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938DE-12D2-4250-ABD5-189206312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ibm  future </a:t>
            </a:r>
            <a:r>
              <a:rPr lang="fr-FR" dirty="0" err="1"/>
              <a:t>skill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588CDC-037F-45F8-834B-C687528E0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LAHMAMSSI Abdelhak</a:t>
            </a:r>
          </a:p>
          <a:p>
            <a:r>
              <a:rPr lang="fr-FR" dirty="0"/>
              <a:t>13/09/22</a:t>
            </a:r>
          </a:p>
        </p:txBody>
      </p:sp>
    </p:spTree>
    <p:extLst>
      <p:ext uri="{BB962C8B-B14F-4D97-AF65-F5344CB8AC3E}">
        <p14:creationId xmlns:p14="http://schemas.microsoft.com/office/powerpoint/2010/main" val="259842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8C061-1B46-4E32-83F3-A5068691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DATABASE TRENDS - FINDINGS &amp; IMPLICATIONS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A5DD1BA-740D-4391-8798-FC757BBF2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020" y="2427036"/>
            <a:ext cx="9833960" cy="42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2D438-0A08-4918-BCDA-CBF3CF9F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5838C6-71BF-4360-AF89-732DD6AA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01" y="2478226"/>
            <a:ext cx="7466598" cy="40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7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D5D11-60B2-448D-9C00-CAA4D21C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AEFF895-F421-45CA-B359-6C05DDDAD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463" y="2588145"/>
            <a:ext cx="8143074" cy="426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2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46047-F2BB-49E2-901A-DD177026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BAD6E0D-89A8-4811-A4A2-1EFF9E629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085" y="2394952"/>
            <a:ext cx="7745829" cy="43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2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B2B0A-0976-44B5-8C65-2765A42E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OVERALL FINDINGS &amp; IMPLICATIONS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5D3FAC0-55C5-45AB-ABBA-829727457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62" y="2475162"/>
            <a:ext cx="9686076" cy="41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2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9C3E5-C82D-4D7F-A045-6619C145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C6E593-4916-4667-A408-BB99DE2B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Carve out budget in order to hire additional staff with skills needed to fill any gaps.</a:t>
            </a:r>
          </a:p>
          <a:p>
            <a:r>
              <a:rPr lang="en-US" dirty="0"/>
              <a:t>Set aside budget or put a program in place to upskill those already employed.</a:t>
            </a:r>
          </a:p>
          <a:p>
            <a:r>
              <a:rPr lang="en-US" dirty="0"/>
              <a:t> Make adjustments in staff for those skills no longer in demand.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16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B30CD-90F2-484D-947E-4CB58C8D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APPENDIX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57CD800-CC2C-42D3-A68A-615353157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89" y="2603500"/>
            <a:ext cx="784273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0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44893-AFC2-42F0-BBDC-7743FC23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APPENDIX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F3DE695-8DD7-41C2-9956-ABD4A975E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117" y="2603500"/>
            <a:ext cx="849407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46347-E8E4-4782-A1E7-5102E394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383C5-EEB2-423D-8959-1617676A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53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Executive Summary</a:t>
            </a:r>
          </a:p>
          <a:p>
            <a:pPr marL="0" indent="0">
              <a:buNone/>
            </a:pPr>
            <a:r>
              <a:rPr lang="en-US" dirty="0"/>
              <a:t> • Introduction</a:t>
            </a:r>
          </a:p>
          <a:p>
            <a:pPr marL="0" indent="0">
              <a:buNone/>
            </a:pPr>
            <a:r>
              <a:rPr lang="en-US" dirty="0"/>
              <a:t> • Methodology</a:t>
            </a:r>
          </a:p>
          <a:p>
            <a:pPr marL="0" indent="0">
              <a:buNone/>
            </a:pPr>
            <a:r>
              <a:rPr lang="en-US" dirty="0"/>
              <a:t> • Results</a:t>
            </a:r>
          </a:p>
          <a:p>
            <a:pPr marL="0" indent="0">
              <a:buNone/>
            </a:pPr>
            <a:r>
              <a:rPr lang="en-US" dirty="0"/>
              <a:t> 	• Visualization – Charts </a:t>
            </a:r>
          </a:p>
          <a:p>
            <a:pPr marL="0" indent="0">
              <a:buNone/>
            </a:pPr>
            <a:r>
              <a:rPr lang="en-US" dirty="0"/>
              <a:t>	• Dashboard </a:t>
            </a:r>
          </a:p>
          <a:p>
            <a:pPr marL="0" indent="0">
              <a:buNone/>
            </a:pPr>
            <a:r>
              <a:rPr lang="en-US" dirty="0"/>
              <a:t>• Findings &amp; Implications </a:t>
            </a:r>
          </a:p>
          <a:p>
            <a:pPr marL="0" indent="0">
              <a:buNone/>
            </a:pPr>
            <a:r>
              <a:rPr lang="en-US" dirty="0"/>
              <a:t>• Conclusion</a:t>
            </a:r>
          </a:p>
          <a:p>
            <a:pPr marL="0" indent="0">
              <a:buNone/>
            </a:pPr>
            <a:r>
              <a:rPr lang="fr-FR" dirty="0"/>
              <a:t>• Appendix</a:t>
            </a:r>
          </a:p>
        </p:txBody>
      </p:sp>
    </p:spTree>
    <p:extLst>
      <p:ext uri="{BB962C8B-B14F-4D97-AF65-F5344CB8AC3E}">
        <p14:creationId xmlns:p14="http://schemas.microsoft.com/office/powerpoint/2010/main" val="338874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4ED0B-1A69-421B-8105-8B457B66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5BE67-E88F-4BC6-817D-34B32F5F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Relevant skills required in the field of IT and business consulting are ever-changing and evolving.</a:t>
            </a:r>
          </a:p>
          <a:p>
            <a:pPr marL="0" indent="0">
              <a:buNone/>
            </a:pPr>
            <a:r>
              <a:rPr lang="en-US" dirty="0"/>
              <a:t> • It is important to identify future skill requirements and trends to keep pace with changing technologies and remain competitive.</a:t>
            </a:r>
          </a:p>
          <a:p>
            <a:pPr marL="0" indent="0">
              <a:buNone/>
            </a:pPr>
            <a:r>
              <a:rPr lang="en-US" dirty="0"/>
              <a:t> • This presentation will show current and future trends in Programming Languages, Databases, Platforms and </a:t>
            </a:r>
            <a:r>
              <a:rPr lang="en-US" dirty="0" err="1"/>
              <a:t>WebFrames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• Overall, the aim in identifying future skill requirements and trends is to help the firm make more informed </a:t>
            </a:r>
            <a:r>
              <a:rPr lang="en-US" dirty="0" err="1"/>
              <a:t>datadriven</a:t>
            </a:r>
            <a:r>
              <a:rPr lang="en-US" dirty="0"/>
              <a:t> hiring and budgetary decision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960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3E466-BAE4-4A14-A97C-7BEACF3B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DB069-702D-416F-A6AE-EC5A75A9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This presentation has been created for stakeholders and business decision makers within the global IT and business consulting services firm. </a:t>
            </a:r>
          </a:p>
          <a:p>
            <a:pPr marL="0" indent="0">
              <a:buNone/>
            </a:pPr>
            <a:r>
              <a:rPr lang="en-US" dirty="0"/>
              <a:t>• The presentation will help identify future skill requirements in the global IT sector necessary for the firm to keep pace with changing technologies and remain competitive.</a:t>
            </a:r>
          </a:p>
          <a:p>
            <a:pPr marL="0" indent="0">
              <a:buNone/>
            </a:pPr>
            <a:r>
              <a:rPr lang="en-US" dirty="0"/>
              <a:t> • Recommendations will be stated based on the 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54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02B59-8453-4DF4-923A-62B2C9C2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8C135-9974-4932-B6EC-305C2B2A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• Using a modified subset of the Stack Overflow dataset¹, the data was wrangled in order to remove duplicates, impute missing values and normalize data. </a:t>
            </a:r>
          </a:p>
          <a:p>
            <a:pPr marL="0" indent="0">
              <a:buNone/>
            </a:pPr>
            <a:r>
              <a:rPr lang="en-US" dirty="0"/>
              <a:t>• Next, the data underwent exploratory analysis in order to find the distribution of data, presence of outliers and determine the correlation between different columns in the dataset. </a:t>
            </a:r>
          </a:p>
          <a:p>
            <a:pPr marL="0" indent="0">
              <a:buNone/>
            </a:pPr>
            <a:r>
              <a:rPr lang="en-US" dirty="0"/>
              <a:t>• The data was then used to visualize the distribution, the relationship between two features and the composition and comparison of data.</a:t>
            </a:r>
          </a:p>
          <a:p>
            <a:pPr marL="0" indent="0">
              <a:buNone/>
            </a:pPr>
            <a:r>
              <a:rPr lang="en-US" dirty="0"/>
              <a:t> • Finally, after downloading two files², which are also a modified subset of the </a:t>
            </a:r>
            <a:r>
              <a:rPr lang="en-US" dirty="0" err="1"/>
              <a:t>StackOverflow</a:t>
            </a:r>
            <a:r>
              <a:rPr lang="en-US" dirty="0"/>
              <a:t> dataset, Cognos Dashboard Embedded (CDE) was used to create the “Current Technology Usage”, “Future Technology Trends” and “Demographics” slides.</a:t>
            </a:r>
          </a:p>
          <a:p>
            <a:pPr marL="0" indent="0">
              <a:buNone/>
            </a:pPr>
            <a:r>
              <a:rPr lang="en-US" dirty="0"/>
              <a:t> • Appendix </a:t>
            </a:r>
          </a:p>
          <a:p>
            <a:pPr marL="0" indent="0">
              <a:buNone/>
            </a:pPr>
            <a:r>
              <a:rPr lang="en-US" dirty="0"/>
              <a:t>	• To obtain average annual salaries web scraping was used to extract information from 		a website then saved to a csv file.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708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938DE-12D2-4250-ABD5-189206312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RESULTS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70B6A8A-BD5B-4528-9CCB-35826F44B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8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E8F5F-7A94-4774-B955-2C6A58F9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PROGRAMMING LANGUAGE TRENDS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38CE589-7DE6-4C30-B7FD-8E161371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96" y="2614864"/>
            <a:ext cx="11302132" cy="35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7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BDF35-FDEB-49C1-B421-B946BD70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PROGRAMMING LANGUAGE TRENDS - FINDINGS &amp; IMPLICATIONS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C5B93F4-6793-49FD-811D-E4DCEC5F3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866" y="2384625"/>
            <a:ext cx="9978267" cy="435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7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1507D-1E99-4B70-A5D0-4D465961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DATABASE TRENDS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BA32566-31EE-4F7D-91EF-2D4B801ED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82" y="2474179"/>
            <a:ext cx="11322636" cy="39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21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Ion</Template>
  <TotalTime>16</TotalTime>
  <Words>418</Words>
  <Application>Microsoft Office PowerPoint</Application>
  <PresentationFormat>Grand écran</PresentationFormat>
  <Paragraphs>43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Salle d’ions</vt:lpstr>
      <vt:lpstr>ibm  future skill requirements</vt:lpstr>
      <vt:lpstr>Présentation PowerPoint</vt:lpstr>
      <vt:lpstr>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</vt:lpstr>
      <vt:lpstr>DASHBOARD</vt:lpstr>
      <vt:lpstr>OVERALL FINDINGS &amp; IMPLICATIONS</vt:lpstr>
      <vt:lpstr>CONCLUSION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 future skill requirements</dc:title>
  <dc:creator>abdelhak lahmamssi</dc:creator>
  <cp:lastModifiedBy>abdelhak lahmamssi</cp:lastModifiedBy>
  <cp:revision>2</cp:revision>
  <dcterms:created xsi:type="dcterms:W3CDTF">2022-09-13T16:50:53Z</dcterms:created>
  <dcterms:modified xsi:type="dcterms:W3CDTF">2022-09-13T17:07:05Z</dcterms:modified>
</cp:coreProperties>
</file>