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E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087-D6E7-4648-AF3D-AC7C6853D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75487-C488-4994-91A8-05BF9D01C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F0F8-96E6-4040-8565-EA9EFBFB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E070-191F-4EA9-9F28-E443546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0327-0089-440F-B6CA-9F7D128D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012F-B248-41F2-93D6-A0EE0EDC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CFFE4-83AE-4836-88BD-B3B2A7B7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B82B-5DCD-4986-A6A4-A331B124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D6B2-F5CA-4CAD-9887-2B03FF38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889F-A7CB-4667-B094-604C9CE5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79D02-58D6-47C3-989F-5F785CC5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69D28-5BFA-4A00-99C9-88928C9B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F2069-F864-4AA6-913A-26BA2772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A79F-90D7-44D0-93F3-9172BCAC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CAE8-54FA-4C25-8D52-90AAB45E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4A72-49CF-44C0-B902-BAB4A13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A218-72D7-48DE-AAD5-BE3E9BDE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4068-3352-41E5-BB97-C63FA545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D9949-A5AB-4280-AB29-DC34839E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B0B9-682E-494A-8DE7-FBDD0DF5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63BF-55A2-438B-82DE-5CBE0E32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5682-17EA-4AB1-A3D3-44192CC2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6856-EFF3-4F00-BA92-43AADB59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4E7C-AA7E-4FE2-ABBF-579DDE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46E0-4305-4C81-9822-D798069C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C5D8-906F-4E82-8BE6-71F62938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FD61-0DA8-42A0-8C55-6A893ED39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F201B-8A2A-4B79-B994-45726107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E84CF-6149-4E5C-BAE0-BD719B2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FD38-684A-4E7C-96D9-B7F6419C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135-C9B0-47DF-89BB-74EE897B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E21D-B24D-4436-AE0D-1374C02C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5867-FFE3-45B6-9E71-5F30C608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6B6C-5CA6-499E-A829-FA455A11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D6BAD-38CD-4512-8A71-1F5A0ABE4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172E4-49B3-4294-8091-FCB3A1C00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2001A-DC21-47B7-896A-DD17597E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76876-2F2B-4177-8C5D-1560242F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C7AD1-0915-490D-8886-2B9D368D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BBD8-49A7-4B76-8DEC-A0351014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B6F8-E62D-4466-8C50-D30BD968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83A14-A7BD-42D2-BFF7-A478024F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52DE9-13BD-4CFD-8CC5-6EB3AE78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0C789-FB56-488B-AE84-9161294B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7F6CE-F2E1-41C6-8794-46394011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FED94-D0ED-440A-8FEB-7515EEC9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34EB-57AD-4C9E-9841-68A9E674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227F-18CF-4312-AFB9-169B41F0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7B3FA-2C4F-4436-9F67-9AEF9A73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F4BFC-52B3-4FAC-BD6F-123560B7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A5092-86C8-4846-9C91-DD9BFDDE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8C33-3C76-4A30-BA60-3320768C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681B-FBE2-48CD-917C-9BE42DB9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2B91D-BCF7-4F23-AF16-F4D925D48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B309D-1A2D-4B92-AC76-F504808D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CAF7-F1A8-4BF6-8D02-CCF0B3A9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F6D6-2ECF-4B85-8C02-63E9A7A3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C017-446B-4F66-B605-AEE7A08E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DABFE-CDCF-42C2-AB1E-A3434C3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6EBD-D2DA-473F-8F9A-FCDA4B4F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7AD1-7C53-4173-A741-5B9F67F2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072B-BE17-4BF2-81C5-3D1B92292B3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427C-78EF-4A79-9BB1-B714AD19B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6CC3-C7FA-4AD2-8B0F-7B001DC8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D7FD-30A1-48FC-B2A6-F7C2DCAB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B29BFA-3179-4C77-A20F-7DA09813C71C}"/>
              </a:ext>
            </a:extLst>
          </p:cNvPr>
          <p:cNvSpPr/>
          <p:nvPr/>
        </p:nvSpPr>
        <p:spPr>
          <a:xfrm>
            <a:off x="125832" y="100671"/>
            <a:ext cx="8875555" cy="6694413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WWW.LAHMACUN.HU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1ED8A-FDD6-4424-94DF-CEB5E63DDE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2" y="277768"/>
            <a:ext cx="1175725" cy="94311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230AD-9091-4889-BA0C-C4E9F28104C3}"/>
              </a:ext>
            </a:extLst>
          </p:cNvPr>
          <p:cNvSpPr/>
          <p:nvPr/>
        </p:nvSpPr>
        <p:spPr>
          <a:xfrm>
            <a:off x="739227" y="3787646"/>
            <a:ext cx="1870745" cy="1502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LIVE SHOW HOST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Butt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27C010-484C-44BE-8770-7FE4F6DC317F}"/>
              </a:ext>
            </a:extLst>
          </p:cNvPr>
          <p:cNvSpPr/>
          <p:nvPr/>
        </p:nvSpPr>
        <p:spPr>
          <a:xfrm>
            <a:off x="3077960" y="590792"/>
            <a:ext cx="5579479" cy="60281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HOST PROVIDER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Ocean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BAC0A-6C90-4E2E-8781-1DA93ED3F03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09972" y="4538798"/>
            <a:ext cx="11482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EFAAD9-21CA-42CA-A621-7A29574DB0FE}"/>
              </a:ext>
            </a:extLst>
          </p:cNvPr>
          <p:cNvSpPr/>
          <p:nvPr/>
        </p:nvSpPr>
        <p:spPr>
          <a:xfrm>
            <a:off x="739227" y="1498994"/>
            <a:ext cx="1870745" cy="1502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LISTENER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0235C2-2EA0-45C0-9031-CDBEF056540F}"/>
              </a:ext>
            </a:extLst>
          </p:cNvPr>
          <p:cNvSpPr/>
          <p:nvPr/>
        </p:nvSpPr>
        <p:spPr>
          <a:xfrm>
            <a:off x="1554357" y="1805767"/>
            <a:ext cx="240484" cy="193621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8BAC57-A260-42D7-A610-113DD0F26B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09972" y="2250146"/>
            <a:ext cx="1487367" cy="1129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0A8189-4C00-4483-B03F-40FC582938C2}"/>
              </a:ext>
            </a:extLst>
          </p:cNvPr>
          <p:cNvSpPr/>
          <p:nvPr/>
        </p:nvSpPr>
        <p:spPr>
          <a:xfrm>
            <a:off x="9469375" y="2484424"/>
            <a:ext cx="1870745" cy="1502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REPOSITORY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GitHub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079950-B8F9-425C-A6EE-1F770CA6FF37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8054845" y="2272737"/>
            <a:ext cx="1414530" cy="96283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2B6E2D-DE33-4924-ADA7-FFB69F0FFE00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8306515" y="3235576"/>
            <a:ext cx="1162860" cy="16414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D16A8E-61D6-41E9-B134-014E4DF9F545}"/>
              </a:ext>
            </a:extLst>
          </p:cNvPr>
          <p:cNvSpPr/>
          <p:nvPr/>
        </p:nvSpPr>
        <p:spPr>
          <a:xfrm>
            <a:off x="3785845" y="3445493"/>
            <a:ext cx="4520670" cy="286302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RADIO ENGINE</a:t>
            </a:r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Azuracast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(Docker)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5B9A6-9540-416D-9A07-E40A47E1549C}"/>
              </a:ext>
            </a:extLst>
          </p:cNvPr>
          <p:cNvSpPr/>
          <p:nvPr/>
        </p:nvSpPr>
        <p:spPr>
          <a:xfrm>
            <a:off x="6184100" y="1521585"/>
            <a:ext cx="1870745" cy="1502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SITE</a:t>
            </a:r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Wordpress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(Docker)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B44FDE-C17B-4F07-89ED-566FC12EDB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119473" y="3023888"/>
            <a:ext cx="0" cy="4216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68B0B60-9DF7-4019-A07C-6B1963F9D42E}"/>
              </a:ext>
            </a:extLst>
          </p:cNvPr>
          <p:cNvSpPr/>
          <p:nvPr/>
        </p:nvSpPr>
        <p:spPr>
          <a:xfrm>
            <a:off x="4065409" y="4867181"/>
            <a:ext cx="1711366" cy="1172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BROADCASTER</a:t>
            </a:r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IceCast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D3642E7-AC24-4581-B97E-AA9D333E1D25}"/>
              </a:ext>
            </a:extLst>
          </p:cNvPr>
          <p:cNvSpPr/>
          <p:nvPr/>
        </p:nvSpPr>
        <p:spPr>
          <a:xfrm>
            <a:off x="6274959" y="4867181"/>
            <a:ext cx="1711366" cy="1172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AUDIO STREAMER</a:t>
            </a:r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Liquidsoap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F84C41-620F-49BA-9B5A-00661B54FDA6}"/>
              </a:ext>
            </a:extLst>
          </p:cNvPr>
          <p:cNvCxnSpPr>
            <a:stCxn id="63" idx="1"/>
            <a:endCxn id="60" idx="3"/>
          </p:cNvCxnSpPr>
          <p:nvPr/>
        </p:nvCxnSpPr>
        <p:spPr>
          <a:xfrm flipH="1">
            <a:off x="5776775" y="5453251"/>
            <a:ext cx="49818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7FCFC8C-B27C-4607-8A5C-9668F8B97000}"/>
              </a:ext>
            </a:extLst>
          </p:cNvPr>
          <p:cNvCxnSpPr>
            <a:cxnSpLocks/>
          </p:cNvCxnSpPr>
          <p:nvPr/>
        </p:nvCxnSpPr>
        <p:spPr>
          <a:xfrm>
            <a:off x="9934960" y="1402714"/>
            <a:ext cx="11482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2F4507-0C34-4693-ABB0-CCD4A5B4EA67}"/>
              </a:ext>
            </a:extLst>
          </p:cNvPr>
          <p:cNvCxnSpPr>
            <a:cxnSpLocks/>
          </p:cNvCxnSpPr>
          <p:nvPr/>
        </p:nvCxnSpPr>
        <p:spPr>
          <a:xfrm>
            <a:off x="9934960" y="1646376"/>
            <a:ext cx="11482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C513347-D594-46B0-BD5E-4607FFB964BD}"/>
              </a:ext>
            </a:extLst>
          </p:cNvPr>
          <p:cNvSpPr/>
          <p:nvPr/>
        </p:nvSpPr>
        <p:spPr>
          <a:xfrm>
            <a:off x="9383810" y="851552"/>
            <a:ext cx="211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GIVES STUFF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B44080-657E-4E76-BC1D-EEEBAFBD7221}"/>
              </a:ext>
            </a:extLst>
          </p:cNvPr>
          <p:cNvSpPr/>
          <p:nvPr/>
        </p:nvSpPr>
        <p:spPr>
          <a:xfrm>
            <a:off x="4097339" y="1521585"/>
            <a:ext cx="1397450" cy="1502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HTTPS PROXY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Nginx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0D321-E790-4E97-B9F4-EFF307D4FAC7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494789" y="2272737"/>
            <a:ext cx="68931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0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29826</TotalTime>
  <Words>47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Bokor</dc:creator>
  <cp:lastModifiedBy>Péter Bokor</cp:lastModifiedBy>
  <cp:revision>19</cp:revision>
  <dcterms:created xsi:type="dcterms:W3CDTF">2019-05-24T19:46:18Z</dcterms:created>
  <dcterms:modified xsi:type="dcterms:W3CDTF">2019-06-14T12:58:14Z</dcterms:modified>
</cp:coreProperties>
</file>