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62" r:id="rId4"/>
    <p:sldId id="268" r:id="rId5"/>
    <p:sldId id="269" r:id="rId6"/>
    <p:sldId id="265" r:id="rId7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716"/>
    <a:srgbClr val="96BF31"/>
    <a:srgbClr val="A1C8FD"/>
    <a:srgbClr val="FEE856"/>
    <a:srgbClr val="DD356E"/>
    <a:srgbClr val="E7F1FE"/>
    <a:srgbClr val="DA7C66"/>
    <a:srgbClr val="8DBE5C"/>
    <a:srgbClr val="EECB8A"/>
    <a:srgbClr val="C725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0"/>
    <p:restoredTop sz="94748"/>
  </p:normalViewPr>
  <p:slideViewPr>
    <p:cSldViewPr snapToGrid="0" snapToObjects="1">
      <p:cViewPr varScale="1">
        <p:scale>
          <a:sx n="117" d="100"/>
          <a:sy n="117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B3913-5DB4-E54C-807F-A20CB8C2182F}" type="datetimeFigureOut">
              <a:rPr lang="en-SI" smtClean="0"/>
              <a:t>16/06/2021</a:t>
            </a:fld>
            <a:endParaRPr lang="en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91B96-58EE-B84C-86E2-6713DF2EFB42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7785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91B96-58EE-B84C-86E2-6713DF2EFB42}" type="slidenum">
              <a:rPr lang="en-SI" smtClean="0"/>
              <a:t>1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558094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91B96-58EE-B84C-86E2-6713DF2EFB42}" type="slidenum">
              <a:rPr lang="en-SI" smtClean="0"/>
              <a:t>3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280159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91B96-58EE-B84C-86E2-6713DF2EFB42}" type="slidenum">
              <a:rPr lang="en-SI" smtClean="0"/>
              <a:t>6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38134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60C6-577A-FB4B-91D1-47EBCBBAB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FFF0C-3015-6049-9FBE-4E10DE916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E94FF-613A-DD40-8D74-A87E756D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A192-B962-5F4B-9375-72BF24CE7C93}" type="datetimeFigureOut">
              <a:rPr lang="en-SI" smtClean="0"/>
              <a:t>16/06/2021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1CAF9-0650-8B46-B45D-3BA6B932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4E93-0E00-0649-97CA-81772F27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E9-D0B0-4B4E-AD13-7C64955F36B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88673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312B-D308-6A45-892C-CFE19268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41AAB-99AC-2D40-864D-537977A38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F19DE-9CD6-6B48-A43A-3D53399B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A192-B962-5F4B-9375-72BF24CE7C93}" type="datetimeFigureOut">
              <a:rPr lang="en-SI" smtClean="0"/>
              <a:t>16/06/2021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A60F7-3330-9E4C-99A6-2E3CF412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A2D15-825C-3946-B9FC-85379CB1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E9-D0B0-4B4E-AD13-7C64955F36B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69956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26763D-31B5-8948-96FE-81F5009ED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032B7-3016-424B-904D-87C7A248E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BFE45-B7BA-8F47-9CFD-B48AC24A5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A192-B962-5F4B-9375-72BF24CE7C93}" type="datetimeFigureOut">
              <a:rPr lang="en-SI" smtClean="0"/>
              <a:t>16/06/2021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0644-1C10-0E42-B6F7-E961A3C1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08F73-9EE9-914F-86E7-A2E5C271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E9-D0B0-4B4E-AD13-7C64955F36B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43518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44A4D-8EAC-0D48-ABEE-7D797B6A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FE470-D3E8-D542-B663-9FD43D35D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636C8-165B-F444-8134-2E81DB1E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A192-B962-5F4B-9375-72BF24CE7C93}" type="datetimeFigureOut">
              <a:rPr lang="en-SI" smtClean="0"/>
              <a:t>16/06/2021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78196-7CDA-9546-8741-4D463EB8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FDBD-FD61-A443-80F0-43B19361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E9-D0B0-4B4E-AD13-7C64955F36B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73967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41D0-B3EA-3B4A-996B-1C0371A5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A16B6-BB78-F746-B473-1F630152D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E6B9B-3303-7746-BF40-681C1AF1F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A192-B962-5F4B-9375-72BF24CE7C93}" type="datetimeFigureOut">
              <a:rPr lang="en-SI" smtClean="0"/>
              <a:t>16/06/2021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549E7-C8CD-5A47-8648-F5887D1D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8EAC3-8B0A-134F-ADA1-5A298588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E9-D0B0-4B4E-AD13-7C64955F36B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02089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E116-145C-9545-B717-245B4C74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4E372-9DC3-AA49-B163-95E5C589D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A105C-C106-0B44-A79E-2E4301911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D03AB-C60C-804A-8A90-8716FC19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A192-B962-5F4B-9375-72BF24CE7C93}" type="datetimeFigureOut">
              <a:rPr lang="en-SI" smtClean="0"/>
              <a:t>16/06/2021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D4941-79A3-144F-AC10-646B365E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5A92A-64B9-4E47-B312-D349CBA7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E9-D0B0-4B4E-AD13-7C64955F36B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6637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CA1B-44BF-FE49-9862-96D45DFA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C47A9-0CB9-934E-B8F9-DF6898381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5BE7-D456-F542-BBA9-4F776D89A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1B9F9-5885-274C-BBC2-5D535073C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F922C4-E857-664E-BA98-5982022CB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E0FF59-EC2E-734B-BA32-9912D58C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A192-B962-5F4B-9375-72BF24CE7C93}" type="datetimeFigureOut">
              <a:rPr lang="en-SI" smtClean="0"/>
              <a:t>16/06/2021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0A799-F41B-F640-8A43-C41AE08A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1B7301-7DED-5A4A-8340-98E77E2B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E9-D0B0-4B4E-AD13-7C64955F36B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06456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15C4-0DAA-F649-BA34-C04C75C37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A50F4-B467-0A4E-B840-1915EEDE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A192-B962-5F4B-9375-72BF24CE7C93}" type="datetimeFigureOut">
              <a:rPr lang="en-SI" smtClean="0"/>
              <a:t>16/06/2021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64912-399C-8B4A-8671-37B64E0D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47615-08C3-A94A-B11D-A39126E5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E9-D0B0-4B4E-AD13-7C64955F36B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98530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F3936-B21E-8E45-A77C-9C4C84AA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A192-B962-5F4B-9375-72BF24CE7C93}" type="datetimeFigureOut">
              <a:rPr lang="en-SI" smtClean="0"/>
              <a:t>16/06/2021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41C6A-BC04-F84F-9EF5-B3C7C74FE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7E497-2E77-CF41-842F-51DEE2FA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E9-D0B0-4B4E-AD13-7C64955F36B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14426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3C184-226B-114B-AF66-446A24BB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0B9F-D449-8645-B1C9-18D6CE48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B6CF2-F793-3143-A931-C6BF3D27E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BC4FC-1F90-A444-A302-F2EA4645C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A192-B962-5F4B-9375-72BF24CE7C93}" type="datetimeFigureOut">
              <a:rPr lang="en-SI" smtClean="0"/>
              <a:t>16/06/2021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88818-AC73-A142-9554-3238CB7B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BF669-B4BE-9E4F-AC37-A533983E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E9-D0B0-4B4E-AD13-7C64955F36B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76254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9989-872A-B348-8424-441B9DBF4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0450C6-A166-E440-8CBB-81A9B7837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7266F-2379-B240-834B-F29B5EED6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6ACE7-2E39-F34B-AF5D-DA85783C7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5A192-B962-5F4B-9375-72BF24CE7C93}" type="datetimeFigureOut">
              <a:rPr lang="en-SI" smtClean="0"/>
              <a:t>16/06/2021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789D1-0187-A94D-904F-58727386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88BCB-B823-4042-BEC1-D28A986E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124E9-D0B0-4B4E-AD13-7C64955F36B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53881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583E5A-DF26-8D4A-9FFF-310DEBEF6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0EE1F-88AD-4E46-9931-995C994C8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46003-93E6-EC49-8D7C-6A5C44BE4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5A192-B962-5F4B-9375-72BF24CE7C93}" type="datetimeFigureOut">
              <a:rPr lang="en-SI" smtClean="0"/>
              <a:t>16/06/2021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F5B99-54B9-B44E-93C5-243C1305E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1CCE1-BA74-574E-BCAC-43DA82812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124E9-D0B0-4B4E-AD13-7C64955F36B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92544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026A84AF-6F58-471A-BF1F-10D8C035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84185-236D-8E45-80CF-9CB426351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914" y="1367599"/>
            <a:ext cx="5482214" cy="1104277"/>
          </a:xfrm>
          <a:noFill/>
        </p:spPr>
        <p:txBody>
          <a:bodyPr>
            <a:noAutofit/>
          </a:bodyPr>
          <a:lstStyle/>
          <a:p>
            <a:r>
              <a:rPr lang="en-GB" sz="2800" dirty="0">
                <a:latin typeface="Arial Narrow" panose="020B0604020202020204" pitchFamily="34" charset="0"/>
                <a:cs typeface="Arial Narrow" panose="020B0604020202020204" pitchFamily="34" charset="0"/>
              </a:rPr>
              <a:t>RAZVOJ NADZORNE PLOŠČE ZA SPREMLJANJE DELOVNIH NALOGOV</a:t>
            </a:r>
            <a:endParaRPr lang="en-SI" sz="28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0E609-180B-E54B-A899-D2ED37390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77" y="3968065"/>
            <a:ext cx="6696889" cy="506861"/>
          </a:xfrm>
          <a:noFill/>
        </p:spPr>
        <p:txBody>
          <a:bodyPr>
            <a:normAutofit/>
          </a:bodyPr>
          <a:lstStyle/>
          <a:p>
            <a:r>
              <a:rPr lang="en-SI" sz="1600" dirty="0">
                <a:solidFill>
                  <a:schemeClr val="bg2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Predstavitev projektne naloge pri predmetu Praktikum II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0443D7-2F6D-E84B-86F9-7A05DC2EB082}"/>
              </a:ext>
            </a:extLst>
          </p:cNvPr>
          <p:cNvSpPr txBox="1"/>
          <p:nvPr/>
        </p:nvSpPr>
        <p:spPr>
          <a:xfrm>
            <a:off x="740100" y="6570721"/>
            <a:ext cx="102192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I" sz="1000" dirty="0">
                <a:solidFill>
                  <a:schemeClr val="bg2">
                    <a:lumMod val="75000"/>
                  </a:schemeClr>
                </a:solidFill>
              </a:rPr>
              <a:t>Univerza v </a:t>
            </a:r>
            <a:r>
              <a:rPr lang="en-SI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Mariboru</a:t>
            </a:r>
            <a:r>
              <a:rPr lang="en-SI" sz="1000" dirty="0">
                <a:solidFill>
                  <a:schemeClr val="bg2">
                    <a:lumMod val="75000"/>
                  </a:schemeClr>
                </a:solidFill>
              </a:rPr>
              <a:t> | Fakulteta za Elektrotehniko, Računalništvo in Informatiko| Praktikum II | 2020/21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178537-43A5-A446-B18B-A71D31C9D847}"/>
              </a:ext>
            </a:extLst>
          </p:cNvPr>
          <p:cNvCxnSpPr/>
          <p:nvPr/>
        </p:nvCxnSpPr>
        <p:spPr>
          <a:xfrm>
            <a:off x="685556" y="3839474"/>
            <a:ext cx="5917721" cy="0"/>
          </a:xfrm>
          <a:prstGeom prst="line">
            <a:avLst/>
          </a:prstGeom>
          <a:ln w="57150">
            <a:solidFill>
              <a:srgbClr val="96BF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A710286-4BFB-F94A-A002-1B7AC0480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920" y="2683540"/>
            <a:ext cx="5126203" cy="1076220"/>
          </a:xfrm>
          <a:prstGeom prst="rect">
            <a:avLst/>
          </a:prstGeom>
        </p:spPr>
      </p:pic>
      <p:pic>
        <p:nvPicPr>
          <p:cNvPr id="1026" name="Picture 2" descr="Free Dashboard Icon of Line style - Available in SVG, PNG, EPS, AI &amp;amp; Icon  fonts">
            <a:extLst>
              <a:ext uri="{FF2B5EF4-FFF2-40B4-BE49-F238E27FC236}">
                <a16:creationId xmlns:a16="http://schemas.microsoft.com/office/drawing/2014/main" id="{872894A9-AF7D-4A43-8BD0-EB9079793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32043" y="0"/>
            <a:ext cx="6292800" cy="62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98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E1FF5-A8BC-F649-B969-B997F15D4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772" y="180068"/>
            <a:ext cx="10515600" cy="1325563"/>
          </a:xfrm>
        </p:spPr>
        <p:txBody>
          <a:bodyPr/>
          <a:lstStyle/>
          <a:p>
            <a:r>
              <a:rPr lang="en-SI" dirty="0">
                <a:latin typeface="Arial" panose="020B0604020202020204" pitchFamily="34" charset="0"/>
                <a:cs typeface="Arial" panose="020B0604020202020204" pitchFamily="34" charset="0"/>
              </a:rPr>
              <a:t>Tehnologije, arhitektura in metode dela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70ED3-8715-0D43-8E54-099C904C7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171" y="1819926"/>
            <a:ext cx="11310523" cy="3893683"/>
          </a:xfrm>
        </p:spPr>
        <p:txBody>
          <a:bodyPr>
            <a:normAutofit/>
          </a:bodyPr>
          <a:lstStyle/>
          <a:p>
            <a:pPr fontAlgn="base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FE: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React.js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Chart.js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scss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reactstrap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Argon Dashboard</a:t>
            </a:r>
          </a:p>
          <a:p>
            <a:pPr fontAlgn="base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BE: Spring</a:t>
            </a:r>
          </a:p>
          <a:p>
            <a:pPr marL="0" indent="0" fontAlgn="base">
              <a:buNone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Mikrostoritve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+Docker +API gateway</a:t>
            </a:r>
          </a:p>
          <a:p>
            <a:pPr fontAlgn="base"/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Kanban +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tasks z milestones </a:t>
            </a:r>
          </a:p>
          <a:p>
            <a:pPr fontAlgn="base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A81A50-2C85-B54A-A1DB-CDE8D7EE8069}"/>
              </a:ext>
            </a:extLst>
          </p:cNvPr>
          <p:cNvCxnSpPr>
            <a:cxnSpLocks/>
          </p:cNvCxnSpPr>
          <p:nvPr/>
        </p:nvCxnSpPr>
        <p:spPr>
          <a:xfrm>
            <a:off x="856499" y="1231477"/>
            <a:ext cx="10464644" cy="0"/>
          </a:xfrm>
          <a:prstGeom prst="line">
            <a:avLst/>
          </a:prstGeom>
          <a:ln w="57150">
            <a:solidFill>
              <a:srgbClr val="E40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7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ption preferences setting icon - Business App Enjoy">
            <a:extLst>
              <a:ext uri="{FF2B5EF4-FFF2-40B4-BE49-F238E27FC236}">
                <a16:creationId xmlns:a16="http://schemas.microsoft.com/office/drawing/2014/main" id="{90F6E2AD-633B-D24F-A295-AAF2D695C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873" y="-834101"/>
            <a:ext cx="2618946" cy="261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Option preferences setting icon - Business App Enjoy">
            <a:extLst>
              <a:ext uri="{FF2B5EF4-FFF2-40B4-BE49-F238E27FC236}">
                <a16:creationId xmlns:a16="http://schemas.microsoft.com/office/drawing/2014/main" id="{6B8BBC54-7380-284F-B6DE-5642A7EC7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527" y="2119526"/>
            <a:ext cx="2618946" cy="261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Option preferences setting icon - Business App Enjoy">
            <a:extLst>
              <a:ext uri="{FF2B5EF4-FFF2-40B4-BE49-F238E27FC236}">
                <a16:creationId xmlns:a16="http://schemas.microsoft.com/office/drawing/2014/main" id="{4CE4201A-6B2C-DE48-84C0-83B2F7FC9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551" y="5429994"/>
            <a:ext cx="2618946" cy="261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49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Table grid icon Royalty Free Vector Image - VectorStock">
            <a:extLst>
              <a:ext uri="{FF2B5EF4-FFF2-40B4-BE49-F238E27FC236}">
                <a16:creationId xmlns:a16="http://schemas.microsoft.com/office/drawing/2014/main" id="{86BA31F1-0CEA-7B4A-91E4-185FA656FE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085" b="73866" l="9960" r="89636">
                        <a14:foregroundMark x1="29400" y1="24560" x2="29400" y2="24560"/>
                        <a14:foregroundMark x1="30900" y1="25672" x2="39700" y2="25857"/>
                        <a14:foregroundMark x1="39700" y1="25857" x2="44600" y2="25394"/>
                        <a14:backgroundMark x1="15100" y1="13624" x2="15100" y2="136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38" r="404" b="18286"/>
          <a:stretch/>
        </p:blipFill>
        <p:spPr bwMode="auto">
          <a:xfrm>
            <a:off x="-1763842" y="-1095529"/>
            <a:ext cx="3332302" cy="283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Table grid icon Royalty Free Vector Image - VectorStock">
            <a:extLst>
              <a:ext uri="{FF2B5EF4-FFF2-40B4-BE49-F238E27FC236}">
                <a16:creationId xmlns:a16="http://schemas.microsoft.com/office/drawing/2014/main" id="{5CEC4737-32F4-CF47-B21E-B127A79DD1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085" b="73866" l="9960" r="89636">
                        <a14:foregroundMark x1="29400" y1="24560" x2="29400" y2="24560"/>
                        <a14:foregroundMark x1="30900" y1="25672" x2="39700" y2="25857"/>
                        <a14:foregroundMark x1="39700" y1="25857" x2="44600" y2="25394"/>
                        <a14:backgroundMark x1="15100" y1="13624" x2="15100" y2="136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38" r="404" b="18286"/>
          <a:stretch/>
        </p:blipFill>
        <p:spPr bwMode="auto">
          <a:xfrm>
            <a:off x="-1763842" y="1799647"/>
            <a:ext cx="3332302" cy="283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Table grid icon Royalty Free Vector Image - VectorStock">
            <a:extLst>
              <a:ext uri="{FF2B5EF4-FFF2-40B4-BE49-F238E27FC236}">
                <a16:creationId xmlns:a16="http://schemas.microsoft.com/office/drawing/2014/main" id="{1D475F1B-0696-FB49-A14F-C409563983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085" b="73866" l="9960" r="89636">
                        <a14:foregroundMark x1="29400" y1="24560" x2="29400" y2="24560"/>
                        <a14:foregroundMark x1="30900" y1="25672" x2="39700" y2="25857"/>
                        <a14:foregroundMark x1="39700" y1="25857" x2="44600" y2="25394"/>
                        <a14:backgroundMark x1="15100" y1="13624" x2="15100" y2="136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38" r="404" b="18286"/>
          <a:stretch/>
        </p:blipFill>
        <p:spPr bwMode="auto">
          <a:xfrm>
            <a:off x="-1666151" y="4734861"/>
            <a:ext cx="3332302" cy="283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80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9F08-ABFD-1749-A884-5CF7CD5C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013" y="365125"/>
            <a:ext cx="10515600" cy="1325563"/>
          </a:xfrm>
        </p:spPr>
        <p:txBody>
          <a:bodyPr/>
          <a:lstStyle/>
          <a:p>
            <a:r>
              <a:rPr lang="en-SI" dirty="0">
                <a:latin typeface="Arial" panose="020B0604020202020204" pitchFamily="34" charset="0"/>
                <a:cs typeface="Arial" panose="020B0604020202020204" pitchFamily="34" charset="0"/>
              </a:rPr>
              <a:t>Izkušnje, napotki, plan v prihodnje,..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E28F19-2A5E-CD46-8AB5-FB52DAAEF2B2}"/>
              </a:ext>
            </a:extLst>
          </p:cNvPr>
          <p:cNvSpPr txBox="1"/>
          <p:nvPr/>
        </p:nvSpPr>
        <p:spPr>
          <a:xfrm>
            <a:off x="1004958" y="2242860"/>
            <a:ext cx="106135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 dirty="0"/>
              <a:t>+ Dobra organizacija in komunikacija, ter izbira proprostih tehnologij, delo s stranko</a:t>
            </a:r>
          </a:p>
          <a:p>
            <a:r>
              <a:rPr lang="sl-SI" sz="2400" dirty="0"/>
              <a:t>-  Izbira ustreznih knjižnjic</a:t>
            </a:r>
          </a:p>
          <a:p>
            <a:endParaRPr lang="sl-SI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400" dirty="0"/>
              <a:t>Ujemanje verzij, 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l-SI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400" dirty="0"/>
              <a:t>Testiranje in popravki bete verzije, dodajanje analize, boljša integracija s FireBase,..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l-SI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2AE50A-9795-F44E-BDC7-FC61FA2FEA36}"/>
              </a:ext>
            </a:extLst>
          </p:cNvPr>
          <p:cNvCxnSpPr>
            <a:cxnSpLocks/>
          </p:cNvCxnSpPr>
          <p:nvPr/>
        </p:nvCxnSpPr>
        <p:spPr>
          <a:xfrm>
            <a:off x="1012371" y="1460077"/>
            <a:ext cx="9800616" cy="0"/>
          </a:xfrm>
          <a:prstGeom prst="line">
            <a:avLst/>
          </a:prstGeom>
          <a:ln w="57150">
            <a:solidFill>
              <a:srgbClr val="E407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78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1">
            <a:extLst>
              <a:ext uri="{FF2B5EF4-FFF2-40B4-BE49-F238E27FC236}">
                <a16:creationId xmlns:a16="http://schemas.microsoft.com/office/drawing/2014/main" id="{026A84AF-6F58-471A-BF1F-10D8C035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56031-3E6E-3344-AC99-1F0B25D1D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086" y="1644240"/>
            <a:ext cx="10374742" cy="176159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HVALA ZA VAŠO POZORNOST!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D9D9A12-83D0-B249-B0F4-08F1A4DC7CB9}"/>
              </a:ext>
            </a:extLst>
          </p:cNvPr>
          <p:cNvCxnSpPr>
            <a:cxnSpLocks/>
          </p:cNvCxnSpPr>
          <p:nvPr/>
        </p:nvCxnSpPr>
        <p:spPr>
          <a:xfrm>
            <a:off x="1628078" y="3452163"/>
            <a:ext cx="9433974" cy="0"/>
          </a:xfrm>
          <a:prstGeom prst="line">
            <a:avLst/>
          </a:prstGeom>
          <a:ln w="57150">
            <a:solidFill>
              <a:srgbClr val="96BF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124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6375</TotalTime>
  <Words>118</Words>
  <Application>Microsoft Macintosh PowerPoint</Application>
  <PresentationFormat>Widescreen</PresentationFormat>
  <Paragraphs>22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Calibri</vt:lpstr>
      <vt:lpstr>Calibri Light</vt:lpstr>
      <vt:lpstr>Office Theme</vt:lpstr>
      <vt:lpstr>RAZVOJ NADZORNE PLOŠČE ZA SPREMLJANJE DELOVNIH NALOGOV</vt:lpstr>
      <vt:lpstr>Tehnologije, arhitektura in metode dela</vt:lpstr>
      <vt:lpstr>PowerPoint Presentation</vt:lpstr>
      <vt:lpstr>PowerPoint Presentation</vt:lpstr>
      <vt:lpstr>Izkušnje, napotki, plan v prihodnje,..</vt:lpstr>
      <vt:lpstr>HVALA ZA VAŠO POZORNOST!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Razvoj vtičnika za nadzor zasebnosti</dc:title>
  <dc:creator>Hana Muzelj</dc:creator>
  <cp:lastModifiedBy>Hana Muzelj</cp:lastModifiedBy>
  <cp:revision>57</cp:revision>
  <dcterms:created xsi:type="dcterms:W3CDTF">2021-04-10T16:30:49Z</dcterms:created>
  <dcterms:modified xsi:type="dcterms:W3CDTF">2021-06-17T09:43:11Z</dcterms:modified>
</cp:coreProperties>
</file>