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1A04-0AA3-414B-A44A-D8EB66C399E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2FF985-4B5F-4074-B731-D02975A198A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인시던트관리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(Incident Management)</a:t>
          </a:r>
          <a:endParaRPr lang="ko-KR" altLang="en-US" dirty="0"/>
        </a:p>
      </dgm:t>
    </dgm:pt>
    <dgm:pt modelId="{DB7D0C1F-97FE-4C20-A32B-2B6C8E318C2F}" type="parTrans" cxnId="{C6EB6B54-F07E-4911-A7F9-3BD5F825D2B8}">
      <dgm:prSet/>
      <dgm:spPr/>
      <dgm:t>
        <a:bodyPr/>
        <a:lstStyle/>
        <a:p>
          <a:pPr latinLnBrk="1"/>
          <a:endParaRPr lang="ko-KR" altLang="en-US"/>
        </a:p>
      </dgm:t>
    </dgm:pt>
    <dgm:pt modelId="{02CA2909-5FBB-423D-AB3D-F5771C58B4D5}" type="sibTrans" cxnId="{C6EB6B54-F07E-4911-A7F9-3BD5F825D2B8}">
      <dgm:prSet/>
      <dgm:spPr/>
      <dgm:t>
        <a:bodyPr/>
        <a:lstStyle/>
        <a:p>
          <a:pPr latinLnBrk="1"/>
          <a:endParaRPr lang="ko-KR" altLang="en-US"/>
        </a:p>
      </dgm:t>
    </dgm:pt>
    <dgm:pt modelId="{7E5EADFC-B63F-497A-9DB7-856A68F5FEA1}">
      <dgm:prSet phldrT="[텍스트]"/>
      <dgm:spPr/>
      <dgm:t>
        <a:bodyPr/>
        <a:lstStyle/>
        <a:p>
          <a:pPr latinLnBrk="1"/>
          <a:r>
            <a:rPr lang="ko-KR" altLang="en-US" dirty="0" smtClean="0"/>
            <a:t>서비스 보고서</a:t>
          </a:r>
          <a:endParaRPr lang="ko-KR" altLang="en-US" dirty="0"/>
        </a:p>
      </dgm:t>
    </dgm:pt>
    <dgm:pt modelId="{57652FF7-B29B-498F-ABFE-4391D520FF8E}" type="parTrans" cxnId="{46BC8530-9AE2-47D7-84F2-52BA701082C9}">
      <dgm:prSet/>
      <dgm:spPr/>
      <dgm:t>
        <a:bodyPr/>
        <a:lstStyle/>
        <a:p>
          <a:pPr latinLnBrk="1"/>
          <a:endParaRPr lang="ko-KR" altLang="en-US"/>
        </a:p>
      </dgm:t>
    </dgm:pt>
    <dgm:pt modelId="{C47E39EF-FE64-4ADC-BCBC-CD221710B4C6}" type="sibTrans" cxnId="{46BC8530-9AE2-47D7-84F2-52BA701082C9}">
      <dgm:prSet/>
      <dgm:spPr/>
      <dgm:t>
        <a:bodyPr/>
        <a:lstStyle/>
        <a:p>
          <a:pPr latinLnBrk="1"/>
          <a:endParaRPr lang="ko-KR" altLang="en-US"/>
        </a:p>
      </dgm:t>
    </dgm:pt>
    <dgm:pt modelId="{E0C30136-3B82-448E-9EFE-C334B5D6F59D}">
      <dgm:prSet phldrT="[텍스트]"/>
      <dgm:spPr/>
      <dgm:t>
        <a:bodyPr/>
        <a:lstStyle/>
        <a:p>
          <a:pPr latinLnBrk="1"/>
          <a:r>
            <a:rPr lang="ko-KR" altLang="en-US" dirty="0" smtClean="0"/>
            <a:t>문제관리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(Problem Management)</a:t>
          </a:r>
          <a:endParaRPr lang="ko-KR" altLang="en-US" dirty="0"/>
        </a:p>
      </dgm:t>
    </dgm:pt>
    <dgm:pt modelId="{1F4895F0-C890-4A90-BC52-DA80F96657A8}" type="parTrans" cxnId="{E37AA248-5C2E-42F8-8FAF-8EAA12D00E50}">
      <dgm:prSet/>
      <dgm:spPr/>
      <dgm:t>
        <a:bodyPr/>
        <a:lstStyle/>
        <a:p>
          <a:pPr latinLnBrk="1"/>
          <a:endParaRPr lang="ko-KR" altLang="en-US"/>
        </a:p>
      </dgm:t>
    </dgm:pt>
    <dgm:pt modelId="{93493481-6ADA-4DFD-9342-C5834C41BE7F}" type="sibTrans" cxnId="{E37AA248-5C2E-42F8-8FAF-8EAA12D00E50}">
      <dgm:prSet/>
      <dgm:spPr/>
      <dgm:t>
        <a:bodyPr/>
        <a:lstStyle/>
        <a:p>
          <a:pPr latinLnBrk="1"/>
          <a:endParaRPr lang="ko-KR" altLang="en-US"/>
        </a:p>
      </dgm:t>
    </dgm:pt>
    <dgm:pt modelId="{390AA02D-065C-44CC-80CA-C9091D0033DE}">
      <dgm:prSet phldrT="[텍스트]"/>
      <dgm:spPr/>
      <dgm:t>
        <a:bodyPr/>
        <a:lstStyle/>
        <a:p>
          <a:pPr latinLnBrk="1"/>
          <a:r>
            <a:rPr lang="ko-KR" altLang="en-US" dirty="0" smtClean="0"/>
            <a:t>문제 통계</a:t>
          </a:r>
          <a:endParaRPr lang="ko-KR" altLang="en-US" dirty="0"/>
        </a:p>
      </dgm:t>
    </dgm:pt>
    <dgm:pt modelId="{11F81A25-7159-495F-9601-CCE3741D2753}" type="parTrans" cxnId="{D96B7184-6B6D-458C-BDB7-700E242C9F91}">
      <dgm:prSet/>
      <dgm:spPr/>
      <dgm:t>
        <a:bodyPr/>
        <a:lstStyle/>
        <a:p>
          <a:pPr latinLnBrk="1"/>
          <a:endParaRPr lang="ko-KR" altLang="en-US"/>
        </a:p>
      </dgm:t>
    </dgm:pt>
    <dgm:pt modelId="{E4CEF189-58CC-4B8A-BD12-DBEA335FFE45}" type="sibTrans" cxnId="{D96B7184-6B6D-458C-BDB7-700E242C9F91}">
      <dgm:prSet/>
      <dgm:spPr/>
      <dgm:t>
        <a:bodyPr/>
        <a:lstStyle/>
        <a:p>
          <a:pPr latinLnBrk="1"/>
          <a:endParaRPr lang="ko-KR" altLang="en-US"/>
        </a:p>
      </dgm:t>
    </dgm:pt>
    <dgm:pt modelId="{8FA4D8D8-1041-4A3C-BB42-0678972D9434}">
      <dgm:prSet phldrT="[텍스트]"/>
      <dgm:spPr/>
      <dgm:t>
        <a:bodyPr/>
        <a:lstStyle/>
        <a:p>
          <a:pPr latinLnBrk="1"/>
          <a:r>
            <a:rPr lang="ko-KR" altLang="en-US" dirty="0" smtClean="0"/>
            <a:t>변경관리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(Change </a:t>
          </a:r>
          <a:r>
            <a:rPr lang="en-US" altLang="ko-KR" dirty="0" err="1" smtClean="0"/>
            <a:t>Manangement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34E60A1F-9C22-40E9-8EAD-7CCEDC696F98}" type="parTrans" cxnId="{FB404339-27F9-4110-8BB1-EEB4A829F7DB}">
      <dgm:prSet/>
      <dgm:spPr/>
      <dgm:t>
        <a:bodyPr/>
        <a:lstStyle/>
        <a:p>
          <a:pPr latinLnBrk="1"/>
          <a:endParaRPr lang="ko-KR" altLang="en-US"/>
        </a:p>
      </dgm:t>
    </dgm:pt>
    <dgm:pt modelId="{0FFC8E82-BDD9-4DB9-A394-F17BB459AFC2}" type="sibTrans" cxnId="{FB404339-27F9-4110-8BB1-EEB4A829F7DB}">
      <dgm:prSet/>
      <dgm:spPr/>
      <dgm:t>
        <a:bodyPr/>
        <a:lstStyle/>
        <a:p>
          <a:pPr latinLnBrk="1"/>
          <a:endParaRPr lang="ko-KR" altLang="en-US"/>
        </a:p>
      </dgm:t>
    </dgm:pt>
    <dgm:pt modelId="{129718D9-EB74-4782-A14B-D066D096CE18}">
      <dgm:prSet phldrT="[텍스트]"/>
      <dgm:spPr/>
      <dgm:t>
        <a:bodyPr/>
        <a:lstStyle/>
        <a:p>
          <a:pPr latinLnBrk="1"/>
          <a:r>
            <a:rPr lang="ko-KR" altLang="en-US" dirty="0" smtClean="0"/>
            <a:t>변경 일정</a:t>
          </a:r>
          <a:endParaRPr lang="ko-KR" altLang="en-US" dirty="0"/>
        </a:p>
      </dgm:t>
    </dgm:pt>
    <dgm:pt modelId="{CF069483-B219-4FFB-87AC-85C10D36F665}" type="parTrans" cxnId="{5C268F6A-8CD0-48DB-8817-84EB9E82853B}">
      <dgm:prSet/>
      <dgm:spPr/>
      <dgm:t>
        <a:bodyPr/>
        <a:lstStyle/>
        <a:p>
          <a:pPr latinLnBrk="1"/>
          <a:endParaRPr lang="ko-KR" altLang="en-US"/>
        </a:p>
      </dgm:t>
    </dgm:pt>
    <dgm:pt modelId="{45D59B84-0E1B-44ED-8F91-4F4263A87C22}" type="sibTrans" cxnId="{5C268F6A-8CD0-48DB-8817-84EB9E82853B}">
      <dgm:prSet/>
      <dgm:spPr/>
      <dgm:t>
        <a:bodyPr/>
        <a:lstStyle/>
        <a:p>
          <a:pPr latinLnBrk="1"/>
          <a:endParaRPr lang="ko-KR" altLang="en-US"/>
        </a:p>
      </dgm:t>
    </dgm:pt>
    <dgm:pt modelId="{9ECFB434-FBEB-4CEE-AD60-104B66468AC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인시던트</a:t>
          </a:r>
          <a:r>
            <a:rPr lang="ko-KR" altLang="en-US" dirty="0" smtClean="0"/>
            <a:t> 등록</a:t>
          </a:r>
          <a:endParaRPr lang="ko-KR" altLang="en-US" dirty="0"/>
        </a:p>
      </dgm:t>
    </dgm:pt>
    <dgm:pt modelId="{279079FC-8937-44CC-B3B6-89FE2237BB0B}" type="parTrans" cxnId="{F9D73248-7E10-457E-B037-CAF4BF4657C3}">
      <dgm:prSet/>
      <dgm:spPr/>
      <dgm:t>
        <a:bodyPr/>
        <a:lstStyle/>
        <a:p>
          <a:pPr latinLnBrk="1"/>
          <a:endParaRPr lang="ko-KR" altLang="en-US"/>
        </a:p>
      </dgm:t>
    </dgm:pt>
    <dgm:pt modelId="{7C74703A-5365-4110-AD18-542224A37E64}" type="sibTrans" cxnId="{F9D73248-7E10-457E-B037-CAF4BF4657C3}">
      <dgm:prSet/>
      <dgm:spPr/>
      <dgm:t>
        <a:bodyPr/>
        <a:lstStyle/>
        <a:p>
          <a:pPr latinLnBrk="1"/>
          <a:endParaRPr lang="ko-KR" altLang="en-US"/>
        </a:p>
      </dgm:t>
    </dgm:pt>
    <dgm:pt modelId="{F2C4421E-DE12-435F-A7CE-71458525A9D7}">
      <dgm:prSet phldrT="[텍스트]"/>
      <dgm:spPr/>
      <dgm:t>
        <a:bodyPr/>
        <a:lstStyle/>
        <a:p>
          <a:pPr latinLnBrk="1"/>
          <a:r>
            <a:rPr lang="ko-KR" altLang="en-US" dirty="0" smtClean="0"/>
            <a:t>문제 보고서</a:t>
          </a:r>
          <a:endParaRPr lang="ko-KR" altLang="en-US" dirty="0"/>
        </a:p>
      </dgm:t>
    </dgm:pt>
    <dgm:pt modelId="{8A183DBE-19E6-435B-A8F3-E29CFABFF0D9}" type="parTrans" cxnId="{C565C414-AB6D-4FE2-9EA0-78EE7C9A3C5C}">
      <dgm:prSet/>
      <dgm:spPr/>
      <dgm:t>
        <a:bodyPr/>
        <a:lstStyle/>
        <a:p>
          <a:pPr latinLnBrk="1"/>
          <a:endParaRPr lang="ko-KR" altLang="en-US"/>
        </a:p>
      </dgm:t>
    </dgm:pt>
    <dgm:pt modelId="{9B85744E-1DA0-400C-B5DE-86360E197710}" type="sibTrans" cxnId="{C565C414-AB6D-4FE2-9EA0-78EE7C9A3C5C}">
      <dgm:prSet/>
      <dgm:spPr/>
      <dgm:t>
        <a:bodyPr/>
        <a:lstStyle/>
        <a:p>
          <a:pPr latinLnBrk="1"/>
          <a:endParaRPr lang="ko-KR" altLang="en-US"/>
        </a:p>
      </dgm:t>
    </dgm:pt>
    <dgm:pt modelId="{AB17A562-2A6F-4BC7-BBC4-1DCA356E60C1}">
      <dgm:prSet phldrT="[텍스트]"/>
      <dgm:spPr/>
      <dgm:t>
        <a:bodyPr/>
        <a:lstStyle/>
        <a:p>
          <a:pPr latinLnBrk="1"/>
          <a:r>
            <a:rPr lang="ko-KR" altLang="en-US" dirty="0" smtClean="0"/>
            <a:t>문제 검토</a:t>
          </a:r>
          <a:endParaRPr lang="ko-KR" altLang="en-US" dirty="0"/>
        </a:p>
      </dgm:t>
    </dgm:pt>
    <dgm:pt modelId="{3B380D22-0C46-47FE-8267-B147D800FC38}" type="parTrans" cxnId="{37B45DE6-8B23-449D-86FB-89C81083D093}">
      <dgm:prSet/>
      <dgm:spPr/>
      <dgm:t>
        <a:bodyPr/>
        <a:lstStyle/>
        <a:p>
          <a:pPr latinLnBrk="1"/>
          <a:endParaRPr lang="ko-KR" altLang="en-US"/>
        </a:p>
      </dgm:t>
    </dgm:pt>
    <dgm:pt modelId="{EDBDD5F5-FB29-4322-9227-0327FA59456C}" type="sibTrans" cxnId="{37B45DE6-8B23-449D-86FB-89C81083D093}">
      <dgm:prSet/>
      <dgm:spPr/>
      <dgm:t>
        <a:bodyPr/>
        <a:lstStyle/>
        <a:p>
          <a:pPr latinLnBrk="1"/>
          <a:endParaRPr lang="ko-KR" altLang="en-US"/>
        </a:p>
      </dgm:t>
    </dgm:pt>
    <dgm:pt modelId="{87168E2B-5DC9-47F6-A9BF-12EE117B845C}">
      <dgm:prSet phldrT="[텍스트]"/>
      <dgm:spPr/>
      <dgm:t>
        <a:bodyPr/>
        <a:lstStyle/>
        <a:p>
          <a:pPr latinLnBrk="1"/>
          <a:r>
            <a:rPr lang="en-US" altLang="ko-KR" dirty="0" smtClean="0"/>
            <a:t>CAP </a:t>
          </a:r>
          <a:r>
            <a:rPr lang="ko-KR" altLang="en-US" dirty="0" smtClean="0"/>
            <a:t>회의록</a:t>
          </a:r>
          <a:endParaRPr lang="ko-KR" altLang="en-US" dirty="0"/>
        </a:p>
      </dgm:t>
    </dgm:pt>
    <dgm:pt modelId="{F048908B-516E-41F8-B4FC-7DBF8D60F803}" type="parTrans" cxnId="{85022187-02F9-44B7-B88F-E10AACBEA123}">
      <dgm:prSet/>
      <dgm:spPr/>
      <dgm:t>
        <a:bodyPr/>
        <a:lstStyle/>
        <a:p>
          <a:pPr latinLnBrk="1"/>
          <a:endParaRPr lang="ko-KR" altLang="en-US"/>
        </a:p>
      </dgm:t>
    </dgm:pt>
    <dgm:pt modelId="{2F88DCA1-64FF-454C-98CA-1AE14331BD80}" type="sibTrans" cxnId="{85022187-02F9-44B7-B88F-E10AACBEA123}">
      <dgm:prSet/>
      <dgm:spPr/>
      <dgm:t>
        <a:bodyPr/>
        <a:lstStyle/>
        <a:p>
          <a:pPr latinLnBrk="1"/>
          <a:endParaRPr lang="ko-KR" altLang="en-US"/>
        </a:p>
      </dgm:t>
    </dgm:pt>
    <dgm:pt modelId="{D7F8518E-8CAA-4BFF-847A-B346068C9D23}">
      <dgm:prSet phldrT="[텍스트]"/>
      <dgm:spPr/>
      <dgm:t>
        <a:bodyPr/>
        <a:lstStyle/>
        <a:p>
          <a:pPr latinLnBrk="1"/>
          <a:r>
            <a:rPr lang="ko-KR" altLang="en-US" dirty="0" smtClean="0"/>
            <a:t>변경 통계</a:t>
          </a:r>
          <a:endParaRPr lang="ko-KR" altLang="en-US" dirty="0"/>
        </a:p>
      </dgm:t>
    </dgm:pt>
    <dgm:pt modelId="{6E9F0ADC-6F5A-476A-B3A4-CDF4BFF27575}" type="parTrans" cxnId="{B17D898B-0C95-4053-9B67-862ECBF13928}">
      <dgm:prSet/>
      <dgm:spPr/>
      <dgm:t>
        <a:bodyPr/>
        <a:lstStyle/>
        <a:p>
          <a:pPr latinLnBrk="1"/>
          <a:endParaRPr lang="ko-KR" altLang="en-US"/>
        </a:p>
      </dgm:t>
    </dgm:pt>
    <dgm:pt modelId="{CA12C59E-C3D6-41DF-931B-5A5D47ADFC5C}" type="sibTrans" cxnId="{B17D898B-0C95-4053-9B67-862ECBF13928}">
      <dgm:prSet/>
      <dgm:spPr/>
      <dgm:t>
        <a:bodyPr/>
        <a:lstStyle/>
        <a:p>
          <a:pPr latinLnBrk="1"/>
          <a:endParaRPr lang="ko-KR" altLang="en-US"/>
        </a:p>
      </dgm:t>
    </dgm:pt>
    <dgm:pt modelId="{13FDF799-9631-4B61-B272-3FA077412D28}">
      <dgm:prSet phldrT="[텍스트]"/>
      <dgm:spPr/>
      <dgm:t>
        <a:bodyPr/>
        <a:lstStyle/>
        <a:p>
          <a:pPr latinLnBrk="1"/>
          <a:r>
            <a:rPr lang="ko-KR" altLang="en-US" dirty="0" smtClean="0"/>
            <a:t>변경 검토</a:t>
          </a:r>
          <a:endParaRPr lang="ko-KR" altLang="en-US" dirty="0"/>
        </a:p>
      </dgm:t>
    </dgm:pt>
    <dgm:pt modelId="{ABEBA373-F82E-4650-9C99-9140C1AB385C}" type="parTrans" cxnId="{D6A3AC01-0006-4243-84BA-E612C4C5951F}">
      <dgm:prSet/>
      <dgm:spPr/>
      <dgm:t>
        <a:bodyPr/>
        <a:lstStyle/>
        <a:p>
          <a:pPr latinLnBrk="1"/>
          <a:endParaRPr lang="ko-KR" altLang="en-US"/>
        </a:p>
      </dgm:t>
    </dgm:pt>
    <dgm:pt modelId="{36A353AC-75DF-4155-A427-7DB2C884DCDE}" type="sibTrans" cxnId="{D6A3AC01-0006-4243-84BA-E612C4C5951F}">
      <dgm:prSet/>
      <dgm:spPr/>
      <dgm:t>
        <a:bodyPr/>
        <a:lstStyle/>
        <a:p>
          <a:pPr latinLnBrk="1"/>
          <a:endParaRPr lang="ko-KR" altLang="en-US"/>
        </a:p>
      </dgm:t>
    </dgm:pt>
    <dgm:pt modelId="{EFF2E675-F695-476E-A707-7E5208600149}">
      <dgm:prSet phldrT="[텍스트]"/>
      <dgm:spPr/>
      <dgm:t>
        <a:bodyPr/>
        <a:lstStyle/>
        <a:p>
          <a:pPr latinLnBrk="1"/>
          <a:r>
            <a:rPr lang="ko-KR" altLang="en-US" dirty="0" smtClean="0"/>
            <a:t>릴리스 관리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(Release Management)</a:t>
          </a:r>
          <a:endParaRPr lang="ko-KR" altLang="en-US" dirty="0"/>
        </a:p>
      </dgm:t>
    </dgm:pt>
    <dgm:pt modelId="{F7E01494-FACE-4B29-B702-69B1D4EEFCF0}" type="parTrans" cxnId="{DFB6A20D-39C4-46D4-85B5-F980518396B8}">
      <dgm:prSet/>
      <dgm:spPr/>
      <dgm:t>
        <a:bodyPr/>
        <a:lstStyle/>
        <a:p>
          <a:pPr latinLnBrk="1"/>
          <a:endParaRPr lang="ko-KR" altLang="en-US"/>
        </a:p>
      </dgm:t>
    </dgm:pt>
    <dgm:pt modelId="{7918FC60-CF15-4E79-ABC7-3B42C1D4A61B}" type="sibTrans" cxnId="{DFB6A20D-39C4-46D4-85B5-F980518396B8}">
      <dgm:prSet/>
      <dgm:spPr/>
      <dgm:t>
        <a:bodyPr/>
        <a:lstStyle/>
        <a:p>
          <a:pPr latinLnBrk="1"/>
          <a:endParaRPr lang="ko-KR" altLang="en-US"/>
        </a:p>
      </dgm:t>
    </dgm:pt>
    <dgm:pt modelId="{F035D0BE-7CCC-466D-B082-BBE919A7E4E2}">
      <dgm:prSet phldrT="[텍스트]"/>
      <dgm:spPr/>
      <dgm:t>
        <a:bodyPr/>
        <a:lstStyle/>
        <a:p>
          <a:pPr latinLnBrk="1"/>
          <a:r>
            <a:rPr lang="ko-KR" altLang="en-US" dirty="0" smtClean="0"/>
            <a:t>릴리스 일정</a:t>
          </a:r>
          <a:endParaRPr lang="ko-KR" altLang="en-US" dirty="0"/>
        </a:p>
      </dgm:t>
    </dgm:pt>
    <dgm:pt modelId="{6989D982-D3CA-4AA8-8657-C59B1CE9E66B}" type="parTrans" cxnId="{09F4C5E2-1DD7-485A-A83B-49DA68002A69}">
      <dgm:prSet/>
      <dgm:spPr/>
      <dgm:t>
        <a:bodyPr/>
        <a:lstStyle/>
        <a:p>
          <a:pPr latinLnBrk="1"/>
          <a:endParaRPr lang="ko-KR" altLang="en-US"/>
        </a:p>
      </dgm:t>
    </dgm:pt>
    <dgm:pt modelId="{8C991F3E-8F66-42E5-B911-D00832A675A5}" type="sibTrans" cxnId="{09F4C5E2-1DD7-485A-A83B-49DA68002A69}">
      <dgm:prSet/>
      <dgm:spPr/>
      <dgm:t>
        <a:bodyPr/>
        <a:lstStyle/>
        <a:p>
          <a:pPr latinLnBrk="1"/>
          <a:endParaRPr lang="ko-KR" altLang="en-US"/>
        </a:p>
      </dgm:t>
    </dgm:pt>
    <dgm:pt modelId="{F0B1DB83-6F68-4516-959A-714F98DA5BE3}">
      <dgm:prSet phldrT="[텍스트]"/>
      <dgm:spPr/>
      <dgm:t>
        <a:bodyPr/>
        <a:lstStyle/>
        <a:p>
          <a:pPr latinLnBrk="1"/>
          <a:r>
            <a:rPr lang="ko-KR" altLang="en-US" dirty="0" smtClean="0"/>
            <a:t>릴리스 통계</a:t>
          </a:r>
          <a:endParaRPr lang="ko-KR" altLang="en-US" dirty="0"/>
        </a:p>
      </dgm:t>
    </dgm:pt>
    <dgm:pt modelId="{DB563118-A1DE-43C4-B27D-0F5B6D1B9F30}" type="parTrans" cxnId="{75A0AB92-F5E7-437A-8E5C-4E8FC086B0C3}">
      <dgm:prSet/>
      <dgm:spPr/>
      <dgm:t>
        <a:bodyPr/>
        <a:lstStyle/>
        <a:p>
          <a:pPr latinLnBrk="1"/>
          <a:endParaRPr lang="ko-KR" altLang="en-US"/>
        </a:p>
      </dgm:t>
    </dgm:pt>
    <dgm:pt modelId="{FE9D2C85-19C2-4C63-83F6-866540BD757E}" type="sibTrans" cxnId="{75A0AB92-F5E7-437A-8E5C-4E8FC086B0C3}">
      <dgm:prSet/>
      <dgm:spPr/>
      <dgm:t>
        <a:bodyPr/>
        <a:lstStyle/>
        <a:p>
          <a:pPr latinLnBrk="1"/>
          <a:endParaRPr lang="ko-KR" altLang="en-US"/>
        </a:p>
      </dgm:t>
    </dgm:pt>
    <dgm:pt modelId="{3BC51250-A678-4DA8-8D05-34810A6B3D12}">
      <dgm:prSet phldrT="[텍스트]"/>
      <dgm:spPr/>
      <dgm:t>
        <a:bodyPr/>
        <a:lstStyle/>
        <a:p>
          <a:pPr latinLnBrk="1"/>
          <a:r>
            <a:rPr lang="ko-KR" altLang="en-US" dirty="0" smtClean="0"/>
            <a:t>구성관리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(Configuration management)</a:t>
          </a:r>
          <a:endParaRPr lang="ko-KR" altLang="en-US" dirty="0"/>
        </a:p>
      </dgm:t>
    </dgm:pt>
    <dgm:pt modelId="{785AB1F8-7BEF-40EF-9370-5EDA6C488462}" type="parTrans" cxnId="{78F7507E-4F32-4D63-A1E6-3FAD7AF75D12}">
      <dgm:prSet/>
      <dgm:spPr/>
      <dgm:t>
        <a:bodyPr/>
        <a:lstStyle/>
        <a:p>
          <a:pPr latinLnBrk="1"/>
          <a:endParaRPr lang="ko-KR" altLang="en-US"/>
        </a:p>
      </dgm:t>
    </dgm:pt>
    <dgm:pt modelId="{0250CD00-328A-40E0-93C6-D23C5D9C81CC}" type="sibTrans" cxnId="{78F7507E-4F32-4D63-A1E6-3FAD7AF75D12}">
      <dgm:prSet/>
      <dgm:spPr/>
      <dgm:t>
        <a:bodyPr/>
        <a:lstStyle/>
        <a:p>
          <a:pPr latinLnBrk="1"/>
          <a:endParaRPr lang="ko-KR" altLang="en-US"/>
        </a:p>
      </dgm:t>
    </dgm:pt>
    <dgm:pt modelId="{4A4FADF2-D2FC-4514-ADF0-9D9D76F7A172}">
      <dgm:prSet phldrT="[텍스트]" custT="1"/>
      <dgm:spPr/>
      <dgm:t>
        <a:bodyPr/>
        <a:lstStyle/>
        <a:p>
          <a:pPr latinLnBrk="1"/>
          <a:r>
            <a:rPr lang="en-US" altLang="ko-KR" sz="500" dirty="0" smtClean="0"/>
            <a:t>CMDB </a:t>
          </a:r>
          <a:r>
            <a:rPr lang="ko-KR" altLang="en-US" sz="500" dirty="0" smtClean="0"/>
            <a:t>보고서</a:t>
          </a:r>
          <a:endParaRPr lang="ko-KR" altLang="en-US" sz="500" dirty="0"/>
        </a:p>
      </dgm:t>
    </dgm:pt>
    <dgm:pt modelId="{1A85E8B2-054E-4FD8-B4A4-B82AAF6F1D4E}" type="parTrans" cxnId="{9B3D3F23-28D7-40EE-A928-B7B0FC150751}">
      <dgm:prSet/>
      <dgm:spPr/>
      <dgm:t>
        <a:bodyPr/>
        <a:lstStyle/>
        <a:p>
          <a:pPr latinLnBrk="1"/>
          <a:endParaRPr lang="ko-KR" altLang="en-US"/>
        </a:p>
      </dgm:t>
    </dgm:pt>
    <dgm:pt modelId="{5C695B90-A6BA-4A92-ABEA-65CA30A1DCBA}" type="sibTrans" cxnId="{9B3D3F23-28D7-40EE-A928-B7B0FC150751}">
      <dgm:prSet/>
      <dgm:spPr/>
      <dgm:t>
        <a:bodyPr/>
        <a:lstStyle/>
        <a:p>
          <a:pPr latinLnBrk="1"/>
          <a:endParaRPr lang="ko-KR" altLang="en-US"/>
        </a:p>
      </dgm:t>
    </dgm:pt>
    <dgm:pt modelId="{5C87EB57-8C5F-460A-BE2A-04073EB0BDC0}">
      <dgm:prSet phldrT="[텍스트]"/>
      <dgm:spPr/>
      <dgm:t>
        <a:bodyPr/>
        <a:lstStyle/>
        <a:p>
          <a:pPr latinLnBrk="1"/>
          <a:r>
            <a:rPr lang="en-US" altLang="ko-KR" sz="600" dirty="0" smtClean="0"/>
            <a:t>CMDB </a:t>
          </a:r>
          <a:r>
            <a:rPr lang="ko-KR" altLang="en-US" sz="600" dirty="0" smtClean="0"/>
            <a:t>통계</a:t>
          </a:r>
          <a:endParaRPr lang="ko-KR" altLang="en-US" sz="600" dirty="0"/>
        </a:p>
      </dgm:t>
    </dgm:pt>
    <dgm:pt modelId="{9E061561-B723-4138-BE61-01BF9E6ACA95}" type="parTrans" cxnId="{E0B59077-9BA2-498D-AD5F-D7534BB7C056}">
      <dgm:prSet/>
      <dgm:spPr/>
      <dgm:t>
        <a:bodyPr/>
        <a:lstStyle/>
        <a:p>
          <a:pPr latinLnBrk="1"/>
          <a:endParaRPr lang="ko-KR" altLang="en-US"/>
        </a:p>
      </dgm:t>
    </dgm:pt>
    <dgm:pt modelId="{5D204B22-F964-4C9A-AF48-FF5B5E18FE4C}" type="sibTrans" cxnId="{E0B59077-9BA2-498D-AD5F-D7534BB7C056}">
      <dgm:prSet/>
      <dgm:spPr/>
      <dgm:t>
        <a:bodyPr/>
        <a:lstStyle/>
        <a:p>
          <a:pPr latinLnBrk="1"/>
          <a:endParaRPr lang="ko-KR" altLang="en-US"/>
        </a:p>
      </dgm:t>
    </dgm:pt>
    <dgm:pt modelId="{74953DFA-6BDE-4CBF-BFD6-A980508C0EB6}" type="pres">
      <dgm:prSet presAssocID="{FECE1A04-0AA3-414B-A44A-D8EB66C399E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6273C9-BBBA-43CE-B63B-E16B2D890442}" type="pres">
      <dgm:prSet presAssocID="{F82FF985-4B5F-4074-B731-D02975A198A3}" presName="composite" presStyleCnt="0"/>
      <dgm:spPr/>
    </dgm:pt>
    <dgm:pt modelId="{AE76904F-0EE5-4F99-AFE1-793AB7239C67}" type="pres">
      <dgm:prSet presAssocID="{F82FF985-4B5F-4074-B731-D02975A198A3}" presName="bentUpArrow1" presStyleLbl="alignImgPlace1" presStyleIdx="0" presStyleCnt="4"/>
      <dgm:spPr/>
    </dgm:pt>
    <dgm:pt modelId="{61331844-CCA1-4A8D-A686-AE00B5E7EFCF}" type="pres">
      <dgm:prSet presAssocID="{F82FF985-4B5F-4074-B731-D02975A198A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3EC6A1-1F0B-4F30-9545-8F668B885098}" type="pres">
      <dgm:prSet presAssocID="{F82FF985-4B5F-4074-B731-D02975A198A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A60776-67E2-4159-8BB2-DB03442B8ADD}" type="pres">
      <dgm:prSet presAssocID="{02CA2909-5FBB-423D-AB3D-F5771C58B4D5}" presName="sibTrans" presStyleCnt="0"/>
      <dgm:spPr/>
    </dgm:pt>
    <dgm:pt modelId="{4505E23A-99D8-4333-B76C-4AFAE1097FED}" type="pres">
      <dgm:prSet presAssocID="{E0C30136-3B82-448E-9EFE-C334B5D6F59D}" presName="composite" presStyleCnt="0"/>
      <dgm:spPr/>
    </dgm:pt>
    <dgm:pt modelId="{B9CD74AB-8BC3-4EDE-A0B6-D0CFA2CADC75}" type="pres">
      <dgm:prSet presAssocID="{E0C30136-3B82-448E-9EFE-C334B5D6F59D}" presName="bentUpArrow1" presStyleLbl="alignImgPlace1" presStyleIdx="1" presStyleCnt="4"/>
      <dgm:spPr/>
    </dgm:pt>
    <dgm:pt modelId="{A24F553A-9881-411A-B94A-372CC788B1CA}" type="pres">
      <dgm:prSet presAssocID="{E0C30136-3B82-448E-9EFE-C334B5D6F59D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386DB-DA31-482A-9732-F5CBD635A773}" type="pres">
      <dgm:prSet presAssocID="{E0C30136-3B82-448E-9EFE-C334B5D6F59D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9BEA7F-3720-4B0B-BD37-84739C01EA7F}" type="pres">
      <dgm:prSet presAssocID="{93493481-6ADA-4DFD-9342-C5834C41BE7F}" presName="sibTrans" presStyleCnt="0"/>
      <dgm:spPr/>
    </dgm:pt>
    <dgm:pt modelId="{A6599B92-707F-4A8D-A4FC-1B1D7F6C0AB0}" type="pres">
      <dgm:prSet presAssocID="{8FA4D8D8-1041-4A3C-BB42-0678972D9434}" presName="composite" presStyleCnt="0"/>
      <dgm:spPr/>
    </dgm:pt>
    <dgm:pt modelId="{4C68861A-34A0-48D9-87EF-D9ADF9D1314B}" type="pres">
      <dgm:prSet presAssocID="{8FA4D8D8-1041-4A3C-BB42-0678972D9434}" presName="bentUpArrow1" presStyleLbl="alignImgPlace1" presStyleIdx="2" presStyleCnt="4"/>
      <dgm:spPr/>
    </dgm:pt>
    <dgm:pt modelId="{9CFD4DB8-F24B-4232-947A-ADE332248B3F}" type="pres">
      <dgm:prSet presAssocID="{8FA4D8D8-1041-4A3C-BB42-0678972D943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C8C56E-F8EC-4F6D-A673-6EE1F8CF139C}" type="pres">
      <dgm:prSet presAssocID="{8FA4D8D8-1041-4A3C-BB42-0678972D943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467F3C-6D17-446B-A8F4-A2E9FBF01E0A}" type="pres">
      <dgm:prSet presAssocID="{0FFC8E82-BDD9-4DB9-A394-F17BB459AFC2}" presName="sibTrans" presStyleCnt="0"/>
      <dgm:spPr/>
    </dgm:pt>
    <dgm:pt modelId="{6A8BA69F-500F-44D5-8199-043EF1CD9278}" type="pres">
      <dgm:prSet presAssocID="{EFF2E675-F695-476E-A707-7E5208600149}" presName="composite" presStyleCnt="0"/>
      <dgm:spPr/>
    </dgm:pt>
    <dgm:pt modelId="{FDBCCE8B-2E0E-4A16-8C90-019462FBCD12}" type="pres">
      <dgm:prSet presAssocID="{EFF2E675-F695-476E-A707-7E5208600149}" presName="bentUpArrow1" presStyleLbl="alignImgPlace1" presStyleIdx="3" presStyleCnt="4"/>
      <dgm:spPr/>
    </dgm:pt>
    <dgm:pt modelId="{359AB90D-2048-4A41-8D4E-69AF5EA0A923}" type="pres">
      <dgm:prSet presAssocID="{EFF2E675-F695-476E-A707-7E5208600149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AA80DF-AE62-4C31-969C-1A2950C33489}" type="pres">
      <dgm:prSet presAssocID="{EFF2E675-F695-476E-A707-7E5208600149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5A50EE-2D3F-46D3-8980-C5D78FC6CDC6}" type="pres">
      <dgm:prSet presAssocID="{7918FC60-CF15-4E79-ABC7-3B42C1D4A61B}" presName="sibTrans" presStyleCnt="0"/>
      <dgm:spPr/>
    </dgm:pt>
    <dgm:pt modelId="{512DA5F1-D17B-4079-8D52-F1CA86E8645B}" type="pres">
      <dgm:prSet presAssocID="{3BC51250-A678-4DA8-8D05-34810A6B3D12}" presName="composite" presStyleCnt="0"/>
      <dgm:spPr/>
    </dgm:pt>
    <dgm:pt modelId="{FEC328C1-AA36-421C-A52E-A1DC3219E0D7}" type="pres">
      <dgm:prSet presAssocID="{3BC51250-A678-4DA8-8D05-34810A6B3D1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4945A4-300D-438E-B30F-166D18DA14DF}" type="pres">
      <dgm:prSet presAssocID="{3BC51250-A678-4DA8-8D05-34810A6B3D12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B59077-9BA2-498D-AD5F-D7534BB7C056}" srcId="{3BC51250-A678-4DA8-8D05-34810A6B3D12}" destId="{5C87EB57-8C5F-460A-BE2A-04073EB0BDC0}" srcOrd="1" destOrd="0" parTransId="{9E061561-B723-4138-BE61-01BF9E6ACA95}" sibTransId="{5D204B22-F964-4C9A-AF48-FF5B5E18FE4C}"/>
    <dgm:cxn modelId="{37B45DE6-8B23-449D-86FB-89C81083D093}" srcId="{E0C30136-3B82-448E-9EFE-C334B5D6F59D}" destId="{AB17A562-2A6F-4BC7-BBC4-1DCA356E60C1}" srcOrd="2" destOrd="0" parTransId="{3B380D22-0C46-47FE-8267-B147D800FC38}" sibTransId="{EDBDD5F5-FB29-4322-9227-0327FA59456C}"/>
    <dgm:cxn modelId="{85022187-02F9-44B7-B88F-E10AACBEA123}" srcId="{8FA4D8D8-1041-4A3C-BB42-0678972D9434}" destId="{87168E2B-5DC9-47F6-A9BF-12EE117B845C}" srcOrd="1" destOrd="0" parTransId="{F048908B-516E-41F8-B4FC-7DBF8D60F803}" sibTransId="{2F88DCA1-64FF-454C-98CA-1AE14331BD80}"/>
    <dgm:cxn modelId="{8E788A41-E2C7-435C-94B3-A6C7487384A3}" type="presOf" srcId="{AB17A562-2A6F-4BC7-BBC4-1DCA356E60C1}" destId="{5B3386DB-DA31-482A-9732-F5CBD635A773}" srcOrd="0" destOrd="2" presId="urn:microsoft.com/office/officeart/2005/8/layout/StepDownProcess"/>
    <dgm:cxn modelId="{75A0AB92-F5E7-437A-8E5C-4E8FC086B0C3}" srcId="{EFF2E675-F695-476E-A707-7E5208600149}" destId="{F0B1DB83-6F68-4516-959A-714F98DA5BE3}" srcOrd="1" destOrd="0" parTransId="{DB563118-A1DE-43C4-B27D-0F5B6D1B9F30}" sibTransId="{FE9D2C85-19C2-4C63-83F6-866540BD757E}"/>
    <dgm:cxn modelId="{C6EB6B54-F07E-4911-A7F9-3BD5F825D2B8}" srcId="{FECE1A04-0AA3-414B-A44A-D8EB66C399EA}" destId="{F82FF985-4B5F-4074-B731-D02975A198A3}" srcOrd="0" destOrd="0" parTransId="{DB7D0C1F-97FE-4C20-A32B-2B6C8E318C2F}" sibTransId="{02CA2909-5FBB-423D-AB3D-F5771C58B4D5}"/>
    <dgm:cxn modelId="{593D0F3C-4E8C-4297-904E-6066DFB07FC5}" type="presOf" srcId="{8FA4D8D8-1041-4A3C-BB42-0678972D9434}" destId="{9CFD4DB8-F24B-4232-947A-ADE332248B3F}" srcOrd="0" destOrd="0" presId="urn:microsoft.com/office/officeart/2005/8/layout/StepDownProcess"/>
    <dgm:cxn modelId="{D96B7184-6B6D-458C-BDB7-700E242C9F91}" srcId="{E0C30136-3B82-448E-9EFE-C334B5D6F59D}" destId="{390AA02D-065C-44CC-80CA-C9091D0033DE}" srcOrd="0" destOrd="0" parTransId="{11F81A25-7159-495F-9601-CCE3741D2753}" sibTransId="{E4CEF189-58CC-4B8A-BD12-DBEA335FFE45}"/>
    <dgm:cxn modelId="{D3664118-F306-4B44-B896-BB73C16E414B}" type="presOf" srcId="{F035D0BE-7CCC-466D-B082-BBE919A7E4E2}" destId="{82AA80DF-AE62-4C31-969C-1A2950C33489}" srcOrd="0" destOrd="0" presId="urn:microsoft.com/office/officeart/2005/8/layout/StepDownProcess"/>
    <dgm:cxn modelId="{1549F5A9-E946-43F0-BA35-D34FF6FF5D53}" type="presOf" srcId="{FECE1A04-0AA3-414B-A44A-D8EB66C399EA}" destId="{74953DFA-6BDE-4CBF-BFD6-A980508C0EB6}" srcOrd="0" destOrd="0" presId="urn:microsoft.com/office/officeart/2005/8/layout/StepDownProcess"/>
    <dgm:cxn modelId="{A1DA9A5B-4B7B-4B91-BF67-238FB6106DFB}" type="presOf" srcId="{E0C30136-3B82-448E-9EFE-C334B5D6F59D}" destId="{A24F553A-9881-411A-B94A-372CC788B1CA}" srcOrd="0" destOrd="0" presId="urn:microsoft.com/office/officeart/2005/8/layout/StepDownProcess"/>
    <dgm:cxn modelId="{F9D73248-7E10-457E-B037-CAF4BF4657C3}" srcId="{F82FF985-4B5F-4074-B731-D02975A198A3}" destId="{9ECFB434-FBEB-4CEE-AD60-104B66468ACA}" srcOrd="1" destOrd="0" parTransId="{279079FC-8937-44CC-B3B6-89FE2237BB0B}" sibTransId="{7C74703A-5365-4110-AD18-542224A37E64}"/>
    <dgm:cxn modelId="{2FF3CC3F-AFE1-427F-8863-BA48CA438DB4}" type="presOf" srcId="{3BC51250-A678-4DA8-8D05-34810A6B3D12}" destId="{FEC328C1-AA36-421C-A52E-A1DC3219E0D7}" srcOrd="0" destOrd="0" presId="urn:microsoft.com/office/officeart/2005/8/layout/StepDownProcess"/>
    <dgm:cxn modelId="{78F7507E-4F32-4D63-A1E6-3FAD7AF75D12}" srcId="{FECE1A04-0AA3-414B-A44A-D8EB66C399EA}" destId="{3BC51250-A678-4DA8-8D05-34810A6B3D12}" srcOrd="4" destOrd="0" parTransId="{785AB1F8-7BEF-40EF-9370-5EDA6C488462}" sibTransId="{0250CD00-328A-40E0-93C6-D23C5D9C81CC}"/>
    <dgm:cxn modelId="{C70A1182-02B0-498D-96DD-D49060F3A942}" type="presOf" srcId="{87168E2B-5DC9-47F6-A9BF-12EE117B845C}" destId="{81C8C56E-F8EC-4F6D-A673-6EE1F8CF139C}" srcOrd="0" destOrd="1" presId="urn:microsoft.com/office/officeart/2005/8/layout/StepDownProcess"/>
    <dgm:cxn modelId="{B17D898B-0C95-4053-9B67-862ECBF13928}" srcId="{8FA4D8D8-1041-4A3C-BB42-0678972D9434}" destId="{D7F8518E-8CAA-4BFF-847A-B346068C9D23}" srcOrd="2" destOrd="0" parTransId="{6E9F0ADC-6F5A-476A-B3A4-CDF4BFF27575}" sibTransId="{CA12C59E-C3D6-41DF-931B-5A5D47ADFC5C}"/>
    <dgm:cxn modelId="{09F4C5E2-1DD7-485A-A83B-49DA68002A69}" srcId="{EFF2E675-F695-476E-A707-7E5208600149}" destId="{F035D0BE-7CCC-466D-B082-BBE919A7E4E2}" srcOrd="0" destOrd="0" parTransId="{6989D982-D3CA-4AA8-8657-C59B1CE9E66B}" sibTransId="{8C991F3E-8F66-42E5-B911-D00832A675A5}"/>
    <dgm:cxn modelId="{46880F97-3792-4DAE-8F81-232A354CEE1F}" type="presOf" srcId="{F2C4421E-DE12-435F-A7CE-71458525A9D7}" destId="{5B3386DB-DA31-482A-9732-F5CBD635A773}" srcOrd="0" destOrd="1" presId="urn:microsoft.com/office/officeart/2005/8/layout/StepDownProcess"/>
    <dgm:cxn modelId="{3DD62EC3-FBDF-472F-AB51-45C62611CBB8}" type="presOf" srcId="{129718D9-EB74-4782-A14B-D066D096CE18}" destId="{81C8C56E-F8EC-4F6D-A673-6EE1F8CF139C}" srcOrd="0" destOrd="0" presId="urn:microsoft.com/office/officeart/2005/8/layout/StepDownProcess"/>
    <dgm:cxn modelId="{37BAE235-27B2-48E5-BA5F-7F0ACF90865A}" type="presOf" srcId="{7E5EADFC-B63F-497A-9DB7-856A68F5FEA1}" destId="{3F3EC6A1-1F0B-4F30-9545-8F668B885098}" srcOrd="0" destOrd="0" presId="urn:microsoft.com/office/officeart/2005/8/layout/StepDownProcess"/>
    <dgm:cxn modelId="{E37AA248-5C2E-42F8-8FAF-8EAA12D00E50}" srcId="{FECE1A04-0AA3-414B-A44A-D8EB66C399EA}" destId="{E0C30136-3B82-448E-9EFE-C334B5D6F59D}" srcOrd="1" destOrd="0" parTransId="{1F4895F0-C890-4A90-BC52-DA80F96657A8}" sibTransId="{93493481-6ADA-4DFD-9342-C5834C41BE7F}"/>
    <dgm:cxn modelId="{FB404339-27F9-4110-8BB1-EEB4A829F7DB}" srcId="{FECE1A04-0AA3-414B-A44A-D8EB66C399EA}" destId="{8FA4D8D8-1041-4A3C-BB42-0678972D9434}" srcOrd="2" destOrd="0" parTransId="{34E60A1F-9C22-40E9-8EAD-7CCEDC696F98}" sibTransId="{0FFC8E82-BDD9-4DB9-A394-F17BB459AFC2}"/>
    <dgm:cxn modelId="{A2C33212-79C1-4AED-A751-1D848C5526F3}" type="presOf" srcId="{13FDF799-9631-4B61-B272-3FA077412D28}" destId="{81C8C56E-F8EC-4F6D-A673-6EE1F8CF139C}" srcOrd="0" destOrd="3" presId="urn:microsoft.com/office/officeart/2005/8/layout/StepDownProcess"/>
    <dgm:cxn modelId="{B18260EB-83CA-4257-84C8-A21C8B2FD52A}" type="presOf" srcId="{5C87EB57-8C5F-460A-BE2A-04073EB0BDC0}" destId="{FC4945A4-300D-438E-B30F-166D18DA14DF}" srcOrd="0" destOrd="1" presId="urn:microsoft.com/office/officeart/2005/8/layout/StepDownProcess"/>
    <dgm:cxn modelId="{46BC8530-9AE2-47D7-84F2-52BA701082C9}" srcId="{F82FF985-4B5F-4074-B731-D02975A198A3}" destId="{7E5EADFC-B63F-497A-9DB7-856A68F5FEA1}" srcOrd="0" destOrd="0" parTransId="{57652FF7-B29B-498F-ABFE-4391D520FF8E}" sibTransId="{C47E39EF-FE64-4ADC-BCBC-CD221710B4C6}"/>
    <dgm:cxn modelId="{5C268F6A-8CD0-48DB-8817-84EB9E82853B}" srcId="{8FA4D8D8-1041-4A3C-BB42-0678972D9434}" destId="{129718D9-EB74-4782-A14B-D066D096CE18}" srcOrd="0" destOrd="0" parTransId="{CF069483-B219-4FFB-87AC-85C10D36F665}" sibTransId="{45D59B84-0E1B-44ED-8F91-4F4263A87C22}"/>
    <dgm:cxn modelId="{753F724E-D191-45E0-8747-E7D82F952593}" type="presOf" srcId="{4A4FADF2-D2FC-4514-ADF0-9D9D76F7A172}" destId="{FC4945A4-300D-438E-B30F-166D18DA14DF}" srcOrd="0" destOrd="0" presId="urn:microsoft.com/office/officeart/2005/8/layout/StepDownProcess"/>
    <dgm:cxn modelId="{984D7584-86B0-4E3C-8E11-4CF48216CB96}" type="presOf" srcId="{EFF2E675-F695-476E-A707-7E5208600149}" destId="{359AB90D-2048-4A41-8D4E-69AF5EA0A923}" srcOrd="0" destOrd="0" presId="urn:microsoft.com/office/officeart/2005/8/layout/StepDownProcess"/>
    <dgm:cxn modelId="{9B3D3F23-28D7-40EE-A928-B7B0FC150751}" srcId="{3BC51250-A678-4DA8-8D05-34810A6B3D12}" destId="{4A4FADF2-D2FC-4514-ADF0-9D9D76F7A172}" srcOrd="0" destOrd="0" parTransId="{1A85E8B2-054E-4FD8-B4A4-B82AAF6F1D4E}" sibTransId="{5C695B90-A6BA-4A92-ABEA-65CA30A1DCBA}"/>
    <dgm:cxn modelId="{D6A3AC01-0006-4243-84BA-E612C4C5951F}" srcId="{8FA4D8D8-1041-4A3C-BB42-0678972D9434}" destId="{13FDF799-9631-4B61-B272-3FA077412D28}" srcOrd="3" destOrd="0" parTransId="{ABEBA373-F82E-4650-9C99-9140C1AB385C}" sibTransId="{36A353AC-75DF-4155-A427-7DB2C884DCDE}"/>
    <dgm:cxn modelId="{79AE6C08-9C9B-4BCD-AD35-08BD78D66708}" type="presOf" srcId="{F82FF985-4B5F-4074-B731-D02975A198A3}" destId="{61331844-CCA1-4A8D-A686-AE00B5E7EFCF}" srcOrd="0" destOrd="0" presId="urn:microsoft.com/office/officeart/2005/8/layout/StepDownProcess"/>
    <dgm:cxn modelId="{96B68B29-9A4D-4F9C-BAD7-176353EF4EAB}" type="presOf" srcId="{390AA02D-065C-44CC-80CA-C9091D0033DE}" destId="{5B3386DB-DA31-482A-9732-F5CBD635A773}" srcOrd="0" destOrd="0" presId="urn:microsoft.com/office/officeart/2005/8/layout/StepDownProcess"/>
    <dgm:cxn modelId="{DFB6A20D-39C4-46D4-85B5-F980518396B8}" srcId="{FECE1A04-0AA3-414B-A44A-D8EB66C399EA}" destId="{EFF2E675-F695-476E-A707-7E5208600149}" srcOrd="3" destOrd="0" parTransId="{F7E01494-FACE-4B29-B702-69B1D4EEFCF0}" sibTransId="{7918FC60-CF15-4E79-ABC7-3B42C1D4A61B}"/>
    <dgm:cxn modelId="{EEC402E4-62A4-48A1-9687-F8C398F63B3F}" type="presOf" srcId="{F0B1DB83-6F68-4516-959A-714F98DA5BE3}" destId="{82AA80DF-AE62-4C31-969C-1A2950C33489}" srcOrd="0" destOrd="1" presId="urn:microsoft.com/office/officeart/2005/8/layout/StepDownProcess"/>
    <dgm:cxn modelId="{C565C414-AB6D-4FE2-9EA0-78EE7C9A3C5C}" srcId="{E0C30136-3B82-448E-9EFE-C334B5D6F59D}" destId="{F2C4421E-DE12-435F-A7CE-71458525A9D7}" srcOrd="1" destOrd="0" parTransId="{8A183DBE-19E6-435B-A8F3-E29CFABFF0D9}" sibTransId="{9B85744E-1DA0-400C-B5DE-86360E197710}"/>
    <dgm:cxn modelId="{9D1A0542-10C9-4B64-86A5-CF5538B68D24}" type="presOf" srcId="{9ECFB434-FBEB-4CEE-AD60-104B66468ACA}" destId="{3F3EC6A1-1F0B-4F30-9545-8F668B885098}" srcOrd="0" destOrd="1" presId="urn:microsoft.com/office/officeart/2005/8/layout/StepDownProcess"/>
    <dgm:cxn modelId="{90652393-5240-4381-BDD1-ABA86364F375}" type="presOf" srcId="{D7F8518E-8CAA-4BFF-847A-B346068C9D23}" destId="{81C8C56E-F8EC-4F6D-A673-6EE1F8CF139C}" srcOrd="0" destOrd="2" presId="urn:microsoft.com/office/officeart/2005/8/layout/StepDownProcess"/>
    <dgm:cxn modelId="{90123012-D1DA-4C65-A376-2A9CC4397138}" type="presParOf" srcId="{74953DFA-6BDE-4CBF-BFD6-A980508C0EB6}" destId="{B56273C9-BBBA-43CE-B63B-E16B2D890442}" srcOrd="0" destOrd="0" presId="urn:microsoft.com/office/officeart/2005/8/layout/StepDownProcess"/>
    <dgm:cxn modelId="{54998246-C749-48BE-9F05-CF9AC77CD0F7}" type="presParOf" srcId="{B56273C9-BBBA-43CE-B63B-E16B2D890442}" destId="{AE76904F-0EE5-4F99-AFE1-793AB7239C67}" srcOrd="0" destOrd="0" presId="urn:microsoft.com/office/officeart/2005/8/layout/StepDownProcess"/>
    <dgm:cxn modelId="{1678211C-D89F-4E74-9918-5AF4586C01B1}" type="presParOf" srcId="{B56273C9-BBBA-43CE-B63B-E16B2D890442}" destId="{61331844-CCA1-4A8D-A686-AE00B5E7EFCF}" srcOrd="1" destOrd="0" presId="urn:microsoft.com/office/officeart/2005/8/layout/StepDownProcess"/>
    <dgm:cxn modelId="{4970E232-E0E3-4448-991A-8F77D44255B3}" type="presParOf" srcId="{B56273C9-BBBA-43CE-B63B-E16B2D890442}" destId="{3F3EC6A1-1F0B-4F30-9545-8F668B885098}" srcOrd="2" destOrd="0" presId="urn:microsoft.com/office/officeart/2005/8/layout/StepDownProcess"/>
    <dgm:cxn modelId="{FC60A632-A415-49D5-8EEC-23AA12DE7083}" type="presParOf" srcId="{74953DFA-6BDE-4CBF-BFD6-A980508C0EB6}" destId="{3CA60776-67E2-4159-8BB2-DB03442B8ADD}" srcOrd="1" destOrd="0" presId="urn:microsoft.com/office/officeart/2005/8/layout/StepDownProcess"/>
    <dgm:cxn modelId="{6A6A82C7-5BB7-4BD8-AD41-36F4C0664EDF}" type="presParOf" srcId="{74953DFA-6BDE-4CBF-BFD6-A980508C0EB6}" destId="{4505E23A-99D8-4333-B76C-4AFAE1097FED}" srcOrd="2" destOrd="0" presId="urn:microsoft.com/office/officeart/2005/8/layout/StepDownProcess"/>
    <dgm:cxn modelId="{A540BD9E-51E7-468E-BF7F-017FF579A5C5}" type="presParOf" srcId="{4505E23A-99D8-4333-B76C-4AFAE1097FED}" destId="{B9CD74AB-8BC3-4EDE-A0B6-D0CFA2CADC75}" srcOrd="0" destOrd="0" presId="urn:microsoft.com/office/officeart/2005/8/layout/StepDownProcess"/>
    <dgm:cxn modelId="{B2C4BC2C-6095-4047-9AC9-F7F9EAB660D0}" type="presParOf" srcId="{4505E23A-99D8-4333-B76C-4AFAE1097FED}" destId="{A24F553A-9881-411A-B94A-372CC788B1CA}" srcOrd="1" destOrd="0" presId="urn:microsoft.com/office/officeart/2005/8/layout/StepDownProcess"/>
    <dgm:cxn modelId="{B85E9FB3-9C07-4015-A625-1C6EBE13C84A}" type="presParOf" srcId="{4505E23A-99D8-4333-B76C-4AFAE1097FED}" destId="{5B3386DB-DA31-482A-9732-F5CBD635A773}" srcOrd="2" destOrd="0" presId="urn:microsoft.com/office/officeart/2005/8/layout/StepDownProcess"/>
    <dgm:cxn modelId="{84C2E530-5472-48DA-AF67-2638661FB9F0}" type="presParOf" srcId="{74953DFA-6BDE-4CBF-BFD6-A980508C0EB6}" destId="{B49BEA7F-3720-4B0B-BD37-84739C01EA7F}" srcOrd="3" destOrd="0" presId="urn:microsoft.com/office/officeart/2005/8/layout/StepDownProcess"/>
    <dgm:cxn modelId="{C908D864-B286-4577-9D9B-79E6397EA32B}" type="presParOf" srcId="{74953DFA-6BDE-4CBF-BFD6-A980508C0EB6}" destId="{A6599B92-707F-4A8D-A4FC-1B1D7F6C0AB0}" srcOrd="4" destOrd="0" presId="urn:microsoft.com/office/officeart/2005/8/layout/StepDownProcess"/>
    <dgm:cxn modelId="{D87ACF8F-B637-43F8-AB9D-8A56E7478FC1}" type="presParOf" srcId="{A6599B92-707F-4A8D-A4FC-1B1D7F6C0AB0}" destId="{4C68861A-34A0-48D9-87EF-D9ADF9D1314B}" srcOrd="0" destOrd="0" presId="urn:microsoft.com/office/officeart/2005/8/layout/StepDownProcess"/>
    <dgm:cxn modelId="{B871AFF0-D827-4C59-8B4F-CC29AA817A21}" type="presParOf" srcId="{A6599B92-707F-4A8D-A4FC-1B1D7F6C0AB0}" destId="{9CFD4DB8-F24B-4232-947A-ADE332248B3F}" srcOrd="1" destOrd="0" presId="urn:microsoft.com/office/officeart/2005/8/layout/StepDownProcess"/>
    <dgm:cxn modelId="{81A666EE-FB67-4CCC-855B-932B038F0B37}" type="presParOf" srcId="{A6599B92-707F-4A8D-A4FC-1B1D7F6C0AB0}" destId="{81C8C56E-F8EC-4F6D-A673-6EE1F8CF139C}" srcOrd="2" destOrd="0" presId="urn:microsoft.com/office/officeart/2005/8/layout/StepDownProcess"/>
    <dgm:cxn modelId="{2B06AA11-76A8-4338-8BA8-1A7D3683ED48}" type="presParOf" srcId="{74953DFA-6BDE-4CBF-BFD6-A980508C0EB6}" destId="{57467F3C-6D17-446B-A8F4-A2E9FBF01E0A}" srcOrd="5" destOrd="0" presId="urn:microsoft.com/office/officeart/2005/8/layout/StepDownProcess"/>
    <dgm:cxn modelId="{B9535B3E-AB8C-412C-A2BC-31422932CA46}" type="presParOf" srcId="{74953DFA-6BDE-4CBF-BFD6-A980508C0EB6}" destId="{6A8BA69F-500F-44D5-8199-043EF1CD9278}" srcOrd="6" destOrd="0" presId="urn:microsoft.com/office/officeart/2005/8/layout/StepDownProcess"/>
    <dgm:cxn modelId="{398F7CA5-FE19-44F5-8973-1ED524854F87}" type="presParOf" srcId="{6A8BA69F-500F-44D5-8199-043EF1CD9278}" destId="{FDBCCE8B-2E0E-4A16-8C90-019462FBCD12}" srcOrd="0" destOrd="0" presId="urn:microsoft.com/office/officeart/2005/8/layout/StepDownProcess"/>
    <dgm:cxn modelId="{C2C59159-E288-42A1-BD25-13C20FC2C9B4}" type="presParOf" srcId="{6A8BA69F-500F-44D5-8199-043EF1CD9278}" destId="{359AB90D-2048-4A41-8D4E-69AF5EA0A923}" srcOrd="1" destOrd="0" presId="urn:microsoft.com/office/officeart/2005/8/layout/StepDownProcess"/>
    <dgm:cxn modelId="{E9C4CDC0-B925-4025-8821-7244FF9A40DA}" type="presParOf" srcId="{6A8BA69F-500F-44D5-8199-043EF1CD9278}" destId="{82AA80DF-AE62-4C31-969C-1A2950C33489}" srcOrd="2" destOrd="0" presId="urn:microsoft.com/office/officeart/2005/8/layout/StepDownProcess"/>
    <dgm:cxn modelId="{01164A2D-6A28-453C-9EC8-94FE79EC87C6}" type="presParOf" srcId="{74953DFA-6BDE-4CBF-BFD6-A980508C0EB6}" destId="{A55A50EE-2D3F-46D3-8980-C5D78FC6CDC6}" srcOrd="7" destOrd="0" presId="urn:microsoft.com/office/officeart/2005/8/layout/StepDownProcess"/>
    <dgm:cxn modelId="{9E156991-6FAB-48CD-A355-3F360542794B}" type="presParOf" srcId="{74953DFA-6BDE-4CBF-BFD6-A980508C0EB6}" destId="{512DA5F1-D17B-4079-8D52-F1CA86E8645B}" srcOrd="8" destOrd="0" presId="urn:microsoft.com/office/officeart/2005/8/layout/StepDownProcess"/>
    <dgm:cxn modelId="{0438EC50-B5D5-46D1-975B-CF0C22C96501}" type="presParOf" srcId="{512DA5F1-D17B-4079-8D52-F1CA86E8645B}" destId="{FEC328C1-AA36-421C-A52E-A1DC3219E0D7}" srcOrd="0" destOrd="0" presId="urn:microsoft.com/office/officeart/2005/8/layout/StepDownProcess"/>
    <dgm:cxn modelId="{5AB0308D-E73C-4EAC-B420-9233AA007D22}" type="presParOf" srcId="{512DA5F1-D17B-4079-8D52-F1CA86E8645B}" destId="{FC4945A4-300D-438E-B30F-166D18DA14D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6904F-0EE5-4F99-AFE1-793AB7239C67}">
      <dsp:nvSpPr>
        <dsp:cNvPr id="0" name=""/>
        <dsp:cNvSpPr/>
      </dsp:nvSpPr>
      <dsp:spPr>
        <a:xfrm rot="5400000">
          <a:off x="1280424" y="536737"/>
          <a:ext cx="467114" cy="5317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31844-CCA1-4A8D-A686-AE00B5E7EFCF}">
      <dsp:nvSpPr>
        <dsp:cNvPr id="0" name=""/>
        <dsp:cNvSpPr/>
      </dsp:nvSpPr>
      <dsp:spPr>
        <a:xfrm>
          <a:off x="1156668" y="18931"/>
          <a:ext cx="786345" cy="5504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인시던트관리</a:t>
          </a:r>
          <a:r>
            <a:rPr lang="en-US" altLang="ko-KR" sz="700" kern="1200" dirty="0" smtClean="0"/>
            <a:t/>
          </a:r>
          <a:br>
            <a:rPr lang="en-US" altLang="ko-KR" sz="700" kern="1200" dirty="0" smtClean="0"/>
          </a:br>
          <a:r>
            <a:rPr lang="en-US" altLang="ko-KR" sz="700" kern="1200" dirty="0" smtClean="0"/>
            <a:t>(Incident Management)</a:t>
          </a:r>
          <a:endParaRPr lang="ko-KR" altLang="en-US" sz="700" kern="1200" dirty="0"/>
        </a:p>
      </dsp:txBody>
      <dsp:txXfrm>
        <a:off x="1183542" y="45805"/>
        <a:ext cx="732597" cy="496668"/>
      </dsp:txXfrm>
    </dsp:sp>
    <dsp:sp modelId="{3F3EC6A1-1F0B-4F30-9545-8F668B885098}">
      <dsp:nvSpPr>
        <dsp:cNvPr id="0" name=""/>
        <dsp:cNvSpPr/>
      </dsp:nvSpPr>
      <dsp:spPr>
        <a:xfrm>
          <a:off x="1943013" y="71426"/>
          <a:ext cx="571912" cy="44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400" kern="1200" dirty="0" smtClean="0"/>
            <a:t>서비스 보고서</a:t>
          </a:r>
          <a:endParaRPr lang="ko-KR" altLang="en-US" sz="400" kern="1200" dirty="0"/>
        </a:p>
        <a:p>
          <a:pPr marL="57150" lvl="1" indent="-57150" algn="l" defTabSz="177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400" kern="1200" dirty="0" err="1" smtClean="0"/>
            <a:t>인시던트</a:t>
          </a:r>
          <a:r>
            <a:rPr lang="ko-KR" altLang="en-US" sz="400" kern="1200" dirty="0" smtClean="0"/>
            <a:t> 등록</a:t>
          </a:r>
          <a:endParaRPr lang="ko-KR" altLang="en-US" sz="400" kern="1200" dirty="0"/>
        </a:p>
      </dsp:txBody>
      <dsp:txXfrm>
        <a:off x="1943013" y="71426"/>
        <a:ext cx="571912" cy="444870"/>
      </dsp:txXfrm>
    </dsp:sp>
    <dsp:sp modelId="{B9CD74AB-8BC3-4EDE-A0B6-D0CFA2CADC75}">
      <dsp:nvSpPr>
        <dsp:cNvPr id="0" name=""/>
        <dsp:cNvSpPr/>
      </dsp:nvSpPr>
      <dsp:spPr>
        <a:xfrm rot="5400000">
          <a:off x="1932388" y="1155036"/>
          <a:ext cx="467114" cy="5317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F553A-9881-411A-B94A-372CC788B1CA}">
      <dsp:nvSpPr>
        <dsp:cNvPr id="0" name=""/>
        <dsp:cNvSpPr/>
      </dsp:nvSpPr>
      <dsp:spPr>
        <a:xfrm>
          <a:off x="1808631" y="637230"/>
          <a:ext cx="786345" cy="5504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문제관리</a:t>
          </a:r>
          <a:r>
            <a:rPr lang="en-US" altLang="ko-KR" sz="700" kern="1200" dirty="0" smtClean="0"/>
            <a:t/>
          </a:r>
          <a:br>
            <a:rPr lang="en-US" altLang="ko-KR" sz="700" kern="1200" dirty="0" smtClean="0"/>
          </a:br>
          <a:r>
            <a:rPr lang="en-US" altLang="ko-KR" sz="700" kern="1200" dirty="0" smtClean="0"/>
            <a:t>(Problem Management)</a:t>
          </a:r>
          <a:endParaRPr lang="ko-KR" altLang="en-US" sz="700" kern="1200" dirty="0"/>
        </a:p>
      </dsp:txBody>
      <dsp:txXfrm>
        <a:off x="1835505" y="664104"/>
        <a:ext cx="732597" cy="496668"/>
      </dsp:txXfrm>
    </dsp:sp>
    <dsp:sp modelId="{5B3386DB-DA31-482A-9732-F5CBD635A773}">
      <dsp:nvSpPr>
        <dsp:cNvPr id="0" name=""/>
        <dsp:cNvSpPr/>
      </dsp:nvSpPr>
      <dsp:spPr>
        <a:xfrm>
          <a:off x="2594977" y="689725"/>
          <a:ext cx="571912" cy="44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400" kern="1200" dirty="0" smtClean="0"/>
            <a:t>문제 통계</a:t>
          </a:r>
          <a:endParaRPr lang="ko-KR" altLang="en-US" sz="400" kern="1200" dirty="0"/>
        </a:p>
        <a:p>
          <a:pPr marL="57150" lvl="1" indent="-57150" algn="l" defTabSz="177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400" kern="1200" dirty="0" smtClean="0"/>
            <a:t>문제 보고서</a:t>
          </a:r>
          <a:endParaRPr lang="ko-KR" altLang="en-US" sz="400" kern="1200" dirty="0"/>
        </a:p>
        <a:p>
          <a:pPr marL="57150" lvl="1" indent="-57150" algn="l" defTabSz="177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400" kern="1200" dirty="0" smtClean="0"/>
            <a:t>문제 검토</a:t>
          </a:r>
          <a:endParaRPr lang="ko-KR" altLang="en-US" sz="400" kern="1200" dirty="0"/>
        </a:p>
      </dsp:txBody>
      <dsp:txXfrm>
        <a:off x="2594977" y="689725"/>
        <a:ext cx="571912" cy="444870"/>
      </dsp:txXfrm>
    </dsp:sp>
    <dsp:sp modelId="{4C68861A-34A0-48D9-87EF-D9ADF9D1314B}">
      <dsp:nvSpPr>
        <dsp:cNvPr id="0" name=""/>
        <dsp:cNvSpPr/>
      </dsp:nvSpPr>
      <dsp:spPr>
        <a:xfrm rot="5400000">
          <a:off x="2584352" y="1773335"/>
          <a:ext cx="467114" cy="5317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D4DB8-F24B-4232-947A-ADE332248B3F}">
      <dsp:nvSpPr>
        <dsp:cNvPr id="0" name=""/>
        <dsp:cNvSpPr/>
      </dsp:nvSpPr>
      <dsp:spPr>
        <a:xfrm>
          <a:off x="2460595" y="1255529"/>
          <a:ext cx="786345" cy="5504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변경관리</a:t>
          </a:r>
          <a:r>
            <a:rPr lang="en-US" altLang="ko-KR" sz="700" kern="1200" dirty="0" smtClean="0"/>
            <a:t/>
          </a:r>
          <a:br>
            <a:rPr lang="en-US" altLang="ko-KR" sz="700" kern="1200" dirty="0" smtClean="0"/>
          </a:br>
          <a:r>
            <a:rPr lang="en-US" altLang="ko-KR" sz="700" kern="1200" dirty="0" smtClean="0"/>
            <a:t>(Change </a:t>
          </a:r>
          <a:r>
            <a:rPr lang="en-US" altLang="ko-KR" sz="700" kern="1200" dirty="0" err="1" smtClean="0"/>
            <a:t>Manangement</a:t>
          </a:r>
          <a:r>
            <a:rPr lang="en-US" altLang="ko-KR" sz="700" kern="1200" dirty="0" smtClean="0"/>
            <a:t>)</a:t>
          </a:r>
          <a:endParaRPr lang="ko-KR" altLang="en-US" sz="700" kern="1200" dirty="0"/>
        </a:p>
      </dsp:txBody>
      <dsp:txXfrm>
        <a:off x="2487469" y="1282403"/>
        <a:ext cx="732597" cy="496668"/>
      </dsp:txXfrm>
    </dsp:sp>
    <dsp:sp modelId="{81C8C56E-F8EC-4F6D-A673-6EE1F8CF139C}">
      <dsp:nvSpPr>
        <dsp:cNvPr id="0" name=""/>
        <dsp:cNvSpPr/>
      </dsp:nvSpPr>
      <dsp:spPr>
        <a:xfrm>
          <a:off x="3246941" y="1308024"/>
          <a:ext cx="571912" cy="44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400" kern="1200" dirty="0" smtClean="0"/>
            <a:t>변경 일정</a:t>
          </a:r>
          <a:endParaRPr lang="ko-KR" altLang="en-US" sz="400" kern="1200" dirty="0"/>
        </a:p>
        <a:p>
          <a:pPr marL="57150" lvl="1" indent="-57150" algn="l" defTabSz="177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400" kern="1200" dirty="0" smtClean="0"/>
            <a:t>CAP </a:t>
          </a:r>
          <a:r>
            <a:rPr lang="ko-KR" altLang="en-US" sz="400" kern="1200" dirty="0" smtClean="0"/>
            <a:t>회의록</a:t>
          </a:r>
          <a:endParaRPr lang="ko-KR" altLang="en-US" sz="400" kern="1200" dirty="0"/>
        </a:p>
        <a:p>
          <a:pPr marL="57150" lvl="1" indent="-57150" algn="l" defTabSz="177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400" kern="1200" dirty="0" smtClean="0"/>
            <a:t>변경 통계</a:t>
          </a:r>
          <a:endParaRPr lang="ko-KR" altLang="en-US" sz="400" kern="1200" dirty="0"/>
        </a:p>
        <a:p>
          <a:pPr marL="57150" lvl="1" indent="-57150" algn="l" defTabSz="177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400" kern="1200" dirty="0" smtClean="0"/>
            <a:t>변경 검토</a:t>
          </a:r>
          <a:endParaRPr lang="ko-KR" altLang="en-US" sz="400" kern="1200" dirty="0"/>
        </a:p>
      </dsp:txBody>
      <dsp:txXfrm>
        <a:off x="3246941" y="1308024"/>
        <a:ext cx="571912" cy="444870"/>
      </dsp:txXfrm>
    </dsp:sp>
    <dsp:sp modelId="{FDBCCE8B-2E0E-4A16-8C90-019462FBCD12}">
      <dsp:nvSpPr>
        <dsp:cNvPr id="0" name=""/>
        <dsp:cNvSpPr/>
      </dsp:nvSpPr>
      <dsp:spPr>
        <a:xfrm rot="5400000">
          <a:off x="3236316" y="2391634"/>
          <a:ext cx="467114" cy="5317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AB90D-2048-4A41-8D4E-69AF5EA0A923}">
      <dsp:nvSpPr>
        <dsp:cNvPr id="0" name=""/>
        <dsp:cNvSpPr/>
      </dsp:nvSpPr>
      <dsp:spPr>
        <a:xfrm>
          <a:off x="3112559" y="1873828"/>
          <a:ext cx="786345" cy="5504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릴리스 관리</a:t>
          </a:r>
          <a:r>
            <a:rPr lang="en-US" altLang="ko-KR" sz="700" kern="1200" dirty="0" smtClean="0"/>
            <a:t/>
          </a:r>
          <a:br>
            <a:rPr lang="en-US" altLang="ko-KR" sz="700" kern="1200" dirty="0" smtClean="0"/>
          </a:br>
          <a:r>
            <a:rPr lang="en-US" altLang="ko-KR" sz="700" kern="1200" dirty="0" smtClean="0"/>
            <a:t>(Release Management)</a:t>
          </a:r>
          <a:endParaRPr lang="ko-KR" altLang="en-US" sz="700" kern="1200" dirty="0"/>
        </a:p>
      </dsp:txBody>
      <dsp:txXfrm>
        <a:off x="3139433" y="1900702"/>
        <a:ext cx="732597" cy="496668"/>
      </dsp:txXfrm>
    </dsp:sp>
    <dsp:sp modelId="{82AA80DF-AE62-4C31-969C-1A2950C33489}">
      <dsp:nvSpPr>
        <dsp:cNvPr id="0" name=""/>
        <dsp:cNvSpPr/>
      </dsp:nvSpPr>
      <dsp:spPr>
        <a:xfrm>
          <a:off x="3898905" y="1926323"/>
          <a:ext cx="571912" cy="44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400" kern="1200" dirty="0" smtClean="0"/>
            <a:t>릴리스 일정</a:t>
          </a:r>
          <a:endParaRPr lang="ko-KR" altLang="en-US" sz="400" kern="1200" dirty="0"/>
        </a:p>
        <a:p>
          <a:pPr marL="57150" lvl="1" indent="-57150" algn="l" defTabSz="177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400" kern="1200" dirty="0" smtClean="0"/>
            <a:t>릴리스 통계</a:t>
          </a:r>
          <a:endParaRPr lang="ko-KR" altLang="en-US" sz="400" kern="1200" dirty="0"/>
        </a:p>
      </dsp:txBody>
      <dsp:txXfrm>
        <a:off x="3898905" y="1926323"/>
        <a:ext cx="571912" cy="444870"/>
      </dsp:txXfrm>
    </dsp:sp>
    <dsp:sp modelId="{FEC328C1-AA36-421C-A52E-A1DC3219E0D7}">
      <dsp:nvSpPr>
        <dsp:cNvPr id="0" name=""/>
        <dsp:cNvSpPr/>
      </dsp:nvSpPr>
      <dsp:spPr>
        <a:xfrm>
          <a:off x="3764523" y="2492128"/>
          <a:ext cx="786345" cy="5504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구성관리</a:t>
          </a:r>
          <a:r>
            <a:rPr lang="en-US" altLang="ko-KR" sz="700" kern="1200" dirty="0" smtClean="0"/>
            <a:t/>
          </a:r>
          <a:br>
            <a:rPr lang="en-US" altLang="ko-KR" sz="700" kern="1200" dirty="0" smtClean="0"/>
          </a:br>
          <a:r>
            <a:rPr lang="en-US" altLang="ko-KR" sz="700" kern="1200" dirty="0" smtClean="0"/>
            <a:t>(Configuration management)</a:t>
          </a:r>
          <a:endParaRPr lang="ko-KR" altLang="en-US" sz="700" kern="1200" dirty="0"/>
        </a:p>
      </dsp:txBody>
      <dsp:txXfrm>
        <a:off x="3791397" y="2519002"/>
        <a:ext cx="732597" cy="496668"/>
      </dsp:txXfrm>
    </dsp:sp>
    <dsp:sp modelId="{FC4945A4-300D-438E-B30F-166D18DA14DF}">
      <dsp:nvSpPr>
        <dsp:cNvPr id="0" name=""/>
        <dsp:cNvSpPr/>
      </dsp:nvSpPr>
      <dsp:spPr>
        <a:xfrm>
          <a:off x="4550869" y="2544622"/>
          <a:ext cx="571912" cy="44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500" kern="1200" dirty="0" smtClean="0"/>
            <a:t>CMDB </a:t>
          </a:r>
          <a:r>
            <a:rPr lang="ko-KR" altLang="en-US" sz="500" kern="1200" dirty="0" smtClean="0"/>
            <a:t>보고서</a:t>
          </a:r>
          <a:endParaRPr lang="ko-KR" altLang="en-US" sz="500" kern="1200" dirty="0"/>
        </a:p>
        <a:p>
          <a:pPr marL="57150" lvl="1" indent="-57150" algn="l" defTabSz="266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600" kern="1200" dirty="0" smtClean="0"/>
            <a:t>CMDB </a:t>
          </a:r>
          <a:r>
            <a:rPr lang="ko-KR" altLang="en-US" sz="600" kern="1200" dirty="0" smtClean="0"/>
            <a:t>통계</a:t>
          </a:r>
          <a:endParaRPr lang="ko-KR" altLang="en-US" sz="600" kern="1200" dirty="0"/>
        </a:p>
      </dsp:txBody>
      <dsp:txXfrm>
        <a:off x="4550869" y="2544622"/>
        <a:ext cx="571912" cy="444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6DBBB3-C854-4191-9A5C-A994A4A95D47}" type="datetimeFigureOut">
              <a:rPr lang="ko-KR" altLang="en-US" smtClean="0"/>
              <a:pPr/>
              <a:t>2015-01-03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FF7C38-55EE-42BF-8332-2D1707AA19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Doc4SM </a:t>
            </a:r>
            <a:r>
              <a:rPr lang="ko-KR" altLang="en-US" dirty="0" smtClean="0"/>
              <a:t>제품설명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임광규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64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제품 개요</a:t>
            </a:r>
            <a:endParaRPr lang="en-US" altLang="ko-KR" dirty="0" smtClean="0"/>
          </a:p>
          <a:p>
            <a:r>
              <a:rPr lang="ko-KR" altLang="en-US" dirty="0" smtClean="0"/>
              <a:t>제품 특징 및 주요 기능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4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다이어그램 87"/>
          <p:cNvGraphicFramePr/>
          <p:nvPr>
            <p:extLst>
              <p:ext uri="{D42A27DB-BD31-4B8C-83A1-F6EECF244321}">
                <p14:modId xmlns:p14="http://schemas.microsoft.com/office/powerpoint/2010/main" xmlns="" val="3634276428"/>
              </p:ext>
            </p:extLst>
          </p:nvPr>
        </p:nvGraphicFramePr>
        <p:xfrm>
          <a:off x="2494996" y="2953948"/>
          <a:ext cx="6279450" cy="3061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700" dirty="0" smtClean="0"/>
              <a:t>ITIL </a:t>
            </a:r>
            <a:r>
              <a:rPr lang="ko-KR" altLang="en-US" sz="2700" dirty="0" smtClean="0"/>
              <a:t>기반으로 </a:t>
            </a:r>
            <a:r>
              <a:rPr lang="en-US" altLang="ko-KR" sz="2700" dirty="0" smtClean="0"/>
              <a:t>IT </a:t>
            </a:r>
            <a:r>
              <a:rPr lang="ko-KR" altLang="en-US" sz="2700" dirty="0" smtClean="0"/>
              <a:t>서비스를 프로세스화 하여 관리 하는 시스템</a:t>
            </a:r>
            <a:endParaRPr lang="en-US" altLang="ko-KR" sz="2700" dirty="0" smtClean="0"/>
          </a:p>
          <a:p>
            <a:r>
              <a:rPr lang="ko-KR" altLang="en-US" sz="2700" dirty="0" smtClean="0"/>
              <a:t>고객의 서비스 요청에 대한 관리 및 통계 등 종합 적인 정보 제공</a:t>
            </a:r>
            <a:endParaRPr lang="en-US" altLang="ko-KR" sz="2700" dirty="0" smtClean="0"/>
          </a:p>
          <a:p>
            <a:endParaRPr lang="ko-KR" altLang="en-US" dirty="0"/>
          </a:p>
        </p:txBody>
      </p:sp>
      <p:grpSp>
        <p:nvGrpSpPr>
          <p:cNvPr id="4" name="그룹 102"/>
          <p:cNvGrpSpPr>
            <a:grpSpLocks/>
          </p:cNvGrpSpPr>
          <p:nvPr/>
        </p:nvGrpSpPr>
        <p:grpSpPr bwMode="gray">
          <a:xfrm>
            <a:off x="1436502" y="3469227"/>
            <a:ext cx="819150" cy="457200"/>
            <a:chOff x="5715008" y="1500174"/>
            <a:chExt cx="819167" cy="457200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gray">
            <a:xfrm>
              <a:off x="5715008" y="1500174"/>
              <a:ext cx="458184" cy="457200"/>
              <a:chOff x="2736" y="1104"/>
              <a:chExt cx="312" cy="288"/>
            </a:xfrm>
          </p:grpSpPr>
          <p:grpSp>
            <p:nvGrpSpPr>
              <p:cNvPr id="12" name="Group 38"/>
              <p:cNvGrpSpPr>
                <a:grpSpLocks/>
              </p:cNvGrpSpPr>
              <p:nvPr/>
            </p:nvGrpSpPr>
            <p:grpSpPr bwMode="gray">
              <a:xfrm>
                <a:off x="2832" y="1104"/>
                <a:ext cx="120" cy="240"/>
                <a:chOff x="656" y="1632"/>
                <a:chExt cx="192" cy="384"/>
              </a:xfrm>
            </p:grpSpPr>
            <p:sp>
              <p:nvSpPr>
                <p:cNvPr id="19" name="Oval 39"/>
                <p:cNvSpPr>
                  <a:spLocks noChangeArrowheads="1"/>
                </p:cNvSpPr>
                <p:nvPr/>
              </p:nvSpPr>
              <p:spPr bwMode="gray">
                <a:xfrm>
                  <a:off x="672" y="1632"/>
                  <a:ext cx="144" cy="14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0" name="Rectangle 40"/>
                <p:cNvSpPr>
                  <a:spLocks noChangeArrowheads="1"/>
                </p:cNvSpPr>
                <p:nvPr/>
              </p:nvSpPr>
              <p:spPr bwMode="gray">
                <a:xfrm>
                  <a:off x="656" y="1776"/>
                  <a:ext cx="192" cy="2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13" name="Group 41"/>
              <p:cNvGrpSpPr>
                <a:grpSpLocks/>
              </p:cNvGrpSpPr>
              <p:nvPr/>
            </p:nvGrpSpPr>
            <p:grpSpPr bwMode="gray">
              <a:xfrm>
                <a:off x="2736" y="1152"/>
                <a:ext cx="120" cy="240"/>
                <a:chOff x="656" y="1632"/>
                <a:chExt cx="192" cy="384"/>
              </a:xfrm>
            </p:grpSpPr>
            <p:sp>
              <p:nvSpPr>
                <p:cNvPr id="17" name="Oval 42"/>
                <p:cNvSpPr>
                  <a:spLocks noChangeArrowheads="1"/>
                </p:cNvSpPr>
                <p:nvPr/>
              </p:nvSpPr>
              <p:spPr bwMode="gray">
                <a:xfrm>
                  <a:off x="672" y="1632"/>
                  <a:ext cx="144" cy="14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8" name="Rectangle 43"/>
                <p:cNvSpPr>
                  <a:spLocks noChangeArrowheads="1"/>
                </p:cNvSpPr>
                <p:nvPr/>
              </p:nvSpPr>
              <p:spPr bwMode="gray">
                <a:xfrm>
                  <a:off x="656" y="1776"/>
                  <a:ext cx="192" cy="24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14" name="Group 44"/>
              <p:cNvGrpSpPr>
                <a:grpSpLocks/>
              </p:cNvGrpSpPr>
              <p:nvPr/>
            </p:nvGrpSpPr>
            <p:grpSpPr bwMode="gray">
              <a:xfrm>
                <a:off x="2928" y="1152"/>
                <a:ext cx="120" cy="240"/>
                <a:chOff x="656" y="1632"/>
                <a:chExt cx="192" cy="384"/>
              </a:xfrm>
            </p:grpSpPr>
            <p:sp>
              <p:nvSpPr>
                <p:cNvPr id="15" name="Oval 45"/>
                <p:cNvSpPr>
                  <a:spLocks noChangeArrowheads="1"/>
                </p:cNvSpPr>
                <p:nvPr/>
              </p:nvSpPr>
              <p:spPr bwMode="gray">
                <a:xfrm>
                  <a:off x="672" y="1632"/>
                  <a:ext cx="144" cy="14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6" name="Rectangle 46"/>
                <p:cNvSpPr>
                  <a:spLocks noChangeArrowheads="1"/>
                </p:cNvSpPr>
                <p:nvPr/>
              </p:nvSpPr>
              <p:spPr bwMode="gray">
                <a:xfrm>
                  <a:off x="656" y="1776"/>
                  <a:ext cx="192" cy="24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6" name="Group 38"/>
            <p:cNvGrpSpPr>
              <a:grpSpLocks/>
            </p:cNvGrpSpPr>
            <p:nvPr/>
          </p:nvGrpSpPr>
          <p:grpSpPr bwMode="gray">
            <a:xfrm>
              <a:off x="6181725" y="1500174"/>
              <a:ext cx="176225" cy="381000"/>
              <a:chOff x="656" y="1632"/>
              <a:chExt cx="192" cy="384"/>
            </a:xfrm>
          </p:grpSpPr>
          <p:sp>
            <p:nvSpPr>
              <p:cNvPr id="10" name="Oval 39"/>
              <p:cNvSpPr>
                <a:spLocks noChangeArrowheads="1"/>
              </p:cNvSpPr>
              <p:nvPr/>
            </p:nvSpPr>
            <p:spPr bwMode="gray">
              <a:xfrm>
                <a:off x="672" y="163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latinLnBrk="0"/>
                <a:endParaRPr kumimoji="0" lang="ko-KR" altLang="en-US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" name="Rectangle 40"/>
              <p:cNvSpPr>
                <a:spLocks noChangeArrowheads="1"/>
              </p:cNvSpPr>
              <p:nvPr/>
            </p:nvSpPr>
            <p:spPr bwMode="gray">
              <a:xfrm>
                <a:off x="656" y="1776"/>
                <a:ext cx="192" cy="2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latinLnBrk="0"/>
                <a:endParaRPr kumimoji="0" lang="ko-KR" altLang="en-US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gray">
            <a:xfrm>
              <a:off x="6357950" y="1571612"/>
              <a:ext cx="176225" cy="381000"/>
              <a:chOff x="656" y="1632"/>
              <a:chExt cx="192" cy="384"/>
            </a:xfrm>
          </p:grpSpPr>
          <p:sp>
            <p:nvSpPr>
              <p:cNvPr id="8" name="Oval 45"/>
              <p:cNvSpPr>
                <a:spLocks noChangeArrowheads="1"/>
              </p:cNvSpPr>
              <p:nvPr/>
            </p:nvSpPr>
            <p:spPr bwMode="gray">
              <a:xfrm>
                <a:off x="672" y="1632"/>
                <a:ext cx="144" cy="144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 latinLnBrk="0"/>
                <a:endParaRPr kumimoji="0" lang="ko-KR" altLang="en-US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Rectangle 46"/>
              <p:cNvSpPr>
                <a:spLocks noChangeArrowheads="1"/>
              </p:cNvSpPr>
              <p:nvPr/>
            </p:nvSpPr>
            <p:spPr bwMode="gray">
              <a:xfrm>
                <a:off x="656" y="1776"/>
                <a:ext cx="192" cy="2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 latinLnBrk="0"/>
                <a:endParaRPr kumimoji="0" lang="ko-KR" altLang="en-US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1612723" y="40594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고객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1135117" y="2944328"/>
            <a:ext cx="9979573" cy="30614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2354949" y="3626712"/>
            <a:ext cx="508000" cy="20921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27248" y="3554380"/>
            <a:ext cx="360218" cy="185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DOC4SM</a:t>
            </a:r>
            <a:endParaRPr lang="ko-KR" altLang="en-US" dirty="0"/>
          </a:p>
        </p:txBody>
      </p:sp>
      <p:grpSp>
        <p:nvGrpSpPr>
          <p:cNvPr id="64" name="그룹 102"/>
          <p:cNvGrpSpPr>
            <a:grpSpLocks/>
          </p:cNvGrpSpPr>
          <p:nvPr/>
        </p:nvGrpSpPr>
        <p:grpSpPr bwMode="gray">
          <a:xfrm>
            <a:off x="1456025" y="4921910"/>
            <a:ext cx="819150" cy="457200"/>
            <a:chOff x="5715008" y="1500174"/>
            <a:chExt cx="819167" cy="457200"/>
          </a:xfrm>
        </p:grpSpPr>
        <p:grpSp>
          <p:nvGrpSpPr>
            <p:cNvPr id="65" name="Group 37"/>
            <p:cNvGrpSpPr>
              <a:grpSpLocks/>
            </p:cNvGrpSpPr>
            <p:nvPr/>
          </p:nvGrpSpPr>
          <p:grpSpPr bwMode="gray">
            <a:xfrm>
              <a:off x="5715008" y="1500174"/>
              <a:ext cx="458184" cy="457200"/>
              <a:chOff x="2736" y="1104"/>
              <a:chExt cx="312" cy="288"/>
            </a:xfrm>
          </p:grpSpPr>
          <p:grpSp>
            <p:nvGrpSpPr>
              <p:cNvPr id="72" name="Group 38"/>
              <p:cNvGrpSpPr>
                <a:grpSpLocks/>
              </p:cNvGrpSpPr>
              <p:nvPr/>
            </p:nvGrpSpPr>
            <p:grpSpPr bwMode="gray">
              <a:xfrm>
                <a:off x="2832" y="1104"/>
                <a:ext cx="120" cy="240"/>
                <a:chOff x="656" y="1632"/>
                <a:chExt cx="192" cy="384"/>
              </a:xfrm>
            </p:grpSpPr>
            <p:sp>
              <p:nvSpPr>
                <p:cNvPr id="79" name="Oval 39"/>
                <p:cNvSpPr>
                  <a:spLocks noChangeArrowheads="1"/>
                </p:cNvSpPr>
                <p:nvPr/>
              </p:nvSpPr>
              <p:spPr bwMode="gray">
                <a:xfrm>
                  <a:off x="672" y="1632"/>
                  <a:ext cx="144" cy="14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0" name="Rectangle 40"/>
                <p:cNvSpPr>
                  <a:spLocks noChangeArrowheads="1"/>
                </p:cNvSpPr>
                <p:nvPr/>
              </p:nvSpPr>
              <p:spPr bwMode="gray">
                <a:xfrm>
                  <a:off x="656" y="1776"/>
                  <a:ext cx="192" cy="2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73" name="Group 41"/>
              <p:cNvGrpSpPr>
                <a:grpSpLocks/>
              </p:cNvGrpSpPr>
              <p:nvPr/>
            </p:nvGrpSpPr>
            <p:grpSpPr bwMode="gray">
              <a:xfrm>
                <a:off x="2736" y="1152"/>
                <a:ext cx="120" cy="240"/>
                <a:chOff x="656" y="1632"/>
                <a:chExt cx="192" cy="384"/>
              </a:xfrm>
            </p:grpSpPr>
            <p:sp>
              <p:nvSpPr>
                <p:cNvPr id="77" name="Oval 42"/>
                <p:cNvSpPr>
                  <a:spLocks noChangeArrowheads="1"/>
                </p:cNvSpPr>
                <p:nvPr/>
              </p:nvSpPr>
              <p:spPr bwMode="gray">
                <a:xfrm>
                  <a:off x="672" y="1632"/>
                  <a:ext cx="144" cy="14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8" name="Rectangle 43"/>
                <p:cNvSpPr>
                  <a:spLocks noChangeArrowheads="1"/>
                </p:cNvSpPr>
                <p:nvPr/>
              </p:nvSpPr>
              <p:spPr bwMode="gray">
                <a:xfrm>
                  <a:off x="656" y="1776"/>
                  <a:ext cx="192" cy="24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74" name="Group 44"/>
              <p:cNvGrpSpPr>
                <a:grpSpLocks/>
              </p:cNvGrpSpPr>
              <p:nvPr/>
            </p:nvGrpSpPr>
            <p:grpSpPr bwMode="gray">
              <a:xfrm>
                <a:off x="2928" y="1152"/>
                <a:ext cx="120" cy="240"/>
                <a:chOff x="656" y="1632"/>
                <a:chExt cx="192" cy="384"/>
              </a:xfrm>
            </p:grpSpPr>
            <p:sp>
              <p:nvSpPr>
                <p:cNvPr id="75" name="Oval 45"/>
                <p:cNvSpPr>
                  <a:spLocks noChangeArrowheads="1"/>
                </p:cNvSpPr>
                <p:nvPr/>
              </p:nvSpPr>
              <p:spPr bwMode="gray">
                <a:xfrm>
                  <a:off x="672" y="1632"/>
                  <a:ext cx="144" cy="14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6" name="Rectangle 46"/>
                <p:cNvSpPr>
                  <a:spLocks noChangeArrowheads="1"/>
                </p:cNvSpPr>
                <p:nvPr/>
              </p:nvSpPr>
              <p:spPr bwMode="gray">
                <a:xfrm>
                  <a:off x="656" y="1776"/>
                  <a:ext cx="192" cy="24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latinLnBrk="0"/>
                  <a:endParaRPr kumimoji="0" lang="ko-KR" altLang="en-US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66" name="Group 38"/>
            <p:cNvGrpSpPr>
              <a:grpSpLocks/>
            </p:cNvGrpSpPr>
            <p:nvPr/>
          </p:nvGrpSpPr>
          <p:grpSpPr bwMode="gray">
            <a:xfrm>
              <a:off x="6181725" y="1500174"/>
              <a:ext cx="176225" cy="381000"/>
              <a:chOff x="656" y="1632"/>
              <a:chExt cx="192" cy="384"/>
            </a:xfrm>
          </p:grpSpPr>
          <p:sp>
            <p:nvSpPr>
              <p:cNvPr id="70" name="Oval 39"/>
              <p:cNvSpPr>
                <a:spLocks noChangeArrowheads="1"/>
              </p:cNvSpPr>
              <p:nvPr/>
            </p:nvSpPr>
            <p:spPr bwMode="gray">
              <a:xfrm>
                <a:off x="672" y="163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latinLnBrk="0"/>
                <a:endParaRPr kumimoji="0" lang="ko-KR" altLang="en-US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Rectangle 40"/>
              <p:cNvSpPr>
                <a:spLocks noChangeArrowheads="1"/>
              </p:cNvSpPr>
              <p:nvPr/>
            </p:nvSpPr>
            <p:spPr bwMode="gray">
              <a:xfrm>
                <a:off x="656" y="1776"/>
                <a:ext cx="192" cy="2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latinLnBrk="0"/>
                <a:endParaRPr kumimoji="0" lang="ko-KR" altLang="en-US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Group 44"/>
            <p:cNvGrpSpPr>
              <a:grpSpLocks/>
            </p:cNvGrpSpPr>
            <p:nvPr/>
          </p:nvGrpSpPr>
          <p:grpSpPr bwMode="gray">
            <a:xfrm>
              <a:off x="6357950" y="1571612"/>
              <a:ext cx="176225" cy="381000"/>
              <a:chOff x="656" y="1632"/>
              <a:chExt cx="192" cy="384"/>
            </a:xfrm>
          </p:grpSpPr>
          <p:sp>
            <p:nvSpPr>
              <p:cNvPr id="68" name="Oval 45"/>
              <p:cNvSpPr>
                <a:spLocks noChangeArrowheads="1"/>
              </p:cNvSpPr>
              <p:nvPr/>
            </p:nvSpPr>
            <p:spPr bwMode="gray">
              <a:xfrm>
                <a:off x="672" y="1632"/>
                <a:ext cx="144" cy="144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 latinLnBrk="0"/>
                <a:endParaRPr kumimoji="0" lang="ko-KR" altLang="en-US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" name="Rectangle 46"/>
              <p:cNvSpPr>
                <a:spLocks noChangeArrowheads="1"/>
              </p:cNvSpPr>
              <p:nvPr/>
            </p:nvSpPr>
            <p:spPr bwMode="gray">
              <a:xfrm>
                <a:off x="656" y="1776"/>
                <a:ext cx="192" cy="2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 latinLnBrk="0"/>
                <a:endParaRPr kumimoji="0" lang="ko-KR" altLang="en-US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1447420" y="548372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유지관리팀</a:t>
            </a:r>
            <a:endParaRPr lang="ko-KR" altLang="en-US" sz="1000" dirty="0"/>
          </a:p>
        </p:txBody>
      </p:sp>
      <p:sp>
        <p:nvSpPr>
          <p:cNvPr id="83" name="오른쪽 화살표 82"/>
          <p:cNvSpPr/>
          <p:nvPr/>
        </p:nvSpPr>
        <p:spPr>
          <a:xfrm>
            <a:off x="2349859" y="5120328"/>
            <a:ext cx="508000" cy="20921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순서도: 수동 연산 84"/>
          <p:cNvSpPr/>
          <p:nvPr/>
        </p:nvSpPr>
        <p:spPr>
          <a:xfrm rot="5400000">
            <a:off x="1998420" y="4359613"/>
            <a:ext cx="3023063" cy="243455"/>
          </a:xfrm>
          <a:prstGeom prst="flowChartManualOperation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7984718" y="3037308"/>
            <a:ext cx="2582758" cy="2045117"/>
            <a:chOff x="3822783" y="3731491"/>
            <a:chExt cx="4347394" cy="1828800"/>
          </a:xfrm>
          <a:solidFill>
            <a:schemeClr val="accent1">
              <a:alpha val="50000"/>
            </a:schemeClr>
          </a:solidFill>
        </p:grpSpPr>
        <p:sp>
          <p:nvSpPr>
            <p:cNvPr id="28" name="원통 27"/>
            <p:cNvSpPr/>
            <p:nvPr/>
          </p:nvSpPr>
          <p:spPr>
            <a:xfrm>
              <a:off x="3868471" y="3731491"/>
              <a:ext cx="4278291" cy="1828800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5" name="원통 24"/>
            <p:cNvSpPr/>
            <p:nvPr/>
          </p:nvSpPr>
          <p:spPr>
            <a:xfrm>
              <a:off x="3927538" y="4929137"/>
              <a:ext cx="1191875" cy="343694"/>
            </a:xfrm>
            <a:prstGeom prst="ca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서비스</a:t>
              </a:r>
              <a:endParaRPr lang="ko-KR" altLang="en-US" sz="800" dirty="0"/>
            </a:p>
          </p:txBody>
        </p:sp>
        <p:sp>
          <p:nvSpPr>
            <p:cNvPr id="27" name="원통 26"/>
            <p:cNvSpPr/>
            <p:nvPr/>
          </p:nvSpPr>
          <p:spPr>
            <a:xfrm>
              <a:off x="5369304" y="4923885"/>
              <a:ext cx="1322187" cy="343694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변경</a:t>
              </a:r>
              <a:endParaRPr lang="en-US" altLang="ko-KR" sz="800" dirty="0" smtClean="0"/>
            </a:p>
          </p:txBody>
        </p:sp>
        <p:sp>
          <p:nvSpPr>
            <p:cNvPr id="30" name="원통 29"/>
            <p:cNvSpPr/>
            <p:nvPr/>
          </p:nvSpPr>
          <p:spPr>
            <a:xfrm>
              <a:off x="4363577" y="4440643"/>
              <a:ext cx="1587304" cy="343694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문제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장애 사항</a:t>
              </a:r>
              <a:endParaRPr lang="en-US" altLang="ko-KR" sz="800" dirty="0" smtClean="0"/>
            </a:p>
          </p:txBody>
        </p:sp>
        <p:sp>
          <p:nvSpPr>
            <p:cNvPr id="33" name="원통 32"/>
            <p:cNvSpPr/>
            <p:nvPr/>
          </p:nvSpPr>
          <p:spPr>
            <a:xfrm>
              <a:off x="6238317" y="4440642"/>
              <a:ext cx="1406130" cy="343694"/>
            </a:xfrm>
            <a:prstGeom prst="ca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/>
                <a:t>구성항목 관계</a:t>
              </a:r>
              <a:endParaRPr lang="en-US" altLang="ko-KR" sz="800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22783" y="3735768"/>
              <a:ext cx="4347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CMDB</a:t>
              </a:r>
            </a:p>
            <a:p>
              <a:pPr algn="ctr"/>
              <a:r>
                <a:rPr lang="en-US" altLang="ko-KR" sz="1000" b="1" dirty="0" smtClean="0"/>
                <a:t>(Configuration Management Database)</a:t>
              </a:r>
              <a:endParaRPr lang="ko-KR" altLang="en-US" sz="1000" b="1" dirty="0"/>
            </a:p>
          </p:txBody>
        </p:sp>
        <p:sp>
          <p:nvSpPr>
            <p:cNvPr id="44" name="원통 43"/>
            <p:cNvSpPr/>
            <p:nvPr/>
          </p:nvSpPr>
          <p:spPr>
            <a:xfrm>
              <a:off x="6941383" y="4933134"/>
              <a:ext cx="993779" cy="343694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/>
                <a:t>릴리즈</a:t>
              </a:r>
              <a:endParaRPr lang="en-US" altLang="ko-KR" sz="800" dirty="0" smtClean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104923" y="6047390"/>
            <a:ext cx="4432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WEB</a:t>
            </a:r>
            <a:r>
              <a:rPr lang="ko-KR" altLang="en-US" sz="1000" dirty="0" smtClean="0"/>
              <a:t>을 통한 관리 툴을 제공하여 유지관리 팀의 </a:t>
            </a:r>
            <a:r>
              <a:rPr lang="en-US" altLang="ko-KR" sz="1000" dirty="0" smtClean="0"/>
              <a:t>IT </a:t>
            </a:r>
            <a:r>
              <a:rPr lang="ko-KR" altLang="en-US" sz="1000" dirty="0" smtClean="0"/>
              <a:t>업무 효율성을 극대화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고객이 </a:t>
            </a:r>
            <a:r>
              <a:rPr lang="en-US" altLang="ko-KR" sz="1000" dirty="0" smtClean="0"/>
              <a:t>IT </a:t>
            </a:r>
            <a:r>
              <a:rPr lang="ko-KR" altLang="en-US" sz="1000" dirty="0" smtClean="0"/>
              <a:t>서비스를 끊임없이 지속적으로 제공 받도록 지원</a:t>
            </a:r>
            <a:endParaRPr lang="ko-KR" altLang="en-US" sz="1000" dirty="0"/>
          </a:p>
        </p:txBody>
      </p:sp>
      <p:cxnSp>
        <p:nvCxnSpPr>
          <p:cNvPr id="102" name="꺾인 연결선 101"/>
          <p:cNvCxnSpPr/>
          <p:nvPr/>
        </p:nvCxnSpPr>
        <p:spPr>
          <a:xfrm>
            <a:off x="4865079" y="3275802"/>
            <a:ext cx="1082315" cy="1031848"/>
          </a:xfrm>
          <a:prstGeom prst="bent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6048994" y="4402900"/>
            <a:ext cx="1324190" cy="1133186"/>
          </a:xfrm>
          <a:prstGeom prst="bent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endCxn id="25" idx="2"/>
          </p:cNvCxnSpPr>
          <p:nvPr/>
        </p:nvCxnSpPr>
        <p:spPr>
          <a:xfrm>
            <a:off x="4430635" y="3092801"/>
            <a:ext cx="3616316" cy="1475989"/>
          </a:xfrm>
          <a:prstGeom prst="bentConnector3">
            <a:avLst>
              <a:gd name="adj1" fmla="val 70688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endCxn id="30" idx="2"/>
          </p:cNvCxnSpPr>
          <p:nvPr/>
        </p:nvCxnSpPr>
        <p:spPr>
          <a:xfrm>
            <a:off x="5092679" y="3724215"/>
            <a:ext cx="3213320" cy="298300"/>
          </a:xfrm>
          <a:prstGeom prst="bentConnector3">
            <a:avLst>
              <a:gd name="adj1" fmla="val 5862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endCxn id="27" idx="3"/>
          </p:cNvCxnSpPr>
          <p:nvPr/>
        </p:nvCxnSpPr>
        <p:spPr>
          <a:xfrm>
            <a:off x="5746791" y="4324188"/>
            <a:ext cx="3549456" cy="430902"/>
          </a:xfrm>
          <a:prstGeom prst="bentConnector4">
            <a:avLst>
              <a:gd name="adj1" fmla="val 34318"/>
              <a:gd name="adj2" fmla="val 153052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endCxn id="44" idx="3"/>
          </p:cNvCxnSpPr>
          <p:nvPr/>
        </p:nvCxnSpPr>
        <p:spPr>
          <a:xfrm flipV="1">
            <a:off x="6345103" y="4765433"/>
            <a:ext cx="3787553" cy="197084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endCxn id="33" idx="0"/>
          </p:cNvCxnSpPr>
          <p:nvPr/>
        </p:nvCxnSpPr>
        <p:spPr>
          <a:xfrm rot="5400000" flipH="1" flipV="1">
            <a:off x="7632613" y="3260755"/>
            <a:ext cx="1539172" cy="2870516"/>
          </a:xfrm>
          <a:prstGeom prst="bentConnector3">
            <a:avLst>
              <a:gd name="adj1" fmla="val 121095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6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특징 및 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업무 관리 효율성 증대</a:t>
            </a:r>
            <a:endParaRPr lang="en-US" altLang="ko-KR" dirty="0" smtClean="0"/>
          </a:p>
          <a:p>
            <a:r>
              <a:rPr lang="ko-KR" altLang="en-US" dirty="0" smtClean="0"/>
              <a:t>표준화된 방법론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한국정보통신기술협회 제공 방법론 </a:t>
            </a:r>
            <a:endParaRPr lang="en-US" altLang="ko-KR" dirty="0" smtClean="0"/>
          </a:p>
          <a:p>
            <a:r>
              <a:rPr lang="ko-KR" altLang="en-US" dirty="0" smtClean="0"/>
              <a:t>최적화된 시스템 구축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CMDB </a:t>
            </a:r>
            <a:r>
              <a:rPr lang="ko-KR" altLang="en-US" dirty="0" smtClean="0"/>
              <a:t>구현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유지관리에 필요한 환경 지원</a:t>
            </a:r>
            <a:endParaRPr lang="en-US" altLang="ko-KR" dirty="0" smtClean="0"/>
          </a:p>
          <a:p>
            <a:r>
              <a:rPr lang="ko-KR" altLang="en-US" dirty="0" smtClean="0"/>
              <a:t>산출물 자동 생성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(TTAS) </a:t>
            </a:r>
            <a:r>
              <a:rPr lang="ko-KR" altLang="en-US" dirty="0" smtClean="0"/>
              <a:t>기반의 산출물 자동생성</a:t>
            </a:r>
            <a:endParaRPr lang="en-US" altLang="ko-KR" dirty="0" smtClean="0"/>
          </a:p>
          <a:p>
            <a:r>
              <a:rPr lang="ko-KR" altLang="en-US" dirty="0" smtClean="0"/>
              <a:t>통계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간트차트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업무통계 등 제공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13895" y="4190492"/>
            <a:ext cx="4876142" cy="19895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13895" y="1738051"/>
            <a:ext cx="4876142" cy="213489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4406" y="4404593"/>
            <a:ext cx="1776464" cy="11530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02933" y="4936330"/>
            <a:ext cx="1770448" cy="10922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95389" y="4366191"/>
            <a:ext cx="1788787" cy="10225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85606" y="1866387"/>
            <a:ext cx="1593478" cy="11947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9171" y="2463763"/>
            <a:ext cx="1391636" cy="1194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037" y="1897912"/>
            <a:ext cx="1507241" cy="1266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65789" y="2348153"/>
            <a:ext cx="1354266" cy="14259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45578" y="1517505"/>
            <a:ext cx="1259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예시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45578" y="4007878"/>
            <a:ext cx="14618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산출물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36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1255</TotalTime>
  <Words>154</Words>
  <Application>Microsoft Office PowerPoint</Application>
  <PresentationFormat>사용자 지정</PresentationFormat>
  <Paragraphs>53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가을</vt:lpstr>
      <vt:lpstr>Doc4SM 제품설명</vt:lpstr>
      <vt:lpstr>목차</vt:lpstr>
      <vt:lpstr>제품 개요</vt:lpstr>
      <vt:lpstr>제품 특징 및 주요 기능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Doc4SM</dc:title>
  <dc:creator>sgPark</dc:creator>
  <cp:lastModifiedBy>home</cp:lastModifiedBy>
  <cp:revision>27</cp:revision>
  <dcterms:created xsi:type="dcterms:W3CDTF">2014-11-20T08:56:32Z</dcterms:created>
  <dcterms:modified xsi:type="dcterms:W3CDTF">2015-01-03T14:10:40Z</dcterms:modified>
</cp:coreProperties>
</file>