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a Bombi Capdevila" initials="LBC" lastIdx="1" clrIdx="0">
    <p:extLst>
      <p:ext uri="{19B8F6BF-5375-455C-9EA6-DF929625EA0E}">
        <p15:presenceInfo xmlns:p15="http://schemas.microsoft.com/office/powerpoint/2012/main" userId="f14e0cd32b0411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72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53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104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60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917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48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85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808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9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74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66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52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64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92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23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83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35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423E-8A38-485C-A842-358D4E3F46C8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0DE6-4A44-41EA-B0E3-38F8B819C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748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5295525-0BE1-4FA8-B793-7D6D6D233157}"/>
              </a:ext>
            </a:extLst>
          </p:cNvPr>
          <p:cNvSpPr txBox="1"/>
          <p:nvPr/>
        </p:nvSpPr>
        <p:spPr>
          <a:xfrm>
            <a:off x="3794124" y="2075555"/>
            <a:ext cx="4276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Projecte</a:t>
            </a:r>
            <a:r>
              <a:rPr lang="es-ES" sz="2800" dirty="0"/>
              <a:t> Final </a:t>
            </a:r>
            <a:r>
              <a:rPr lang="es-ES" sz="2400" dirty="0" err="1"/>
              <a:t>Processadors</a:t>
            </a:r>
            <a:endParaRPr lang="es-ES" sz="2800" dirty="0"/>
          </a:p>
          <a:p>
            <a:pPr algn="ctr"/>
            <a:endParaRPr lang="es-ES" sz="28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15AB654-E7A2-4C8D-92F0-EB10D5D2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2433190"/>
            <a:ext cx="9905998" cy="1533525"/>
          </a:xfrm>
        </p:spPr>
        <p:txBody>
          <a:bodyPr>
            <a:normAutofit/>
          </a:bodyPr>
          <a:lstStyle/>
          <a:p>
            <a:pPr algn="ctr"/>
            <a:r>
              <a:rPr lang="es-ES" sz="5400" b="1" dirty="0"/>
              <a:t>SONIACE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2B22B3-961A-48D9-97A0-4CF95E1F7571}"/>
              </a:ext>
            </a:extLst>
          </p:cNvPr>
          <p:cNvSpPr txBox="1"/>
          <p:nvPr/>
        </p:nvSpPr>
        <p:spPr>
          <a:xfrm>
            <a:off x="7375524" y="4324350"/>
            <a:ext cx="2733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dirty="0"/>
              <a:t>Laia Bombi</a:t>
            </a:r>
          </a:p>
          <a:p>
            <a:pPr algn="r"/>
            <a:r>
              <a:rPr lang="es-ES" sz="2000" dirty="0"/>
              <a:t>Nerea González</a:t>
            </a:r>
          </a:p>
          <a:p>
            <a:pPr algn="r"/>
            <a:endParaRPr lang="es-ES" sz="2000" dirty="0"/>
          </a:p>
          <a:p>
            <a:pPr algn="r"/>
            <a:r>
              <a:rPr lang="es-ES" sz="2000" dirty="0"/>
              <a:t>GRUP 13</a:t>
            </a:r>
          </a:p>
        </p:txBody>
      </p:sp>
    </p:spTree>
    <p:extLst>
      <p:ext uri="{BB962C8B-B14F-4D97-AF65-F5344CB8AC3E}">
        <p14:creationId xmlns:p14="http://schemas.microsoft.com/office/powerpoint/2010/main" val="230706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10674-439A-4DC7-9151-71670885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725737" cy="705457"/>
          </a:xfrm>
        </p:spPr>
        <p:txBody>
          <a:bodyPr/>
          <a:lstStyle/>
          <a:p>
            <a:r>
              <a:rPr lang="es-ES" sz="3600" b="1" dirty="0"/>
              <a:t>OBJECTIU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CE3742-4413-4A00-8D88-12D63534A90C}"/>
              </a:ext>
            </a:extLst>
          </p:cNvPr>
          <p:cNvSpPr txBox="1"/>
          <p:nvPr/>
        </p:nvSpPr>
        <p:spPr>
          <a:xfrm>
            <a:off x="1141412" y="1958715"/>
            <a:ext cx="8764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/>
              <a:t>Imprimir per pantalla LED una serie de </a:t>
            </a:r>
            <a:r>
              <a:rPr lang="es-ES" sz="2800" dirty="0" err="1"/>
              <a:t>dades</a:t>
            </a:r>
            <a:r>
              <a:rPr lang="es-ES" sz="2800" dirty="0"/>
              <a:t> </a:t>
            </a:r>
            <a:r>
              <a:rPr lang="es-ES" sz="2800" dirty="0" err="1"/>
              <a:t>obtingudes</a:t>
            </a:r>
            <a:r>
              <a:rPr lang="es-ES" sz="2800" dirty="0"/>
              <a:t> de dos </a:t>
            </a:r>
            <a:r>
              <a:rPr lang="es-ES" sz="2800" dirty="0" err="1"/>
              <a:t>dispositius</a:t>
            </a:r>
            <a:r>
              <a:rPr lang="es-ES" sz="2800" dirty="0"/>
              <a:t> </a:t>
            </a:r>
            <a:r>
              <a:rPr lang="es-ES" sz="2800" dirty="0" err="1"/>
              <a:t>externs</a:t>
            </a:r>
            <a:r>
              <a:rPr lang="es-ES" sz="2800" dirty="0"/>
              <a:t> </a:t>
            </a:r>
            <a:r>
              <a:rPr lang="es-ES" sz="2800" dirty="0" err="1"/>
              <a:t>diferents</a:t>
            </a:r>
            <a:endParaRPr lang="es-ES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9050C0-3749-42B1-860B-78A41504B7C7}"/>
              </a:ext>
            </a:extLst>
          </p:cNvPr>
          <p:cNvSpPr txBox="1"/>
          <p:nvPr/>
        </p:nvSpPr>
        <p:spPr>
          <a:xfrm>
            <a:off x="1141411" y="3429000"/>
            <a:ext cx="8840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/>
              <a:t>El </a:t>
            </a:r>
            <a:r>
              <a:rPr lang="es-ES" sz="2800" dirty="0" err="1"/>
              <a:t>nom</a:t>
            </a:r>
            <a:r>
              <a:rPr lang="es-ES" sz="2800" dirty="0"/>
              <a:t> del </a:t>
            </a:r>
            <a:r>
              <a:rPr lang="es-ES" sz="2800" dirty="0" err="1"/>
              <a:t>projecte</a:t>
            </a:r>
            <a:r>
              <a:rPr lang="es-ES" sz="2800" dirty="0"/>
              <a:t>, SONIACE, ve de juntar SON i ACE, ja que </a:t>
            </a:r>
            <a:r>
              <a:rPr lang="es-ES" sz="2800" dirty="0" err="1"/>
              <a:t>els</a:t>
            </a:r>
            <a:r>
              <a:rPr lang="es-ES" sz="2800" dirty="0"/>
              <a:t> dos </a:t>
            </a:r>
            <a:r>
              <a:rPr lang="es-ES" sz="2800" dirty="0" err="1"/>
              <a:t>dispositius</a:t>
            </a:r>
            <a:r>
              <a:rPr lang="es-ES" sz="2800" dirty="0"/>
              <a:t> </a:t>
            </a:r>
            <a:r>
              <a:rPr lang="es-ES" sz="2800" dirty="0" err="1"/>
              <a:t>utilitzats</a:t>
            </a:r>
            <a:r>
              <a:rPr lang="es-ES" sz="2800" dirty="0"/>
              <a:t> </a:t>
            </a:r>
            <a:r>
              <a:rPr lang="es-ES" sz="2800" dirty="0" err="1"/>
              <a:t>són</a:t>
            </a:r>
            <a:r>
              <a:rPr lang="es-ES" sz="2800" dirty="0"/>
              <a:t> un sensor </a:t>
            </a:r>
            <a:r>
              <a:rPr lang="es-ES" sz="2800" dirty="0" err="1"/>
              <a:t>d’ultrasons</a:t>
            </a:r>
            <a:r>
              <a:rPr lang="es-ES" sz="2800" dirty="0"/>
              <a:t> i un </a:t>
            </a:r>
            <a:r>
              <a:rPr lang="es-ES" sz="2800" dirty="0" err="1"/>
              <a:t>acceleròemtre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47247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923E2-330C-472E-83E3-5E2AB43B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75492"/>
            <a:ext cx="9905998" cy="582613"/>
          </a:xfrm>
        </p:spPr>
        <p:txBody>
          <a:bodyPr>
            <a:normAutofit/>
          </a:bodyPr>
          <a:lstStyle/>
          <a:p>
            <a:r>
              <a:rPr lang="es-ES" sz="3200" b="1" dirty="0"/>
              <a:t>material</a:t>
            </a:r>
            <a:endParaRPr lang="es-ES" sz="4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F7348-865D-4B9F-9DD1-937F11A51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125788" cy="582613"/>
          </a:xfrm>
        </p:spPr>
        <p:txBody>
          <a:bodyPr/>
          <a:lstStyle/>
          <a:p>
            <a:r>
              <a:rPr lang="es-ES" dirty="0"/>
              <a:t>Pantalla LED ILI9341</a:t>
            </a:r>
          </a:p>
        </p:txBody>
      </p:sp>
      <p:pic>
        <p:nvPicPr>
          <p:cNvPr id="1028" name="Picture 4" descr="Serial SPI - 2.4&amp;quot; Screen 240 x 320 TFT LCD: Amazon.es: Electrónica">
            <a:extLst>
              <a:ext uri="{FF2B5EF4-FFF2-40B4-BE49-F238E27FC236}">
                <a16:creationId xmlns:a16="http://schemas.microsoft.com/office/drawing/2014/main" id="{14CAC526-0FEF-479A-B8B4-57184006E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55" y="3122611"/>
            <a:ext cx="2787704" cy="26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ódulo MPU6050, Acelerómetro, Giroscopio I2C">
            <a:extLst>
              <a:ext uri="{FF2B5EF4-FFF2-40B4-BE49-F238E27FC236}">
                <a16:creationId xmlns:a16="http://schemas.microsoft.com/office/drawing/2014/main" id="{090A6BAB-5E76-4CAE-B8B5-042F286B7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t="14516" r="18277" b="10138"/>
          <a:stretch/>
        </p:blipFill>
        <p:spPr bwMode="auto">
          <a:xfrm>
            <a:off x="4890953" y="3732211"/>
            <a:ext cx="2406917" cy="26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1CE422B-BC7B-4599-841B-4E235F39768A}"/>
              </a:ext>
            </a:extLst>
          </p:cNvPr>
          <p:cNvSpPr txBox="1"/>
          <p:nvPr/>
        </p:nvSpPr>
        <p:spPr>
          <a:xfrm>
            <a:off x="4890953" y="2295305"/>
            <a:ext cx="216879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MPU-6050</a:t>
            </a:r>
          </a:p>
          <a:p>
            <a:pPr algn="ctr"/>
            <a:r>
              <a:rPr lang="es-ES" dirty="0" err="1"/>
              <a:t>Acceleròemtre</a:t>
            </a:r>
            <a:r>
              <a:rPr lang="es-ES" dirty="0"/>
              <a:t>, </a:t>
            </a:r>
            <a:r>
              <a:rPr lang="es-ES" dirty="0" err="1"/>
              <a:t>giroscopi</a:t>
            </a:r>
            <a:r>
              <a:rPr lang="es-ES" dirty="0"/>
              <a:t> i sensor temperatura</a:t>
            </a:r>
          </a:p>
        </p:txBody>
      </p:sp>
      <p:pic>
        <p:nvPicPr>
          <p:cNvPr id="1032" name="Picture 8" descr="Sensor Ultrasonido HC-SR04">
            <a:extLst>
              <a:ext uri="{FF2B5EF4-FFF2-40B4-BE49-F238E27FC236}">
                <a16:creationId xmlns:a16="http://schemas.microsoft.com/office/drawing/2014/main" id="{6DD95651-F895-4F43-AC49-23A4FE616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0" t="1" r="9554" b="15607"/>
          <a:stretch/>
        </p:blipFill>
        <p:spPr bwMode="auto">
          <a:xfrm>
            <a:off x="8194090" y="3122611"/>
            <a:ext cx="2623345" cy="26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D3CCCA0-30EB-4872-8FE0-3F8A5BE6701A}"/>
              </a:ext>
            </a:extLst>
          </p:cNvPr>
          <p:cNvSpPr txBox="1"/>
          <p:nvPr/>
        </p:nvSpPr>
        <p:spPr>
          <a:xfrm>
            <a:off x="8388029" y="2295305"/>
            <a:ext cx="2235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HC-SR04</a:t>
            </a:r>
          </a:p>
          <a:p>
            <a:r>
              <a:rPr lang="es-ES" dirty="0"/>
              <a:t>Sensor </a:t>
            </a:r>
            <a:r>
              <a:rPr lang="es-ES" dirty="0" err="1"/>
              <a:t>ultrasònic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968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E5C51-1C23-4E00-9D0A-08A69AF7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 err="1"/>
              <a:t>montatge</a:t>
            </a:r>
            <a:endParaRPr lang="es-ES" sz="3200" b="1" dirty="0"/>
          </a:p>
        </p:txBody>
      </p:sp>
      <p:pic>
        <p:nvPicPr>
          <p:cNvPr id="4" name="Imagen 3" descr="Un circuito electrónico&#10;&#10;Descripción generada automáticamente con confianza media">
            <a:extLst>
              <a:ext uri="{FF2B5EF4-FFF2-40B4-BE49-F238E27FC236}">
                <a16:creationId xmlns:a16="http://schemas.microsoft.com/office/drawing/2014/main" id="{8E806989-FEEA-40E5-B6A1-0C4C37427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1" y="2097088"/>
            <a:ext cx="2903369" cy="3762254"/>
          </a:xfrm>
          <a:prstGeom prst="rect">
            <a:avLst/>
          </a:prstGeom>
        </p:spPr>
      </p:pic>
      <p:pic>
        <p:nvPicPr>
          <p:cNvPr id="6" name="Imagen 5" descr="Imagen que contiene tabla, circuito, computadora, puesto&#10;&#10;Descripción generada automáticamente">
            <a:extLst>
              <a:ext uri="{FF2B5EF4-FFF2-40B4-BE49-F238E27FC236}">
                <a16:creationId xmlns:a16="http://schemas.microsoft.com/office/drawing/2014/main" id="{CBBB5501-6BD4-4D54-862E-1CEA19B6D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11" b="7822"/>
          <a:stretch/>
        </p:blipFill>
        <p:spPr>
          <a:xfrm>
            <a:off x="4334658" y="1933661"/>
            <a:ext cx="2978964" cy="3921886"/>
          </a:xfrm>
          <a:prstGeom prst="rect">
            <a:avLst/>
          </a:prstGeom>
        </p:spPr>
      </p:pic>
      <p:pic>
        <p:nvPicPr>
          <p:cNvPr id="8" name="Imagen 7" descr="Imagen de la pantalla de un computador&#10;&#10;Descripción generada automáticamente con confianza media">
            <a:extLst>
              <a:ext uri="{FF2B5EF4-FFF2-40B4-BE49-F238E27FC236}">
                <a16:creationId xmlns:a16="http://schemas.microsoft.com/office/drawing/2014/main" id="{F8DCC280-AC61-4E31-8699-B2B10F597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0" y="2097088"/>
            <a:ext cx="2866243" cy="37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9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29975-95E0-443B-BC92-9E469D9D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 err="1"/>
              <a:t>Connexions</a:t>
            </a:r>
            <a:r>
              <a:rPr lang="es-ES" sz="3200" b="1" dirty="0"/>
              <a:t> AMB ESP32</a:t>
            </a:r>
          </a:p>
        </p:txBody>
      </p:sp>
      <p:pic>
        <p:nvPicPr>
          <p:cNvPr id="4" name="Imagen 3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EFA845DA-08DE-4BD6-8157-A7417173B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2447925"/>
            <a:ext cx="5010153" cy="353613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ACBA083-EE08-4710-A0B4-138296067854}"/>
              </a:ext>
            </a:extLst>
          </p:cNvPr>
          <p:cNvSpPr txBox="1"/>
          <p:nvPr/>
        </p:nvSpPr>
        <p:spPr>
          <a:xfrm>
            <a:off x="1009649" y="2447925"/>
            <a:ext cx="216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Pantalla LED</a:t>
            </a:r>
          </a:p>
        </p:txBody>
      </p:sp>
    </p:spTree>
    <p:extLst>
      <p:ext uri="{BB962C8B-B14F-4D97-AF65-F5344CB8AC3E}">
        <p14:creationId xmlns:p14="http://schemas.microsoft.com/office/powerpoint/2010/main" val="75477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29975-95E0-443B-BC92-9E469D9D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 err="1"/>
              <a:t>connexions</a:t>
            </a:r>
            <a:endParaRPr lang="es-ES" sz="3200" b="1" dirty="0"/>
          </a:p>
        </p:txBody>
      </p:sp>
      <p:pic>
        <p:nvPicPr>
          <p:cNvPr id="6" name="Imagen 5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F30EC08A-5B33-42B1-A3B8-A6FECAFFC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77" y="2493920"/>
            <a:ext cx="4105398" cy="37455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C70555-3D91-4B11-9664-A1BA1F8EEB6A}"/>
              </a:ext>
            </a:extLst>
          </p:cNvPr>
          <p:cNvSpPr txBox="1"/>
          <p:nvPr/>
        </p:nvSpPr>
        <p:spPr>
          <a:xfrm>
            <a:off x="1141413" y="2493920"/>
            <a:ext cx="216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MPU-6050</a:t>
            </a:r>
          </a:p>
        </p:txBody>
      </p:sp>
    </p:spTree>
    <p:extLst>
      <p:ext uri="{BB962C8B-B14F-4D97-AF65-F5344CB8AC3E}">
        <p14:creationId xmlns:p14="http://schemas.microsoft.com/office/powerpoint/2010/main" val="61418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29975-95E0-443B-BC92-9E469D9D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 err="1"/>
              <a:t>connexions</a:t>
            </a:r>
            <a:endParaRPr lang="es-ES" sz="3200" b="1" dirty="0"/>
          </a:p>
        </p:txBody>
      </p:sp>
      <p:pic>
        <p:nvPicPr>
          <p:cNvPr id="8" name="Imagen 7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488CB7B5-315C-498B-85F2-59C883515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588" y="2493920"/>
            <a:ext cx="6319961" cy="36861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46E4289-7184-4E08-A932-4F8677B2C516}"/>
              </a:ext>
            </a:extLst>
          </p:cNvPr>
          <p:cNvSpPr txBox="1"/>
          <p:nvPr/>
        </p:nvSpPr>
        <p:spPr>
          <a:xfrm>
            <a:off x="1141413" y="2493920"/>
            <a:ext cx="216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HC-SR04</a:t>
            </a:r>
          </a:p>
        </p:txBody>
      </p:sp>
    </p:spTree>
    <p:extLst>
      <p:ext uri="{BB962C8B-B14F-4D97-AF65-F5344CB8AC3E}">
        <p14:creationId xmlns:p14="http://schemas.microsoft.com/office/powerpoint/2010/main" val="317228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829E5-E783-40D7-BC66-258668AE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/>
              <a:t>EXPLICACIÓ CODI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FA1722-1CA7-4637-8C03-43D87F1F91F9}"/>
              </a:ext>
            </a:extLst>
          </p:cNvPr>
          <p:cNvSpPr txBox="1"/>
          <p:nvPr/>
        </p:nvSpPr>
        <p:spPr>
          <a:xfrm>
            <a:off x="1257299" y="2097088"/>
            <a:ext cx="95726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 err="1"/>
              <a:t>Incluim</a:t>
            </a:r>
            <a:r>
              <a:rPr lang="es-ES" sz="2400" dirty="0"/>
              <a:t> </a:t>
            </a:r>
            <a:r>
              <a:rPr lang="es-ES" sz="2400" dirty="0" err="1"/>
              <a:t>llibreries</a:t>
            </a:r>
            <a:r>
              <a:rPr lang="es-ES" sz="2400" dirty="0"/>
              <a:t> </a:t>
            </a:r>
            <a:r>
              <a:rPr lang="es-ES" sz="2400" dirty="0" err="1"/>
              <a:t>necessàries</a:t>
            </a:r>
            <a:endParaRPr lang="es-E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 err="1"/>
              <a:t>Definim</a:t>
            </a:r>
            <a:r>
              <a:rPr lang="es-ES" sz="2400" dirty="0"/>
              <a:t> les </a:t>
            </a:r>
            <a:r>
              <a:rPr lang="es-ES" sz="2400" dirty="0" err="1"/>
              <a:t>constants</a:t>
            </a:r>
            <a:r>
              <a:rPr lang="es-ES" sz="2400" dirty="0"/>
              <a:t> per asignar </a:t>
            </a:r>
            <a:r>
              <a:rPr lang="es-ES" sz="2400" dirty="0" err="1"/>
              <a:t>els</a:t>
            </a:r>
            <a:r>
              <a:rPr lang="es-ES" sz="2400" dirty="0"/>
              <a:t> </a:t>
            </a:r>
            <a:r>
              <a:rPr lang="es-ES" sz="2400" dirty="0" err="1"/>
              <a:t>pins</a:t>
            </a:r>
            <a:r>
              <a:rPr lang="es-ES" sz="2400" dirty="0"/>
              <a:t> de cada </a:t>
            </a:r>
            <a:r>
              <a:rPr lang="es-ES" sz="2400" dirty="0" err="1"/>
              <a:t>dispositiu</a:t>
            </a:r>
            <a:r>
              <a:rPr lang="es-ES" sz="2400" dirty="0"/>
              <a:t> i </a:t>
            </a:r>
            <a:r>
              <a:rPr lang="es-ES" sz="2400" dirty="0" err="1"/>
              <a:t>els</a:t>
            </a:r>
            <a:r>
              <a:rPr lang="es-ES" sz="2400" dirty="0"/>
              <a:t> </a:t>
            </a:r>
            <a:r>
              <a:rPr lang="es-ES" sz="2400" dirty="0" err="1"/>
              <a:t>objectes</a:t>
            </a:r>
            <a:r>
              <a:rPr lang="es-ES" sz="2400" dirty="0"/>
              <a:t>  </a:t>
            </a:r>
            <a:r>
              <a:rPr lang="es-ES" sz="2400" dirty="0" err="1"/>
              <a:t>necessaris</a:t>
            </a:r>
            <a:r>
              <a:rPr lang="es-ES" sz="2400" dirty="0"/>
              <a:t> per controlar </a:t>
            </a:r>
            <a:r>
              <a:rPr lang="es-ES" sz="2400" dirty="0" err="1"/>
              <a:t>els</a:t>
            </a:r>
            <a:r>
              <a:rPr lang="es-ES" sz="2400" dirty="0"/>
              <a:t> </a:t>
            </a:r>
            <a:r>
              <a:rPr lang="es-ES" sz="2400" dirty="0" err="1"/>
              <a:t>sensors</a:t>
            </a:r>
            <a:endParaRPr lang="es-E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 err="1"/>
              <a:t>Configuració</a:t>
            </a:r>
            <a:r>
              <a:rPr lang="es-ES" sz="2400" dirty="0"/>
              <a:t> de la </a:t>
            </a:r>
            <a:r>
              <a:rPr lang="es-ES" sz="2400" dirty="0" err="1"/>
              <a:t>inicialització</a:t>
            </a:r>
            <a:r>
              <a:rPr lang="es-ES" sz="2400" dirty="0"/>
              <a:t> de la pantalla LED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 err="1"/>
              <a:t>Inicialitzem</a:t>
            </a:r>
            <a:r>
              <a:rPr lang="es-ES" sz="2400" dirty="0"/>
              <a:t> el sensor MPU-6050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 err="1"/>
              <a:t>Configurem</a:t>
            </a:r>
            <a:r>
              <a:rPr lang="es-ES" sz="2400" dirty="0"/>
              <a:t> el </a:t>
            </a:r>
            <a:r>
              <a:rPr lang="es-ES" sz="2400" dirty="0" err="1"/>
              <a:t>rang</a:t>
            </a:r>
            <a:r>
              <a:rPr lang="es-ES" sz="2400" dirty="0"/>
              <a:t> de </a:t>
            </a:r>
            <a:r>
              <a:rPr lang="es-ES" sz="2400" dirty="0" err="1"/>
              <a:t>medició</a:t>
            </a:r>
            <a:r>
              <a:rPr lang="es-ES" sz="2400" dirty="0"/>
              <a:t> de </a:t>
            </a:r>
            <a:r>
              <a:rPr lang="es-ES" sz="2400" dirty="0" err="1"/>
              <a:t>l'acceleròmetre</a:t>
            </a:r>
            <a:r>
              <a:rPr lang="es-ES" sz="2400" dirty="0"/>
              <a:t>, </a:t>
            </a:r>
            <a:r>
              <a:rPr lang="es-ES" sz="2400" dirty="0" err="1"/>
              <a:t>giroscopi</a:t>
            </a:r>
            <a:r>
              <a:rPr lang="es-ES" sz="2400" dirty="0"/>
              <a:t> i temperatura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 err="1"/>
              <a:t>Obtenim</a:t>
            </a:r>
            <a:r>
              <a:rPr lang="es-ES" sz="2400" dirty="0"/>
              <a:t> distancia del sensor </a:t>
            </a:r>
            <a:r>
              <a:rPr lang="es-ES" sz="2400" dirty="0" err="1"/>
              <a:t>ultrasònic</a:t>
            </a:r>
            <a:r>
              <a:rPr lang="es-ES" sz="2400" dirty="0"/>
              <a:t> i </a:t>
            </a:r>
            <a:r>
              <a:rPr lang="es-ES" sz="2400" dirty="0" err="1"/>
              <a:t>passem</a:t>
            </a:r>
            <a:r>
              <a:rPr lang="es-ES" sz="2400" dirty="0"/>
              <a:t> les </a:t>
            </a:r>
            <a:r>
              <a:rPr lang="es-ES" sz="2400" dirty="0" err="1"/>
              <a:t>dades</a:t>
            </a:r>
            <a:r>
              <a:rPr lang="es-ES" sz="2400" dirty="0"/>
              <a:t> a la pantalla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 err="1"/>
              <a:t>Obtenció</a:t>
            </a:r>
            <a:r>
              <a:rPr lang="es-ES" sz="2400" dirty="0"/>
              <a:t> </a:t>
            </a:r>
            <a:r>
              <a:rPr lang="es-ES" sz="2400" dirty="0" err="1"/>
              <a:t>dades</a:t>
            </a:r>
            <a:r>
              <a:rPr lang="es-ES" sz="2400" dirty="0"/>
              <a:t> del MPU-6050 i </a:t>
            </a:r>
            <a:r>
              <a:rPr lang="es-ES" sz="2400" dirty="0" err="1"/>
              <a:t>passem</a:t>
            </a:r>
            <a:r>
              <a:rPr lang="es-ES" sz="2400" dirty="0"/>
              <a:t> les </a:t>
            </a:r>
            <a:r>
              <a:rPr lang="es-ES" sz="2400" dirty="0" err="1"/>
              <a:t>dades</a:t>
            </a:r>
            <a:r>
              <a:rPr lang="es-ES" sz="2400" dirty="0"/>
              <a:t> a la pantalla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99696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44</TotalTime>
  <Words>145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SONIACE</vt:lpstr>
      <vt:lpstr>OBJECTIU</vt:lpstr>
      <vt:lpstr>material</vt:lpstr>
      <vt:lpstr>montatge</vt:lpstr>
      <vt:lpstr>Connexions AMB ESP32</vt:lpstr>
      <vt:lpstr>connexions</vt:lpstr>
      <vt:lpstr>connexions</vt:lpstr>
      <vt:lpstr>EXPLICACIÓ CODI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SMARTWATCH</dc:title>
  <dc:creator>Laia Bombi Capdevila</dc:creator>
  <cp:lastModifiedBy>Laia Bombi Capdevila</cp:lastModifiedBy>
  <cp:revision>6</cp:revision>
  <dcterms:created xsi:type="dcterms:W3CDTF">2021-06-24T19:18:37Z</dcterms:created>
  <dcterms:modified xsi:type="dcterms:W3CDTF">2021-06-24T20:02:56Z</dcterms:modified>
</cp:coreProperties>
</file>