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889000"/>
            <a:ext cx="9440034" cy="2709341"/>
          </a:xfrm>
        </p:spPr>
        <p:txBody>
          <a:bodyPr>
            <a:noAutofit/>
          </a:bodyPr>
          <a:lstStyle/>
          <a:p>
            <a:r>
              <a:rPr lang="es-ES" sz="7200" dirty="0" smtClean="0"/>
              <a:t>TG1 - Motores de videojuegos -</a:t>
            </a:r>
            <a:endParaRPr lang="es-ES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DESARROLLO DE TECNOLOGÍAS EMERGENTES </a:t>
            </a:r>
            <a:br>
              <a:rPr lang="es-ES" dirty="0" smtClean="0"/>
            </a:br>
            <a:r>
              <a:rPr lang="es-ES" dirty="0" smtClean="0"/>
              <a:t>G1 Mañana</a:t>
            </a:r>
          </a:p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9855200" y="5448300"/>
            <a:ext cx="209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Liliana </a:t>
            </a:r>
            <a:r>
              <a:rPr lang="es-ES" dirty="0" err="1" smtClean="0"/>
              <a:t>Canalsova</a:t>
            </a:r>
            <a:endParaRPr lang="es-ES" dirty="0" smtClean="0"/>
          </a:p>
          <a:p>
            <a:pPr algn="r"/>
            <a:r>
              <a:rPr lang="es-ES" dirty="0" smtClean="0"/>
              <a:t>Kevin Amores</a:t>
            </a:r>
          </a:p>
          <a:p>
            <a:pPr algn="r"/>
            <a:r>
              <a:rPr lang="es-ES" dirty="0" smtClean="0"/>
              <a:t>Javier Blanco</a:t>
            </a:r>
          </a:p>
          <a:p>
            <a:pPr algn="r"/>
            <a:r>
              <a:rPr lang="es-ES" dirty="0" smtClean="0"/>
              <a:t>Laia Pomar</a:t>
            </a:r>
          </a:p>
        </p:txBody>
      </p:sp>
    </p:spTree>
    <p:extLst>
      <p:ext uri="{BB962C8B-B14F-4D97-AF65-F5344CB8AC3E}">
        <p14:creationId xmlns:p14="http://schemas.microsoft.com/office/powerpoint/2010/main" val="275497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032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Cursos gratuitos generales</a:t>
            </a:r>
            <a:endParaRPr lang="es-ES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927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032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Cursos gratuitos </a:t>
            </a:r>
            <a:r>
              <a:rPr lang="es-ES" sz="4400" b="1" dirty="0" err="1" smtClean="0"/>
              <a:t>Unity</a:t>
            </a:r>
            <a:endParaRPr lang="es-ES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231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032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Cursos gratuitos </a:t>
            </a:r>
            <a:r>
              <a:rPr lang="es-ES" sz="4400" b="1" dirty="0" err="1" smtClean="0"/>
              <a:t>Unreal</a:t>
            </a:r>
            <a:endParaRPr lang="es-ES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430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032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Ayudas para estudiar las tecnologías</a:t>
            </a:r>
            <a:endParaRPr lang="es-ES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b="1" dirty="0">
                <a:effectLst/>
              </a:rPr>
              <a:t>Becas </a:t>
            </a:r>
            <a:r>
              <a:rPr lang="es-ES" sz="2400" b="1" dirty="0" err="1" smtClean="0">
                <a:effectLst/>
              </a:rPr>
              <a:t>betabeers</a:t>
            </a:r>
            <a:r>
              <a:rPr lang="es-ES" sz="2400" b="1" dirty="0" smtClean="0">
                <a:effectLst/>
              </a:rPr>
              <a:t>, </a:t>
            </a:r>
            <a:r>
              <a:rPr lang="es-ES" sz="2400" dirty="0" smtClean="0">
                <a:effectLst/>
              </a:rPr>
              <a:t>ayudas para estudiar </a:t>
            </a:r>
            <a:r>
              <a:rPr lang="es-ES" sz="2400" dirty="0" err="1" smtClean="0">
                <a:effectLst/>
              </a:rPr>
              <a:t>Unreal</a:t>
            </a:r>
            <a:r>
              <a:rPr lang="es-ES" sz="2400" dirty="0" smtClean="0">
                <a:effectLst/>
              </a:rPr>
              <a:t> en la Escuela CICE.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87574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032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Recursos generales</a:t>
            </a:r>
            <a:endParaRPr lang="es-ES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b="1" dirty="0">
                <a:effectLst/>
              </a:rPr>
              <a:t>Sensores de captura de movimiento,</a:t>
            </a:r>
            <a:r>
              <a:rPr lang="es-ES" sz="2400" dirty="0">
                <a:effectLst/>
              </a:rPr>
              <a:t> se trata de un hardware que permite capturar el movimiento real de una persona con el fin de transferirlo al juego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57498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032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Recursos </a:t>
            </a:r>
            <a:r>
              <a:rPr lang="es-ES" sz="4400" b="1" dirty="0" err="1" smtClean="0"/>
              <a:t>Unity</a:t>
            </a:r>
            <a:endParaRPr lang="es-ES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44496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032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Recursos </a:t>
            </a:r>
            <a:r>
              <a:rPr lang="es-ES" sz="4400" b="1" dirty="0" err="1"/>
              <a:t>U</a:t>
            </a:r>
            <a:r>
              <a:rPr lang="es-ES" sz="4400" b="1" dirty="0" err="1" smtClean="0"/>
              <a:t>nreal</a:t>
            </a:r>
            <a:endParaRPr lang="es-ES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71279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032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Conclusiones</a:t>
            </a:r>
            <a:endParaRPr lang="es-ES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83325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540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Descripción del tipo de tecnología</a:t>
            </a:r>
            <a:endParaRPr lang="es-ES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1515448"/>
            <a:ext cx="10353762" cy="846752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s-ES" sz="2800" b="1" dirty="0" smtClean="0"/>
              <a:t>Definición</a:t>
            </a:r>
            <a:r>
              <a:rPr lang="es-ES" sz="2400" dirty="0" smtClean="0"/>
              <a:t>, “</a:t>
            </a:r>
            <a:r>
              <a:rPr lang="es-ES" sz="2400" dirty="0">
                <a:effectLst/>
              </a:rPr>
              <a:t>se trata del </a:t>
            </a:r>
            <a:r>
              <a:rPr lang="es-ES" sz="2400" dirty="0" err="1">
                <a:effectLst/>
              </a:rPr>
              <a:t>framework</a:t>
            </a:r>
            <a:r>
              <a:rPr lang="es-ES" sz="2400" dirty="0">
                <a:effectLst/>
              </a:rPr>
              <a:t> </a:t>
            </a:r>
            <a:r>
              <a:rPr lang="es-ES" sz="2400" dirty="0" smtClean="0">
                <a:effectLst/>
              </a:rPr>
              <a:t>preparado </a:t>
            </a:r>
            <a:r>
              <a:rPr lang="es-ES" sz="2400" dirty="0">
                <a:effectLst/>
              </a:rPr>
              <a:t>para diseñar y desarrollar un </a:t>
            </a:r>
            <a:r>
              <a:rPr lang="es-ES" sz="2400" dirty="0" smtClean="0">
                <a:effectLst/>
              </a:rPr>
              <a:t>videojuego”</a:t>
            </a:r>
          </a:p>
          <a:p>
            <a:pPr marL="36900" indent="0" algn="ctr">
              <a:buNone/>
            </a:pPr>
            <a:endParaRPr lang="es-ES" sz="2400" b="1" dirty="0" smtClean="0"/>
          </a:p>
          <a:p>
            <a:pPr marL="36900" indent="0" algn="ctr">
              <a:buNone/>
            </a:pPr>
            <a:r>
              <a:rPr lang="es-ES" sz="3200" b="1" dirty="0" smtClean="0"/>
              <a:t>Características básicas</a:t>
            </a:r>
            <a:endParaRPr lang="es-ES" sz="3200" dirty="0" smtClean="0">
              <a:effectLst/>
            </a:endParaRPr>
          </a:p>
          <a:p>
            <a:pPr marL="36900" indent="0">
              <a:buNone/>
            </a:pPr>
            <a:endParaRPr lang="es-ES" sz="2400" dirty="0" smtClean="0">
              <a:effectLst/>
            </a:endParaRPr>
          </a:p>
          <a:p>
            <a:endParaRPr lang="es-ES" sz="24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913795" y="3694599"/>
            <a:ext cx="10353762" cy="24649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numCol="2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s-ES" sz="2400" dirty="0" err="1" smtClean="0">
                <a:effectLst/>
              </a:rPr>
              <a:t>Renderizar</a:t>
            </a:r>
            <a:r>
              <a:rPr lang="es-ES" sz="2400" dirty="0" smtClean="0">
                <a:effectLst/>
              </a:rPr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400" dirty="0">
                <a:effectLst/>
              </a:rPr>
              <a:t>Detección de colisiones físicas </a:t>
            </a:r>
            <a:r>
              <a:rPr lang="es-ES" sz="2400" dirty="0" smtClean="0">
                <a:effectLst/>
              </a:rPr>
              <a:t>y resolución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400" dirty="0">
                <a:effectLst/>
              </a:rPr>
              <a:t>Recursos audiovisuales </a:t>
            </a:r>
            <a:endParaRPr lang="es-ES" sz="2400" dirty="0" smtClean="0">
              <a:effectLst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s-ES" sz="2400" dirty="0">
              <a:effectLst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s-ES" sz="2400" dirty="0" smtClean="0">
              <a:effectLst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s-ES" sz="2400" dirty="0">
              <a:effectLst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s-ES" sz="2400" dirty="0" smtClean="0">
              <a:effectLst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s-ES" sz="2400" dirty="0" smtClean="0">
                <a:effectLst/>
              </a:rPr>
              <a:t>Inteligencia artificial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400" dirty="0" smtClean="0">
                <a:effectLst/>
              </a:rPr>
              <a:t>Gestión de la comunicación y el hardware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400" dirty="0" smtClean="0">
                <a:effectLst/>
              </a:rPr>
              <a:t>Soporte multijugador, </a:t>
            </a:r>
            <a:r>
              <a:rPr lang="es-ES" sz="2400" dirty="0" err="1" smtClean="0">
                <a:effectLst/>
              </a:rPr>
              <a:t>multihilo</a:t>
            </a:r>
            <a:r>
              <a:rPr lang="es-ES" sz="2400" dirty="0" smtClean="0">
                <a:effectLst/>
              </a:rPr>
              <a:t> e idiomas</a:t>
            </a:r>
          </a:p>
          <a:p>
            <a:pPr>
              <a:buFont typeface="Courier New" panose="02070309020205020404" pitchFamily="49" charset="0"/>
              <a:buChar char="o"/>
            </a:pPr>
            <a:endParaRPr lang="es-ES" sz="2400" dirty="0" smtClean="0"/>
          </a:p>
          <a:p>
            <a:pPr>
              <a:buFont typeface="Courier New" panose="02070309020205020404" pitchFamily="49" charset="0"/>
              <a:buChar char="o"/>
            </a:pPr>
            <a:endParaRPr lang="es-ES" sz="2400" dirty="0" smtClean="0">
              <a:effectLst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91696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286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Comparación tecnologías</a:t>
            </a:r>
            <a:endParaRPr lang="es-ES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65128" y="1859448"/>
            <a:ext cx="4425529" cy="4058751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s-ES" sz="2800" b="1" dirty="0" smtClean="0"/>
              <a:t>UNITY</a:t>
            </a:r>
          </a:p>
          <a:p>
            <a:pPr marL="36900" indent="0">
              <a:buNone/>
            </a:pPr>
            <a:endParaRPr lang="es-ES" sz="2800" b="1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s-ES" sz="2400" dirty="0" smtClean="0"/>
              <a:t>Portable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400" dirty="0" smtClean="0"/>
              <a:t>Iluminación en tiempo real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400" dirty="0" err="1" smtClean="0"/>
              <a:t>Renderizado</a:t>
            </a:r>
            <a:r>
              <a:rPr lang="es-ES" sz="2400" dirty="0" smtClean="0"/>
              <a:t> basado en física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400" dirty="0" smtClean="0"/>
              <a:t>Reflejos HDR</a:t>
            </a:r>
            <a:endParaRPr lang="es-ES" sz="2400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7032528" y="1859448"/>
            <a:ext cx="4425529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s-ES" sz="2800" b="1" dirty="0" smtClean="0"/>
              <a:t>UNREAL</a:t>
            </a:r>
          </a:p>
          <a:p>
            <a:pPr marL="36900" indent="0">
              <a:buFont typeface="Wingdings 2" charset="2"/>
              <a:buNone/>
            </a:pPr>
            <a:endParaRPr lang="es-ES" sz="2800" b="1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s-ES" sz="2400" dirty="0" smtClean="0"/>
              <a:t>Portable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400" dirty="0" smtClean="0"/>
              <a:t>Iluminación dinámica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400" dirty="0" smtClean="0"/>
              <a:t>Sistema de partículas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8357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032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Fuentes documentales generales</a:t>
            </a:r>
            <a:endParaRPr lang="es-ES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4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032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Fuentes documentales </a:t>
            </a:r>
            <a:r>
              <a:rPr lang="es-ES" sz="4400" b="1" dirty="0" err="1" smtClean="0"/>
              <a:t>Unity</a:t>
            </a:r>
            <a:endParaRPr lang="es-ES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370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032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Fuentes documentales </a:t>
            </a:r>
            <a:r>
              <a:rPr lang="es-ES" sz="4400" b="1" dirty="0" err="1" smtClean="0"/>
              <a:t>Unreal</a:t>
            </a:r>
            <a:endParaRPr lang="es-ES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768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032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Cursos no gratuitos generales</a:t>
            </a:r>
            <a:endParaRPr lang="es-ES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427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032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Cursos no gratuitos </a:t>
            </a:r>
            <a:r>
              <a:rPr lang="es-ES" sz="4400" b="1" dirty="0" err="1" smtClean="0"/>
              <a:t>Unity</a:t>
            </a:r>
            <a:endParaRPr lang="es-ES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297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032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Cursos no gratuitos </a:t>
            </a:r>
            <a:r>
              <a:rPr lang="es-ES" sz="4400" b="1" dirty="0" err="1" smtClean="0"/>
              <a:t>Unreal</a:t>
            </a:r>
            <a:endParaRPr lang="es-ES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36</TotalTime>
  <Words>166</Words>
  <Application>Microsoft Office PowerPoint</Application>
  <PresentationFormat>Panorámica</PresentationFormat>
  <Paragraphs>49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Calisto MT</vt:lpstr>
      <vt:lpstr>Courier New</vt:lpstr>
      <vt:lpstr>Trebuchet MS</vt:lpstr>
      <vt:lpstr>Wingdings 2</vt:lpstr>
      <vt:lpstr>Pizarra</vt:lpstr>
      <vt:lpstr>TG1 - Motores de videojuegos -</vt:lpstr>
      <vt:lpstr>Descripción del tipo de tecnología</vt:lpstr>
      <vt:lpstr>Comparación tecnologías</vt:lpstr>
      <vt:lpstr>Fuentes documentales generales</vt:lpstr>
      <vt:lpstr>Fuentes documentales Unity</vt:lpstr>
      <vt:lpstr>Fuentes documentales Unreal</vt:lpstr>
      <vt:lpstr>Cursos no gratuitos generales</vt:lpstr>
      <vt:lpstr>Cursos no gratuitos Unity</vt:lpstr>
      <vt:lpstr>Cursos no gratuitos Unreal</vt:lpstr>
      <vt:lpstr>Cursos gratuitos generales</vt:lpstr>
      <vt:lpstr>Cursos gratuitos Unity</vt:lpstr>
      <vt:lpstr>Cursos gratuitos Unreal</vt:lpstr>
      <vt:lpstr>Ayudas para estudiar las tecnologías</vt:lpstr>
      <vt:lpstr>Recursos generales</vt:lpstr>
      <vt:lpstr>Recursos Unity</vt:lpstr>
      <vt:lpstr>Recursos Unreal</vt:lpstr>
      <vt:lpstr>Conclusiones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TG1 - Motores de videojuegos -</dc:title>
  <dc:creator>Laia Pomar Cortés</dc:creator>
  <cp:lastModifiedBy>Laia Pomar Cortés</cp:lastModifiedBy>
  <cp:revision>4</cp:revision>
  <dcterms:created xsi:type="dcterms:W3CDTF">2016-03-13T17:20:07Z</dcterms:created>
  <dcterms:modified xsi:type="dcterms:W3CDTF">2016-03-13T17:56:33Z</dcterms:modified>
</cp:coreProperties>
</file>