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889000"/>
            <a:ext cx="9440034" cy="2709341"/>
          </a:xfrm>
        </p:spPr>
        <p:txBody>
          <a:bodyPr>
            <a:noAutofit/>
          </a:bodyPr>
          <a:lstStyle/>
          <a:p>
            <a:r>
              <a:rPr lang="es-ES" sz="7200" dirty="0" smtClean="0"/>
              <a:t>TG1 - Motores de videojuegos -</a:t>
            </a:r>
            <a:endParaRPr lang="es-ES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DESARROLLO DE TECNOLOGÍAS EMERGENTES </a:t>
            </a:r>
            <a:br>
              <a:rPr lang="es-ES" dirty="0" smtClean="0"/>
            </a:br>
            <a:r>
              <a:rPr lang="es-ES" dirty="0" smtClean="0"/>
              <a:t>G1 Mañana</a:t>
            </a: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855200" y="5448300"/>
            <a:ext cx="209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Liliana </a:t>
            </a:r>
            <a:r>
              <a:rPr lang="es-ES" dirty="0" err="1" smtClean="0"/>
              <a:t>Canalsova</a:t>
            </a:r>
            <a:endParaRPr lang="es-ES" dirty="0" smtClean="0"/>
          </a:p>
          <a:p>
            <a:pPr algn="r"/>
            <a:r>
              <a:rPr lang="es-ES" dirty="0" smtClean="0"/>
              <a:t>Kevin Amores</a:t>
            </a:r>
          </a:p>
          <a:p>
            <a:pPr algn="r"/>
            <a:r>
              <a:rPr lang="es-ES" dirty="0" smtClean="0"/>
              <a:t>Javier Blanco</a:t>
            </a:r>
          </a:p>
          <a:p>
            <a:pPr algn="r"/>
            <a:r>
              <a:rPr lang="es-ES" dirty="0" smtClean="0"/>
              <a:t>Laia Pomar</a:t>
            </a:r>
          </a:p>
        </p:txBody>
      </p:sp>
    </p:spTree>
    <p:extLst>
      <p:ext uri="{BB962C8B-B14F-4D97-AF65-F5344CB8AC3E}">
        <p14:creationId xmlns:p14="http://schemas.microsoft.com/office/powerpoint/2010/main" val="275497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Cursos gratuitos generales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3749147"/>
            <a:ext cx="5769527" cy="2371241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s-ES_tradnl" sz="2400" b="1" dirty="0">
                <a:effectLst/>
              </a:rPr>
              <a:t>Motores gráficos en videojuegos: </a:t>
            </a:r>
            <a:r>
              <a:rPr lang="es-ES_tradnl" sz="2400" b="1" dirty="0" err="1">
                <a:effectLst/>
              </a:rPr>
              <a:t>game</a:t>
            </a:r>
            <a:r>
              <a:rPr lang="es-ES_tradnl" sz="2400" b="1" dirty="0">
                <a:effectLst/>
              </a:rPr>
              <a:t> </a:t>
            </a:r>
            <a:r>
              <a:rPr lang="es-ES_tradnl" sz="2400" b="1" dirty="0" err="1" smtClean="0">
                <a:effectLst/>
              </a:rPr>
              <a:t>engine</a:t>
            </a:r>
            <a:endParaRPr lang="es-ES_tradnl" sz="2400" b="1" dirty="0" smtClean="0">
              <a:effectLst/>
            </a:endParaRPr>
          </a:p>
          <a:p>
            <a:r>
              <a:rPr lang="es-ES_tradnl" b="1" dirty="0" smtClean="0">
                <a:effectLst/>
              </a:rPr>
              <a:t>Conceptos</a:t>
            </a:r>
          </a:p>
          <a:p>
            <a:r>
              <a:rPr lang="es-ES_tradnl" b="1" dirty="0" smtClean="0">
                <a:effectLst/>
              </a:rPr>
              <a:t>Utilidades</a:t>
            </a:r>
          </a:p>
          <a:p>
            <a:r>
              <a:rPr lang="es-ES_tradnl" b="1" dirty="0" err="1" smtClean="0">
                <a:effectLst/>
              </a:rPr>
              <a:t>Creaci</a:t>
            </a:r>
            <a:r>
              <a:rPr lang="es-ES" b="1" dirty="0" err="1" smtClean="0">
                <a:effectLst/>
              </a:rPr>
              <a:t>ón</a:t>
            </a:r>
            <a:r>
              <a:rPr lang="es-ES" b="1" dirty="0" smtClean="0">
                <a:effectLst/>
              </a:rPr>
              <a:t> de un motor de videojuegos</a:t>
            </a:r>
          </a:p>
          <a:p>
            <a:r>
              <a:rPr lang="es-ES" b="1" dirty="0" smtClean="0">
                <a:effectLst/>
              </a:rPr>
              <a:t>Diseño y creación de un videojuego</a:t>
            </a:r>
            <a:endParaRPr lang="es-ES_tradnl" b="1" dirty="0" smtClean="0">
              <a:effectLst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369805" y="1362110"/>
            <a:ext cx="5238716" cy="29015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2400" b="1" dirty="0" err="1" smtClean="0">
                <a:effectLst/>
              </a:rPr>
              <a:t>Game</a:t>
            </a:r>
            <a:r>
              <a:rPr lang="es-ES" sz="2400" b="1" dirty="0" smtClean="0">
                <a:effectLst/>
              </a:rPr>
              <a:t> </a:t>
            </a:r>
            <a:r>
              <a:rPr lang="es-ES" sz="2400" b="1" dirty="0" err="1" smtClean="0">
                <a:effectLst/>
              </a:rPr>
              <a:t>Engine</a:t>
            </a:r>
            <a:r>
              <a:rPr lang="es-ES" sz="2400" b="1" dirty="0" smtClean="0">
                <a:effectLst/>
              </a:rPr>
              <a:t> </a:t>
            </a:r>
            <a:r>
              <a:rPr lang="es-ES" sz="2400" b="1" dirty="0" err="1" smtClean="0">
                <a:effectLst/>
              </a:rPr>
              <a:t>Programming</a:t>
            </a:r>
            <a:r>
              <a:rPr lang="es-ES_tradnl" sz="2400" b="1" dirty="0" smtClean="0">
                <a:effectLst/>
              </a:rPr>
              <a:t> </a:t>
            </a:r>
          </a:p>
          <a:p>
            <a:r>
              <a:rPr lang="es-ES_tradnl" b="1" dirty="0" smtClean="0">
                <a:effectLst/>
              </a:rPr>
              <a:t>Conceptos b</a:t>
            </a:r>
            <a:r>
              <a:rPr lang="es-ES" b="1" dirty="0" err="1" smtClean="0">
                <a:effectLst/>
              </a:rPr>
              <a:t>ásicos</a:t>
            </a:r>
            <a:r>
              <a:rPr lang="es-ES" b="1" dirty="0" smtClean="0">
                <a:effectLst/>
              </a:rPr>
              <a:t> de C++</a:t>
            </a:r>
          </a:p>
          <a:p>
            <a:r>
              <a:rPr lang="es-ES" b="1" dirty="0" smtClean="0">
                <a:effectLst/>
              </a:rPr>
              <a:t>Técnicas de programación utilizadas en motores de videojuegos.</a:t>
            </a:r>
          </a:p>
          <a:p>
            <a:r>
              <a:rPr lang="es-ES" b="1" dirty="0" smtClean="0">
                <a:effectLst/>
              </a:rPr>
              <a:t>Estructura y arquitectura de motores de videojuegos</a:t>
            </a:r>
            <a:endParaRPr lang="es-ES_tradnl" dirty="0" smtClean="0">
              <a:effectLst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077" y="4122257"/>
            <a:ext cx="1824172" cy="18107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338" y="5932966"/>
            <a:ext cx="3101650" cy="37484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428" y="1820834"/>
            <a:ext cx="2794291" cy="146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Cursos gratuitos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617525"/>
            <a:ext cx="5231824" cy="2849527"/>
          </a:xfrm>
        </p:spPr>
        <p:txBody>
          <a:bodyPr/>
          <a:lstStyle/>
          <a:p>
            <a:pPr marL="36900" indent="0">
              <a:buNone/>
            </a:pPr>
            <a:r>
              <a:rPr lang="es-ES" sz="2400" dirty="0">
                <a:effectLst/>
              </a:rPr>
              <a:t>Desarrollo de </a:t>
            </a:r>
            <a:r>
              <a:rPr lang="es-ES" sz="2400" dirty="0" smtClean="0">
                <a:effectLst/>
              </a:rPr>
              <a:t>videojuegos </a:t>
            </a:r>
            <a:r>
              <a:rPr lang="es-ES" sz="2400" dirty="0">
                <a:effectLst/>
              </a:rPr>
              <a:t>en </a:t>
            </a:r>
            <a:r>
              <a:rPr lang="es-ES" sz="2400" dirty="0" err="1">
                <a:effectLst/>
              </a:rPr>
              <a:t>Unity</a:t>
            </a:r>
            <a:r>
              <a:rPr lang="es-ES" sz="2400" dirty="0">
                <a:effectLst/>
              </a:rPr>
              <a:t>: una introducción</a:t>
            </a:r>
            <a:r>
              <a:rPr lang="es-ES" sz="2400" dirty="0" smtClean="0">
                <a:effectLst/>
              </a:rPr>
              <a:t>.</a:t>
            </a:r>
          </a:p>
          <a:p>
            <a:pPr algn="ctr"/>
            <a:r>
              <a:rPr lang="es-ES" dirty="0" smtClean="0">
                <a:effectLst/>
              </a:rPr>
              <a:t>Videojuegos en 2D</a:t>
            </a:r>
          </a:p>
          <a:p>
            <a:pPr algn="ctr"/>
            <a:r>
              <a:rPr lang="es-ES" dirty="0" smtClean="0"/>
              <a:t>Conceptos necesarios</a:t>
            </a:r>
          </a:p>
          <a:p>
            <a:pPr algn="ctr"/>
            <a:r>
              <a:rPr lang="es-ES" dirty="0" smtClean="0"/>
              <a:t>Programación</a:t>
            </a:r>
          </a:p>
          <a:p>
            <a:pPr algn="ctr"/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358271" y="1617525"/>
            <a:ext cx="5309370" cy="2818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2400" dirty="0" smtClean="0">
                <a:effectLst/>
              </a:rPr>
              <a:t>Desarrollo de videojuegos en </a:t>
            </a:r>
            <a:r>
              <a:rPr lang="es-ES" sz="2400" dirty="0" err="1" smtClean="0">
                <a:effectLst/>
              </a:rPr>
              <a:t>Unity</a:t>
            </a:r>
            <a:r>
              <a:rPr lang="es-ES" sz="2400" dirty="0" smtClean="0">
                <a:effectLst/>
              </a:rPr>
              <a:t>: una introducción.</a:t>
            </a:r>
          </a:p>
          <a:p>
            <a:pPr algn="ctr"/>
            <a:r>
              <a:rPr lang="es-ES" dirty="0">
                <a:effectLst/>
              </a:rPr>
              <a:t>Videojuegos en </a:t>
            </a:r>
            <a:r>
              <a:rPr lang="es-ES" dirty="0" smtClean="0">
                <a:effectLst/>
              </a:rPr>
              <a:t>3D</a:t>
            </a:r>
            <a:endParaRPr lang="es-ES" dirty="0">
              <a:effectLst/>
            </a:endParaRPr>
          </a:p>
          <a:p>
            <a:pPr algn="ctr"/>
            <a:r>
              <a:rPr lang="es-ES" dirty="0"/>
              <a:t>Conceptos necesarios</a:t>
            </a:r>
          </a:p>
          <a:p>
            <a:pPr algn="ctr"/>
            <a:r>
              <a:rPr lang="es-ES" dirty="0"/>
              <a:t>Programación</a:t>
            </a:r>
          </a:p>
          <a:p>
            <a:pPr algn="ctr"/>
            <a:r>
              <a:rPr lang="es-ES" dirty="0"/>
              <a:t>Diseño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237" y="4910927"/>
            <a:ext cx="4046877" cy="16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Cursos gratuitos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05999" y="1569950"/>
            <a:ext cx="8369353" cy="2958821"/>
          </a:xfrm>
        </p:spPr>
        <p:txBody>
          <a:bodyPr/>
          <a:lstStyle/>
          <a:p>
            <a:pPr marL="36900" indent="0">
              <a:buNone/>
            </a:pPr>
            <a:r>
              <a:rPr lang="es-ES_tradnl" sz="2400" dirty="0" err="1">
                <a:effectLst/>
              </a:rPr>
              <a:t>Step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 err="1">
                <a:effectLst/>
              </a:rPr>
              <a:t>Crash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 err="1">
                <a:effectLst/>
              </a:rPr>
              <a:t>Course</a:t>
            </a:r>
            <a:r>
              <a:rPr lang="es-ES_tradnl" sz="2400" dirty="0">
                <a:effectLst/>
              </a:rPr>
              <a:t> to </a:t>
            </a:r>
            <a:r>
              <a:rPr lang="es-ES_tradnl" sz="2400" dirty="0" err="1">
                <a:effectLst/>
              </a:rPr>
              <a:t>Getting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 err="1">
                <a:effectLst/>
              </a:rPr>
              <a:t>Started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 err="1">
                <a:effectLst/>
              </a:rPr>
              <a:t>with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 err="1">
                <a:effectLst/>
              </a:rPr>
              <a:t>Unreal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 err="1">
                <a:effectLst/>
              </a:rPr>
              <a:t>Engine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 smtClean="0">
                <a:effectLst/>
              </a:rPr>
              <a:t>4</a:t>
            </a:r>
          </a:p>
          <a:p>
            <a:pPr algn="ctr"/>
            <a:r>
              <a:rPr lang="es-ES_tradnl" dirty="0" smtClean="0">
                <a:effectLst/>
              </a:rPr>
              <a:t>Conceptos necesarios</a:t>
            </a:r>
          </a:p>
          <a:p>
            <a:pPr algn="ctr"/>
            <a:r>
              <a:rPr lang="es-ES_tradnl" dirty="0" smtClean="0">
                <a:effectLst/>
              </a:rPr>
              <a:t>No se necesitan conocimientos previos</a:t>
            </a:r>
          </a:p>
          <a:p>
            <a:pPr algn="ctr"/>
            <a:r>
              <a:rPr lang="es-ES_tradnl" dirty="0" smtClean="0">
                <a:effectLst/>
              </a:rPr>
              <a:t>Instalación</a:t>
            </a:r>
            <a:r>
              <a:rPr lang="es-ES" dirty="0" smtClean="0">
                <a:effectLst/>
              </a:rPr>
              <a:t>, creación de proyectos</a:t>
            </a:r>
          </a:p>
          <a:p>
            <a:pPr algn="ctr"/>
            <a:r>
              <a:rPr lang="es-ES" dirty="0" smtClean="0">
                <a:effectLst/>
              </a:rPr>
              <a:t>Trabajos con ventanas</a:t>
            </a:r>
          </a:p>
          <a:p>
            <a:pPr algn="ctr"/>
            <a:r>
              <a:rPr lang="es-ES" dirty="0" smtClean="0">
                <a:effectLst/>
              </a:rPr>
              <a:t>Navegar por ventanas gráficas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5" y="4528771"/>
            <a:ext cx="6760029" cy="183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Ayudas para estudiar las tecnologías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dirty="0" smtClean="0">
                <a:effectLst/>
              </a:rPr>
              <a:t>Becas MEC </a:t>
            </a:r>
            <a:r>
              <a:rPr lang="es-ES" sz="2400" dirty="0" smtClean="0">
                <a:effectLst/>
              </a:rPr>
              <a:t>para estudios de </a:t>
            </a:r>
            <a:r>
              <a:rPr lang="es-ES" sz="2400" b="1" dirty="0" smtClean="0">
                <a:effectLst/>
              </a:rPr>
              <a:t>Grado </a:t>
            </a:r>
            <a:r>
              <a:rPr lang="es-ES" sz="2400" dirty="0" smtClean="0">
                <a:effectLst/>
              </a:rPr>
              <a:t>o </a:t>
            </a:r>
            <a:r>
              <a:rPr lang="es-ES" sz="2400" b="1" dirty="0" smtClean="0">
                <a:effectLst/>
              </a:rPr>
              <a:t>Master </a:t>
            </a:r>
            <a:r>
              <a:rPr lang="es-ES" sz="2400" dirty="0" smtClean="0">
                <a:effectLst/>
              </a:rPr>
              <a:t>universitarios.</a:t>
            </a:r>
          </a:p>
          <a:p>
            <a:r>
              <a:rPr lang="es-ES" sz="2400" b="1" dirty="0" smtClean="0">
                <a:effectLst/>
              </a:rPr>
              <a:t>Becas </a:t>
            </a:r>
            <a:r>
              <a:rPr lang="es-ES" sz="2400" b="1" dirty="0" err="1" smtClean="0">
                <a:effectLst/>
              </a:rPr>
              <a:t>betabeers</a:t>
            </a:r>
            <a:r>
              <a:rPr lang="es-ES" sz="2400" b="1" dirty="0" smtClean="0">
                <a:effectLst/>
              </a:rPr>
              <a:t>, </a:t>
            </a:r>
            <a:r>
              <a:rPr lang="es-ES" sz="2400" dirty="0" smtClean="0">
                <a:effectLst/>
              </a:rPr>
              <a:t>ayudas para estudiar </a:t>
            </a:r>
            <a:r>
              <a:rPr lang="es-ES" sz="2400" dirty="0" err="1" smtClean="0">
                <a:effectLst/>
              </a:rPr>
              <a:t>Unreal</a:t>
            </a:r>
            <a:r>
              <a:rPr lang="es-ES" sz="2400" dirty="0" smtClean="0">
                <a:effectLst/>
              </a:rPr>
              <a:t> en la Escuela CICE.</a:t>
            </a:r>
          </a:p>
          <a:p>
            <a:r>
              <a:rPr lang="es-ES" sz="2400" dirty="0" smtClean="0">
                <a:effectLst/>
              </a:rPr>
              <a:t>Licencias para estudiantes con precios reducidos y convenios con instituciones educacionales de </a:t>
            </a:r>
            <a:r>
              <a:rPr lang="es-ES" sz="2400" dirty="0" err="1" smtClean="0">
                <a:effectLst/>
              </a:rPr>
              <a:t>Unity</a:t>
            </a:r>
            <a:r>
              <a:rPr lang="es-ES" sz="2400" dirty="0" smtClean="0">
                <a:effectLst/>
              </a:rPr>
              <a:t>.</a:t>
            </a:r>
          </a:p>
          <a:p>
            <a:r>
              <a:rPr lang="es-ES" sz="2400" dirty="0" smtClean="0">
                <a:effectLst/>
              </a:rPr>
              <a:t>Packs de licencias gratuitas para estudiantes y profesores de la Universidad de Las Palmas de Gran Canaria.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757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Recursos generales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b="1" dirty="0">
                <a:effectLst/>
              </a:rPr>
              <a:t>Sensores de captura de movimiento,</a:t>
            </a:r>
            <a:r>
              <a:rPr lang="es-ES" sz="2400" dirty="0">
                <a:effectLst/>
              </a:rPr>
              <a:t> se trata de un hardware que permite capturar el movimiento real de una persona con el fin de transferirlo al </a:t>
            </a:r>
            <a:r>
              <a:rPr lang="es-ES" sz="2400" dirty="0" smtClean="0">
                <a:effectLst/>
              </a:rPr>
              <a:t>juego.</a:t>
            </a:r>
          </a:p>
          <a:p>
            <a:pPr algn="just"/>
            <a:r>
              <a:rPr lang="es-ES" sz="2400" b="1" dirty="0" smtClean="0">
                <a:effectLst/>
              </a:rPr>
              <a:t>Photoshop: </a:t>
            </a:r>
            <a:r>
              <a:rPr lang="es-ES" sz="2400" dirty="0" smtClean="0">
                <a:effectLst/>
              </a:rPr>
              <a:t>software de edición y diseño que tiene gran utilidad en la creación de personajes que se pueden exportar para ser utilizados por los motores de videojuegos</a:t>
            </a:r>
            <a:r>
              <a:rPr lang="es-ES" sz="2400" dirty="0" smtClean="0">
                <a:effectLst/>
              </a:rPr>
              <a:t>.</a:t>
            </a:r>
          </a:p>
          <a:p>
            <a:pPr algn="just"/>
            <a:r>
              <a:rPr lang="es-ES" sz="2400" b="1" dirty="0" smtClean="0">
                <a:effectLst/>
              </a:rPr>
              <a:t>Microsoft Visual Studio: </a:t>
            </a:r>
            <a:r>
              <a:rPr lang="es-ES" sz="2400" dirty="0" smtClean="0">
                <a:effectLst/>
              </a:rPr>
              <a:t>IDE enfocado al desarrollo de tecnologías </a:t>
            </a:r>
            <a:r>
              <a:rPr lang="es-ES" sz="2400" dirty="0" err="1" smtClean="0">
                <a:effectLst/>
              </a:rPr>
              <a:t>.Net</a:t>
            </a:r>
            <a:r>
              <a:rPr lang="es-ES" sz="2400" dirty="0" smtClean="0">
                <a:effectLst/>
              </a:rPr>
              <a:t>, utilizado tanto por </a:t>
            </a:r>
            <a:r>
              <a:rPr lang="es-ES" sz="2400" dirty="0" err="1" smtClean="0">
                <a:effectLst/>
              </a:rPr>
              <a:t>Unity</a:t>
            </a:r>
            <a:r>
              <a:rPr lang="es-ES" sz="2400" dirty="0" smtClean="0">
                <a:effectLst/>
              </a:rPr>
              <a:t> como por </a:t>
            </a:r>
            <a:r>
              <a:rPr lang="es-ES" sz="2400" dirty="0" err="1" smtClean="0">
                <a:effectLst/>
              </a:rPr>
              <a:t>Unreal</a:t>
            </a:r>
            <a:r>
              <a:rPr lang="es-ES" sz="2400" dirty="0" smtClean="0">
                <a:effectLst/>
              </a:rPr>
              <a:t> para la generación del código de los videojuegos.</a:t>
            </a:r>
            <a:endParaRPr lang="es-ES" sz="2400" dirty="0"/>
          </a:p>
        </p:txBody>
      </p:sp>
      <p:pic>
        <p:nvPicPr>
          <p:cNvPr id="2050" name="Picture 2" descr="https://pbs.twimg.com/profile_images/505104774153256960/SR2hUhQN_400x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763" y="286788"/>
            <a:ext cx="1443237" cy="144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5/11/27/10/55/photoshop-1065296_960_7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5" y="313211"/>
            <a:ext cx="1152867" cy="115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9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Recursos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/>
          </a:p>
          <a:p>
            <a:pPr algn="just"/>
            <a:r>
              <a:rPr lang="es-ES" sz="2400" dirty="0" err="1" smtClean="0"/>
              <a:t>Asset</a:t>
            </a:r>
            <a:r>
              <a:rPr lang="es-ES" sz="2400" dirty="0" smtClean="0"/>
              <a:t> Store: en la </a:t>
            </a:r>
            <a:r>
              <a:rPr lang="es-ES" sz="2400" dirty="0" err="1"/>
              <a:t>A</a:t>
            </a:r>
            <a:r>
              <a:rPr lang="es-ES" sz="2400" dirty="0" err="1" smtClean="0"/>
              <a:t>sset</a:t>
            </a:r>
            <a:r>
              <a:rPr lang="es-ES" sz="2400" dirty="0" smtClean="0"/>
              <a:t> Store de </a:t>
            </a:r>
            <a:r>
              <a:rPr lang="es-ES" sz="2400" dirty="0" err="1" smtClean="0"/>
              <a:t>Unity</a:t>
            </a:r>
            <a:r>
              <a:rPr lang="es-ES" sz="2400" dirty="0" smtClean="0"/>
              <a:t> encontramos mucho material creado por lo usuarios tanto gratis como de pago para implementarlo en nuestros proyectos.</a:t>
            </a:r>
            <a:endParaRPr lang="es-ES" sz="2400" dirty="0"/>
          </a:p>
        </p:txBody>
      </p:sp>
      <p:pic>
        <p:nvPicPr>
          <p:cNvPr id="5122" name="Picture 2" descr="http://cinema-suite.com/store/home_files/resources/img/Asset%20Store%20Butt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08" y="4797938"/>
            <a:ext cx="428625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9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Recursos </a:t>
            </a:r>
            <a:r>
              <a:rPr lang="es-ES" sz="4400" b="1" dirty="0" err="1"/>
              <a:t>U</a:t>
            </a:r>
            <a:r>
              <a:rPr lang="es-ES" sz="4400" b="1" dirty="0" err="1" smtClean="0"/>
              <a:t>nreal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/>
          </a:p>
          <a:p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  <a:p>
            <a:r>
              <a:rPr lang="es-ES" sz="2400" dirty="0" smtClean="0"/>
              <a:t>Marketplace: en el Marketplace al igual que en la </a:t>
            </a:r>
            <a:r>
              <a:rPr lang="es-ES" sz="2400" dirty="0" err="1" smtClean="0"/>
              <a:t>Asset</a:t>
            </a:r>
            <a:r>
              <a:rPr lang="es-ES" sz="2400" dirty="0" smtClean="0"/>
              <a:t> Store de </a:t>
            </a:r>
            <a:r>
              <a:rPr lang="es-ES" sz="2400" dirty="0" err="1" smtClean="0"/>
              <a:t>Unity</a:t>
            </a:r>
            <a:r>
              <a:rPr lang="es-ES" sz="2400" dirty="0" smtClean="0"/>
              <a:t> encontramos todo tipo de material creado por la comunidad para implementarlo en nuestros proyectos.</a:t>
            </a:r>
            <a:endParaRPr lang="es-ES" sz="2400" dirty="0"/>
          </a:p>
        </p:txBody>
      </p:sp>
      <p:pic>
        <p:nvPicPr>
          <p:cNvPr id="6146" name="Picture 2" descr="https://cdn2.unrealengine.com/blog/MarketplaceMain-770x250-5191437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59" y="4973376"/>
            <a:ext cx="4239998" cy="137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7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Conclusiones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332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540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Descripción del tipo de tecnología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515448"/>
            <a:ext cx="10353762" cy="846752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s-ES" sz="2800" b="1" dirty="0" smtClean="0"/>
              <a:t>Definición</a:t>
            </a:r>
            <a:r>
              <a:rPr lang="es-ES" sz="2400" dirty="0" smtClean="0"/>
              <a:t>, “</a:t>
            </a:r>
            <a:r>
              <a:rPr lang="es-ES" sz="2400" dirty="0">
                <a:effectLst/>
              </a:rPr>
              <a:t>se trata del </a:t>
            </a:r>
            <a:r>
              <a:rPr lang="es-ES" sz="2400" dirty="0" err="1">
                <a:effectLst/>
              </a:rPr>
              <a:t>framework</a:t>
            </a:r>
            <a:r>
              <a:rPr lang="es-ES" sz="2400" dirty="0">
                <a:effectLst/>
              </a:rPr>
              <a:t> </a:t>
            </a:r>
            <a:r>
              <a:rPr lang="es-ES" sz="2400" dirty="0" smtClean="0">
                <a:effectLst/>
              </a:rPr>
              <a:t>preparado </a:t>
            </a:r>
            <a:r>
              <a:rPr lang="es-ES" sz="2400" dirty="0">
                <a:effectLst/>
              </a:rPr>
              <a:t>para diseñar y desarrollar un </a:t>
            </a:r>
            <a:r>
              <a:rPr lang="es-ES" sz="2400" dirty="0" smtClean="0">
                <a:effectLst/>
              </a:rPr>
              <a:t>videojuego”</a:t>
            </a:r>
          </a:p>
          <a:p>
            <a:pPr marL="36900" indent="0" algn="ctr">
              <a:buNone/>
            </a:pPr>
            <a:endParaRPr lang="es-ES" sz="2400" b="1" dirty="0" smtClean="0"/>
          </a:p>
          <a:p>
            <a:pPr marL="36900" indent="0" algn="ctr">
              <a:buNone/>
            </a:pPr>
            <a:r>
              <a:rPr lang="es-ES" sz="3200" b="1" dirty="0" smtClean="0"/>
              <a:t>Características básicas</a:t>
            </a:r>
            <a:endParaRPr lang="es-ES" sz="3200" dirty="0" smtClean="0">
              <a:effectLst/>
            </a:endParaRPr>
          </a:p>
          <a:p>
            <a:pPr marL="36900" indent="0">
              <a:buNone/>
            </a:pPr>
            <a:endParaRPr lang="es-ES" sz="2400" dirty="0" smtClean="0">
              <a:effectLst/>
            </a:endParaRPr>
          </a:p>
          <a:p>
            <a:endParaRPr lang="es-ES" sz="2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13795" y="3694599"/>
            <a:ext cx="10353762" cy="24649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numCol="2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s-ES" sz="2400" dirty="0" err="1" smtClean="0">
                <a:effectLst/>
              </a:rPr>
              <a:t>Renderizar</a:t>
            </a:r>
            <a:r>
              <a:rPr lang="es-ES" sz="2400" dirty="0" smtClean="0">
                <a:effectLst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>
                <a:effectLst/>
              </a:rPr>
              <a:t>Detección de colisiones físicas </a:t>
            </a:r>
            <a:r>
              <a:rPr lang="es-ES" sz="2400" dirty="0" smtClean="0">
                <a:effectLst/>
              </a:rPr>
              <a:t>y resolución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>
                <a:effectLst/>
              </a:rPr>
              <a:t>Recursos audiovisuales </a:t>
            </a:r>
            <a:endParaRPr lang="es-ES" sz="2400" dirty="0" smtClean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400" dirty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400" dirty="0" smtClean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400" dirty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400" dirty="0" smtClean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>
                <a:effectLst/>
              </a:rPr>
              <a:t>Inteligencia artificial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>
                <a:effectLst/>
              </a:rPr>
              <a:t>Gestión de la comunicación y el hardware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>
                <a:effectLst/>
              </a:rPr>
              <a:t>Soporte multijugador, </a:t>
            </a:r>
            <a:r>
              <a:rPr lang="es-ES" sz="2400" dirty="0" err="1" smtClean="0">
                <a:effectLst/>
              </a:rPr>
              <a:t>multihilo</a:t>
            </a:r>
            <a:r>
              <a:rPr lang="es-ES" sz="2400" dirty="0" smtClean="0">
                <a:effectLst/>
              </a:rPr>
              <a:t> e idiomas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sz="2400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sz="2400" dirty="0" smtClean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169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286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Comparación tecnologías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5128" y="1859448"/>
            <a:ext cx="4425529" cy="405875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s-ES" sz="2800" b="1" dirty="0" smtClean="0"/>
              <a:t>UNITY</a:t>
            </a:r>
          </a:p>
          <a:p>
            <a:pPr marL="36900" indent="0">
              <a:buNone/>
            </a:pPr>
            <a:endParaRPr lang="es-ES" sz="28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Portable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Iluminación en tiempo real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err="1" smtClean="0"/>
              <a:t>Renderizado</a:t>
            </a:r>
            <a:r>
              <a:rPr lang="es-ES" sz="2400" dirty="0" smtClean="0"/>
              <a:t> basado en física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Reflejos HDR</a:t>
            </a:r>
            <a:endParaRPr lang="es-ES" sz="24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032528" y="1859448"/>
            <a:ext cx="4425529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s-ES" sz="2800" b="1" dirty="0" smtClean="0"/>
              <a:t>UNREAL</a:t>
            </a:r>
          </a:p>
          <a:p>
            <a:pPr marL="36900" indent="0">
              <a:buFont typeface="Wingdings 2" charset="2"/>
              <a:buNone/>
            </a:pPr>
            <a:endParaRPr lang="es-ES" sz="28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Portable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Iluminación dinámica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Sistema de partículas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835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Fuentes documentales generales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4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Fuentes documentales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7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Fuentes documentales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6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Cursos no gratuitos generales</a:t>
            </a:r>
            <a:endParaRPr lang="es-ES" sz="4400" b="1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13795" y="3749147"/>
            <a:ext cx="5769527" cy="25651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s-ES_tradnl" sz="2400" b="1" dirty="0" smtClean="0">
                <a:effectLst/>
              </a:rPr>
              <a:t>Master en Desarrollo de Videojuegos </a:t>
            </a:r>
            <a:r>
              <a:rPr lang="es-ES_tradnl" sz="2400" b="1" dirty="0" err="1" smtClean="0">
                <a:effectLst/>
              </a:rPr>
              <a:t>Games</a:t>
            </a:r>
            <a:r>
              <a:rPr lang="es-ES_tradnl" sz="2400" b="1" dirty="0" smtClean="0">
                <a:effectLst/>
              </a:rPr>
              <a:t> UPM</a:t>
            </a:r>
            <a:endParaRPr lang="es-ES_tradnl" b="1" dirty="0" smtClean="0">
              <a:effectLst/>
            </a:endParaRPr>
          </a:p>
          <a:p>
            <a:r>
              <a:rPr lang="es-ES_tradnl" b="1" dirty="0" err="1" smtClean="0">
                <a:effectLst/>
              </a:rPr>
              <a:t>Dise</a:t>
            </a:r>
            <a:r>
              <a:rPr lang="es-ES" b="1" dirty="0" err="1" smtClean="0">
                <a:effectLst/>
              </a:rPr>
              <a:t>ño</a:t>
            </a:r>
            <a:endParaRPr lang="es-ES_tradnl" b="1" dirty="0" smtClean="0">
              <a:effectLst/>
            </a:endParaRPr>
          </a:p>
          <a:p>
            <a:r>
              <a:rPr lang="es-ES" b="1" dirty="0" smtClean="0">
                <a:effectLst/>
              </a:rPr>
              <a:t>Programación</a:t>
            </a:r>
          </a:p>
          <a:p>
            <a:r>
              <a:rPr lang="es-ES" b="1" dirty="0" smtClean="0">
                <a:effectLst/>
              </a:rPr>
              <a:t>Inteligencia Artificial</a:t>
            </a:r>
          </a:p>
          <a:p>
            <a:r>
              <a:rPr lang="es-ES" b="1" dirty="0" err="1" smtClean="0">
                <a:effectLst/>
              </a:rPr>
              <a:t>Musica</a:t>
            </a:r>
            <a:r>
              <a:rPr lang="es-ES" b="1" dirty="0" smtClean="0">
                <a:effectLst/>
              </a:rPr>
              <a:t> y FX</a:t>
            </a:r>
            <a:endParaRPr lang="es-ES_tradnl" b="1" dirty="0" smtClean="0">
              <a:effectLst/>
            </a:endParaRPr>
          </a:p>
        </p:txBody>
      </p:sp>
      <p:pic>
        <p:nvPicPr>
          <p:cNvPr id="1026" name="Picture 2" descr="Master en diseño y desarrollo de videojue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685" y="1467665"/>
            <a:ext cx="86677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40" y="1389777"/>
            <a:ext cx="3948413" cy="2632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6882714" y="3983597"/>
            <a:ext cx="5167560" cy="25651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s-ES_tradnl" sz="2400" b="1" dirty="0" smtClean="0">
                <a:effectLst/>
              </a:rPr>
              <a:t>Grado en Desarrollo de Videojuegos</a:t>
            </a:r>
            <a:endParaRPr lang="es-ES_tradnl" b="1" dirty="0" smtClean="0">
              <a:effectLst/>
            </a:endParaRPr>
          </a:p>
          <a:p>
            <a:r>
              <a:rPr lang="es-ES_tradnl" b="1" dirty="0" smtClean="0">
                <a:effectLst/>
              </a:rPr>
              <a:t>Carrera enfocada al desarrollo</a:t>
            </a:r>
          </a:p>
          <a:p>
            <a:r>
              <a:rPr lang="es-ES" b="1" dirty="0" smtClean="0">
                <a:effectLst/>
              </a:rPr>
              <a:t>Desarrollo</a:t>
            </a:r>
          </a:p>
          <a:p>
            <a:r>
              <a:rPr lang="es-ES" b="1" dirty="0" smtClean="0">
                <a:effectLst/>
              </a:rPr>
              <a:t>Arte</a:t>
            </a:r>
          </a:p>
          <a:p>
            <a:r>
              <a:rPr lang="es-ES" b="1" dirty="0" smtClean="0">
                <a:effectLst/>
              </a:rPr>
              <a:t>Motores Gráficos</a:t>
            </a:r>
          </a:p>
          <a:p>
            <a:r>
              <a:rPr lang="es-ES" b="1" dirty="0" smtClean="0">
                <a:effectLst/>
              </a:rPr>
              <a:t>Algoritmos</a:t>
            </a:r>
            <a:endParaRPr lang="es-ES_tradnl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42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Cursos no gratuitos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pic>
        <p:nvPicPr>
          <p:cNvPr id="3074" name="Picture 2" descr="http://marketblog.envato.com/wp-content/uploads/2013/04/3dmot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742" y="1508898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lynda.uiowa.edu/files/lynda.uiowa.edu/files/styles/large/public/lynda_logo1r-p_1x1.gif?itok=tgMeqWz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621" y="1365422"/>
            <a:ext cx="2272027" cy="227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913795" y="3749147"/>
            <a:ext cx="5769527" cy="25651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s-ES_tradnl" sz="2400" b="1" dirty="0" smtClean="0">
                <a:effectLst/>
              </a:rPr>
              <a:t>Introducción a Unity5</a:t>
            </a:r>
            <a:endParaRPr lang="es-ES_tradnl" b="1" dirty="0" smtClean="0">
              <a:effectLst/>
            </a:endParaRPr>
          </a:p>
          <a:p>
            <a:r>
              <a:rPr lang="es-ES_tradnl" b="1" dirty="0" smtClean="0">
                <a:effectLst/>
              </a:rPr>
              <a:t>Enfocado a Principiantes</a:t>
            </a:r>
          </a:p>
          <a:p>
            <a:r>
              <a:rPr lang="es-ES" b="1" dirty="0" smtClean="0">
                <a:effectLst/>
              </a:rPr>
              <a:t>Sin experiencia requerida</a:t>
            </a:r>
          </a:p>
          <a:p>
            <a:r>
              <a:rPr lang="es-ES" b="1" dirty="0" smtClean="0">
                <a:effectLst/>
              </a:rPr>
              <a:t>Ejemplos claros y concisos</a:t>
            </a:r>
          </a:p>
          <a:p>
            <a:r>
              <a:rPr lang="es-ES" b="1" dirty="0" smtClean="0">
                <a:effectLst/>
              </a:rPr>
              <a:t>Desde lo simple hasta lo complejo</a:t>
            </a:r>
            <a:endParaRPr lang="es-ES_tradnl" b="1" dirty="0" smtClean="0">
              <a:effectLst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591870" y="3829221"/>
            <a:ext cx="5769527" cy="25651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s-ES_tradnl" sz="2400" b="1" dirty="0" smtClean="0">
                <a:effectLst/>
              </a:rPr>
              <a:t>Unity5 2D: </a:t>
            </a:r>
            <a:r>
              <a:rPr lang="es-ES_tradnl" sz="2400" b="1" dirty="0" err="1" smtClean="0">
                <a:effectLst/>
              </a:rPr>
              <a:t>Optimizing</a:t>
            </a:r>
            <a:r>
              <a:rPr lang="es-ES_tradnl" sz="2400" b="1" dirty="0" smtClean="0">
                <a:effectLst/>
              </a:rPr>
              <a:t> </a:t>
            </a:r>
            <a:r>
              <a:rPr lang="es-ES_tradnl" sz="2400" b="1" dirty="0" err="1" smtClean="0">
                <a:effectLst/>
              </a:rPr>
              <a:t>Graphics</a:t>
            </a:r>
            <a:endParaRPr lang="es-ES_tradnl" b="1" dirty="0" smtClean="0">
              <a:effectLst/>
            </a:endParaRPr>
          </a:p>
          <a:p>
            <a:r>
              <a:rPr lang="es-ES_tradnl" b="1" dirty="0" smtClean="0">
                <a:effectLst/>
              </a:rPr>
              <a:t>Usuarios Intermedios</a:t>
            </a:r>
          </a:p>
          <a:p>
            <a:r>
              <a:rPr lang="es-ES" b="1" dirty="0" smtClean="0">
                <a:effectLst/>
              </a:rPr>
              <a:t>Optimizar el rendimiento gráfico</a:t>
            </a:r>
          </a:p>
          <a:p>
            <a:r>
              <a:rPr lang="es-ES" b="1" dirty="0" smtClean="0">
                <a:effectLst/>
              </a:rPr>
              <a:t>Mejorar interfaz de usuario</a:t>
            </a:r>
          </a:p>
          <a:p>
            <a:r>
              <a:rPr lang="es-ES" b="1" dirty="0" smtClean="0">
                <a:effectLst/>
              </a:rPr>
              <a:t>Ajustar texturas</a:t>
            </a:r>
            <a:endParaRPr lang="es-ES_tradnl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29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Cursos no gratuitos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pic>
        <p:nvPicPr>
          <p:cNvPr id="4098" name="Picture 2" descr="http://i50.fastpic.ru/big/2012/1206/07/680c2d720c63855cff25d7548974e60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1258439"/>
            <a:ext cx="3870109" cy="240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1.bp.blogspot.com/-JfSZKD7qsgM/Vq1d5Pm4W3I/AAAAAAAAAcI/DEsKxt3X-lU/s1600/dribble800x60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86" y="1258439"/>
            <a:ext cx="2883243" cy="21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440190" y="3749146"/>
            <a:ext cx="5769527" cy="25651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s-ES_tradnl" sz="2400" b="1" dirty="0" err="1" smtClean="0">
                <a:effectLst/>
              </a:rPr>
              <a:t>Creating</a:t>
            </a:r>
            <a:r>
              <a:rPr lang="es-ES_tradnl" sz="2400" b="1" dirty="0" smtClean="0">
                <a:effectLst/>
              </a:rPr>
              <a:t> a </a:t>
            </a:r>
            <a:r>
              <a:rPr lang="es-ES_tradnl" sz="2400" b="1" dirty="0" err="1" smtClean="0">
                <a:effectLst/>
              </a:rPr>
              <a:t>Space</a:t>
            </a:r>
            <a:r>
              <a:rPr lang="es-ES_tradnl" sz="2400" b="1" dirty="0" smtClean="0">
                <a:effectLst/>
              </a:rPr>
              <a:t> Flight Simulator</a:t>
            </a:r>
            <a:endParaRPr lang="es-ES_tradnl" b="1" dirty="0" smtClean="0">
              <a:effectLst/>
            </a:endParaRPr>
          </a:p>
          <a:p>
            <a:r>
              <a:rPr lang="es-ES" b="1" dirty="0" smtClean="0">
                <a:effectLst/>
              </a:rPr>
              <a:t>Usuarios intermedios</a:t>
            </a:r>
            <a:endParaRPr lang="es-ES_tradnl" b="1" dirty="0" smtClean="0">
              <a:effectLst/>
            </a:endParaRPr>
          </a:p>
          <a:p>
            <a:r>
              <a:rPr lang="es-ES" b="1" dirty="0" smtClean="0">
                <a:effectLst/>
              </a:rPr>
              <a:t>Sistema de físicas</a:t>
            </a:r>
          </a:p>
          <a:p>
            <a:r>
              <a:rPr lang="es-ES" b="1" dirty="0" smtClean="0">
                <a:effectLst/>
              </a:rPr>
              <a:t>Programación de Componentes</a:t>
            </a:r>
          </a:p>
          <a:p>
            <a:r>
              <a:rPr lang="es-ES" b="1" dirty="0" smtClean="0">
                <a:effectLst/>
              </a:rPr>
              <a:t>Creación de un Simulador Espacial</a:t>
            </a:r>
            <a:endParaRPr lang="es-ES_tradnl" b="1" dirty="0" smtClean="0">
              <a:effectLst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422473" y="3749146"/>
            <a:ext cx="5769527" cy="25651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s-ES_tradnl" sz="2400" b="1" dirty="0" err="1" smtClean="0">
                <a:effectLst/>
              </a:rPr>
              <a:t>Intro</a:t>
            </a:r>
            <a:r>
              <a:rPr lang="es-ES_tradnl" sz="2400" b="1" dirty="0" smtClean="0">
                <a:effectLst/>
              </a:rPr>
              <a:t> to </a:t>
            </a:r>
            <a:r>
              <a:rPr lang="es-ES_tradnl" sz="2400" b="1" dirty="0" err="1" smtClean="0">
                <a:effectLst/>
              </a:rPr>
              <a:t>Unreal</a:t>
            </a:r>
            <a:r>
              <a:rPr lang="es-ES_tradnl" sz="2400" b="1" dirty="0" smtClean="0">
                <a:effectLst/>
              </a:rPr>
              <a:t> </a:t>
            </a:r>
            <a:r>
              <a:rPr lang="es-ES_tradnl" sz="2400" b="1" dirty="0" err="1" smtClean="0">
                <a:effectLst/>
              </a:rPr>
              <a:t>Engine</a:t>
            </a:r>
            <a:r>
              <a:rPr lang="es-ES_tradnl" sz="2400" b="1" dirty="0" smtClean="0">
                <a:effectLst/>
              </a:rPr>
              <a:t> 4</a:t>
            </a:r>
            <a:endParaRPr lang="es-ES_tradnl" b="1" dirty="0" smtClean="0">
              <a:effectLst/>
            </a:endParaRPr>
          </a:p>
          <a:p>
            <a:r>
              <a:rPr lang="es-ES_tradnl" b="1" dirty="0" smtClean="0">
                <a:effectLst/>
              </a:rPr>
              <a:t>Enfocado a Principiantes</a:t>
            </a:r>
          </a:p>
          <a:p>
            <a:r>
              <a:rPr lang="es-ES" b="1" dirty="0" smtClean="0">
                <a:effectLst/>
              </a:rPr>
              <a:t>Visión básica del motor</a:t>
            </a:r>
          </a:p>
          <a:p>
            <a:r>
              <a:rPr lang="es-ES" b="1" dirty="0" smtClean="0">
                <a:effectLst/>
              </a:rPr>
              <a:t>Interfaz de Usuario</a:t>
            </a:r>
          </a:p>
          <a:p>
            <a:r>
              <a:rPr lang="es-ES" b="1" dirty="0" smtClean="0">
                <a:effectLst/>
              </a:rPr>
              <a:t>Creación de niveles</a:t>
            </a:r>
            <a:endParaRPr lang="es-ES_tradnl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154</TotalTime>
  <Words>532</Words>
  <Application>Microsoft Office PowerPoint</Application>
  <PresentationFormat>Panorámica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Calisto MT</vt:lpstr>
      <vt:lpstr>Courier New</vt:lpstr>
      <vt:lpstr>Trebuchet MS</vt:lpstr>
      <vt:lpstr>Wingdings 2</vt:lpstr>
      <vt:lpstr>Pizarra</vt:lpstr>
      <vt:lpstr>TG1 - Motores de videojuegos -</vt:lpstr>
      <vt:lpstr>Descripción del tipo de tecnología</vt:lpstr>
      <vt:lpstr>Comparación tecnologías</vt:lpstr>
      <vt:lpstr>Fuentes documentales generales</vt:lpstr>
      <vt:lpstr>Fuentes documentales Unity</vt:lpstr>
      <vt:lpstr>Fuentes documentales Unreal</vt:lpstr>
      <vt:lpstr>Cursos no gratuitos generales</vt:lpstr>
      <vt:lpstr>Cursos no gratuitos Unity</vt:lpstr>
      <vt:lpstr>Cursos no gratuitos Unreal</vt:lpstr>
      <vt:lpstr>Cursos gratuitos generales</vt:lpstr>
      <vt:lpstr>Cursos gratuitos Unity</vt:lpstr>
      <vt:lpstr>Cursos gratuitos Unreal</vt:lpstr>
      <vt:lpstr>Ayudas para estudiar las tecnologías</vt:lpstr>
      <vt:lpstr>Recursos generales</vt:lpstr>
      <vt:lpstr>Recursos Unity</vt:lpstr>
      <vt:lpstr>Recursos Unreal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TG1 - Motores de videojuegos -</dc:title>
  <dc:creator>Laia Pomar Cortés</dc:creator>
  <cp:lastModifiedBy>Kam</cp:lastModifiedBy>
  <cp:revision>13</cp:revision>
  <dcterms:created xsi:type="dcterms:W3CDTF">2016-03-13T17:20:07Z</dcterms:created>
  <dcterms:modified xsi:type="dcterms:W3CDTF">2016-03-14T20:03:15Z</dcterms:modified>
</cp:coreProperties>
</file>