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224" y="5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3/13/16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889000"/>
            <a:ext cx="9440034" cy="2709341"/>
          </a:xfrm>
        </p:spPr>
        <p:txBody>
          <a:bodyPr>
            <a:noAutofit/>
          </a:bodyPr>
          <a:lstStyle/>
          <a:p>
            <a:r>
              <a:rPr lang="es-ES" sz="7200" dirty="0" smtClean="0"/>
              <a:t>TG1 - Motores de videojuegos -</a:t>
            </a:r>
            <a:endParaRPr lang="es-ES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DESARROLLO DE TECNOLOGÍAS EMERGENTES </a:t>
            </a:r>
            <a:br>
              <a:rPr lang="es-ES" dirty="0" smtClean="0"/>
            </a:br>
            <a:r>
              <a:rPr lang="es-ES" dirty="0" smtClean="0"/>
              <a:t>G1 Mañana</a:t>
            </a:r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9855200" y="5448300"/>
            <a:ext cx="209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Liliana </a:t>
            </a:r>
            <a:r>
              <a:rPr lang="es-ES" dirty="0" err="1" smtClean="0"/>
              <a:t>Canalsova</a:t>
            </a:r>
            <a:endParaRPr lang="es-ES" dirty="0" smtClean="0"/>
          </a:p>
          <a:p>
            <a:pPr algn="r"/>
            <a:r>
              <a:rPr lang="es-ES" dirty="0" smtClean="0"/>
              <a:t>Kevin Amores</a:t>
            </a:r>
          </a:p>
          <a:p>
            <a:pPr algn="r"/>
            <a:r>
              <a:rPr lang="es-ES" dirty="0" smtClean="0"/>
              <a:t>Javier Blanco</a:t>
            </a:r>
          </a:p>
          <a:p>
            <a:pPr algn="r"/>
            <a:r>
              <a:rPr lang="es-ES" dirty="0" smtClean="0"/>
              <a:t>Laia Pomar</a:t>
            </a:r>
          </a:p>
        </p:txBody>
      </p:sp>
    </p:spTree>
    <p:extLst>
      <p:ext uri="{BB962C8B-B14F-4D97-AF65-F5344CB8AC3E}">
        <p14:creationId xmlns:p14="http://schemas.microsoft.com/office/powerpoint/2010/main" val="275497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Cursos gratuitos generales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3749147"/>
            <a:ext cx="5769527" cy="2371241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s-ES_tradnl" sz="2400" b="1" dirty="0">
                <a:effectLst/>
              </a:rPr>
              <a:t>Motores gráficos en videojuegos: </a:t>
            </a:r>
            <a:r>
              <a:rPr lang="es-ES_tradnl" sz="2400" b="1" dirty="0" err="1">
                <a:effectLst/>
              </a:rPr>
              <a:t>game</a:t>
            </a:r>
            <a:r>
              <a:rPr lang="es-ES_tradnl" sz="2400" b="1" dirty="0">
                <a:effectLst/>
              </a:rPr>
              <a:t> </a:t>
            </a:r>
            <a:r>
              <a:rPr lang="es-ES_tradnl" sz="2400" b="1" dirty="0" err="1" smtClean="0">
                <a:effectLst/>
              </a:rPr>
              <a:t>engine</a:t>
            </a:r>
            <a:endParaRPr lang="es-ES_tradnl" sz="2400" b="1" dirty="0" smtClean="0">
              <a:effectLst/>
            </a:endParaRPr>
          </a:p>
          <a:p>
            <a:r>
              <a:rPr lang="es-ES_tradnl" b="1" dirty="0" smtClean="0">
                <a:effectLst/>
              </a:rPr>
              <a:t>Conceptos</a:t>
            </a:r>
          </a:p>
          <a:p>
            <a:r>
              <a:rPr lang="es-ES_tradnl" b="1" dirty="0" smtClean="0">
                <a:effectLst/>
              </a:rPr>
              <a:t>Utilidades</a:t>
            </a:r>
          </a:p>
          <a:p>
            <a:r>
              <a:rPr lang="es-ES_tradnl" b="1" dirty="0" err="1" smtClean="0">
                <a:effectLst/>
              </a:rPr>
              <a:t>Creaci</a:t>
            </a:r>
            <a:r>
              <a:rPr lang="es-ES" b="1" dirty="0" err="1" smtClean="0">
                <a:effectLst/>
              </a:rPr>
              <a:t>ón</a:t>
            </a:r>
            <a:r>
              <a:rPr lang="es-ES" b="1" dirty="0" smtClean="0">
                <a:effectLst/>
              </a:rPr>
              <a:t> de un motor de videojuegos</a:t>
            </a:r>
          </a:p>
          <a:p>
            <a:r>
              <a:rPr lang="es-ES" b="1" dirty="0" smtClean="0">
                <a:effectLst/>
              </a:rPr>
              <a:t>Diseño y creación de un videojuego</a:t>
            </a:r>
            <a:endParaRPr lang="es-ES_tradnl" b="1" dirty="0" smtClean="0">
              <a:effectLst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369805" y="1362110"/>
            <a:ext cx="5238716" cy="290154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2400" b="1" dirty="0" err="1" smtClean="0">
                <a:effectLst/>
              </a:rPr>
              <a:t>Game</a:t>
            </a:r>
            <a:r>
              <a:rPr lang="es-ES" sz="2400" b="1" dirty="0" smtClean="0">
                <a:effectLst/>
              </a:rPr>
              <a:t> </a:t>
            </a:r>
            <a:r>
              <a:rPr lang="es-ES" sz="2400" b="1" dirty="0" err="1" smtClean="0">
                <a:effectLst/>
              </a:rPr>
              <a:t>Engine</a:t>
            </a:r>
            <a:r>
              <a:rPr lang="es-ES" sz="2400" b="1" dirty="0" smtClean="0">
                <a:effectLst/>
              </a:rPr>
              <a:t> </a:t>
            </a:r>
            <a:r>
              <a:rPr lang="es-ES" sz="2400" b="1" dirty="0" err="1" smtClean="0">
                <a:effectLst/>
              </a:rPr>
              <a:t>Programming</a:t>
            </a:r>
            <a:r>
              <a:rPr lang="es-ES_tradnl" sz="2400" b="1" dirty="0" smtClean="0">
                <a:effectLst/>
              </a:rPr>
              <a:t> </a:t>
            </a:r>
          </a:p>
          <a:p>
            <a:r>
              <a:rPr lang="es-ES_tradnl" b="1" dirty="0" smtClean="0">
                <a:effectLst/>
              </a:rPr>
              <a:t>Conceptos b</a:t>
            </a:r>
            <a:r>
              <a:rPr lang="es-ES" b="1" dirty="0" err="1" smtClean="0">
                <a:effectLst/>
              </a:rPr>
              <a:t>ásicos</a:t>
            </a:r>
            <a:r>
              <a:rPr lang="es-ES" b="1" dirty="0" smtClean="0">
                <a:effectLst/>
              </a:rPr>
              <a:t> de C++</a:t>
            </a:r>
          </a:p>
          <a:p>
            <a:r>
              <a:rPr lang="es-ES" b="1" dirty="0" smtClean="0">
                <a:effectLst/>
              </a:rPr>
              <a:t>Técnicas de programación utilizadas en motores de videojuegos.</a:t>
            </a:r>
          </a:p>
          <a:p>
            <a:r>
              <a:rPr lang="es-ES" b="1" dirty="0" smtClean="0">
                <a:effectLst/>
              </a:rPr>
              <a:t>Estructura y arquitectura de motores de videojuegos</a:t>
            </a:r>
            <a:endParaRPr lang="es-ES_tradnl" dirty="0" smtClean="0">
              <a:effectLst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077" y="4122257"/>
            <a:ext cx="1824172" cy="181070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338" y="5932966"/>
            <a:ext cx="3101650" cy="37484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428" y="1820834"/>
            <a:ext cx="2794291" cy="146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7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Cursos gratuitos </a:t>
            </a:r>
            <a:r>
              <a:rPr lang="es-ES" sz="4400" b="1" dirty="0" err="1" smtClean="0"/>
              <a:t>Unity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617525"/>
            <a:ext cx="5231824" cy="2849527"/>
          </a:xfrm>
        </p:spPr>
        <p:txBody>
          <a:bodyPr/>
          <a:lstStyle/>
          <a:p>
            <a:pPr marL="36900" indent="0">
              <a:buNone/>
            </a:pPr>
            <a:r>
              <a:rPr lang="es-ES" sz="2400" dirty="0">
                <a:effectLst/>
              </a:rPr>
              <a:t>Desarrollo de </a:t>
            </a:r>
            <a:r>
              <a:rPr lang="es-ES" sz="2400" dirty="0" smtClean="0">
                <a:effectLst/>
              </a:rPr>
              <a:t>videojuegos </a:t>
            </a:r>
            <a:r>
              <a:rPr lang="es-ES" sz="2400" dirty="0">
                <a:effectLst/>
              </a:rPr>
              <a:t>en </a:t>
            </a:r>
            <a:r>
              <a:rPr lang="es-ES" sz="2400" dirty="0" err="1">
                <a:effectLst/>
              </a:rPr>
              <a:t>Unity</a:t>
            </a:r>
            <a:r>
              <a:rPr lang="es-ES" sz="2400" dirty="0">
                <a:effectLst/>
              </a:rPr>
              <a:t>: una introducción</a:t>
            </a:r>
            <a:r>
              <a:rPr lang="es-ES" sz="2400" dirty="0" smtClean="0">
                <a:effectLst/>
              </a:rPr>
              <a:t>.</a:t>
            </a:r>
          </a:p>
          <a:p>
            <a:pPr algn="ctr"/>
            <a:r>
              <a:rPr lang="es-ES" dirty="0" smtClean="0">
                <a:effectLst/>
              </a:rPr>
              <a:t>Videojuegos en 2D</a:t>
            </a:r>
          </a:p>
          <a:p>
            <a:pPr algn="ctr"/>
            <a:r>
              <a:rPr lang="es-ES" dirty="0" smtClean="0"/>
              <a:t>Conceptos necesarios</a:t>
            </a:r>
          </a:p>
          <a:p>
            <a:pPr algn="ctr"/>
            <a:r>
              <a:rPr lang="es-ES" dirty="0" smtClean="0"/>
              <a:t>Programación</a:t>
            </a:r>
          </a:p>
          <a:p>
            <a:pPr algn="ctr"/>
            <a:r>
              <a:rPr lang="es-ES" dirty="0" smtClean="0"/>
              <a:t>Diseño</a:t>
            </a:r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358271" y="1617525"/>
            <a:ext cx="5309370" cy="281828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s-ES" sz="2400" dirty="0" smtClean="0">
                <a:effectLst/>
              </a:rPr>
              <a:t>Desarrollo de videojuegos en </a:t>
            </a:r>
            <a:r>
              <a:rPr lang="es-ES" sz="2400" dirty="0" err="1" smtClean="0">
                <a:effectLst/>
              </a:rPr>
              <a:t>Unity</a:t>
            </a:r>
            <a:r>
              <a:rPr lang="es-ES" sz="2400" dirty="0" smtClean="0">
                <a:effectLst/>
              </a:rPr>
              <a:t>: una introducción.</a:t>
            </a:r>
          </a:p>
          <a:p>
            <a:pPr algn="ctr"/>
            <a:r>
              <a:rPr lang="es-ES" dirty="0">
                <a:effectLst/>
              </a:rPr>
              <a:t>Videojuegos en </a:t>
            </a:r>
            <a:r>
              <a:rPr lang="es-ES" dirty="0" smtClean="0">
                <a:effectLst/>
              </a:rPr>
              <a:t>3D</a:t>
            </a:r>
            <a:endParaRPr lang="es-ES" dirty="0">
              <a:effectLst/>
            </a:endParaRPr>
          </a:p>
          <a:p>
            <a:pPr algn="ctr"/>
            <a:r>
              <a:rPr lang="es-ES" dirty="0"/>
              <a:t>Conceptos necesarios</a:t>
            </a:r>
          </a:p>
          <a:p>
            <a:pPr algn="ctr"/>
            <a:r>
              <a:rPr lang="es-ES" dirty="0"/>
              <a:t>Programación</a:t>
            </a:r>
          </a:p>
          <a:p>
            <a:pPr algn="ctr"/>
            <a:r>
              <a:rPr lang="es-ES" dirty="0"/>
              <a:t>Diseño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237" y="4910927"/>
            <a:ext cx="4046877" cy="161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1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Cursos gratuitos </a:t>
            </a:r>
            <a:r>
              <a:rPr lang="es-ES" sz="4400" b="1" dirty="0" err="1" smtClean="0"/>
              <a:t>Unreal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05999" y="1569950"/>
            <a:ext cx="8369353" cy="2958821"/>
          </a:xfrm>
        </p:spPr>
        <p:txBody>
          <a:bodyPr/>
          <a:lstStyle/>
          <a:p>
            <a:pPr marL="36900" indent="0">
              <a:buNone/>
            </a:pPr>
            <a:r>
              <a:rPr lang="es-ES_tradnl" sz="2400" dirty="0" err="1">
                <a:effectLst/>
              </a:rPr>
              <a:t>Step</a:t>
            </a:r>
            <a:r>
              <a:rPr lang="es-ES_tradnl" sz="2400" dirty="0">
                <a:effectLst/>
              </a:rPr>
              <a:t> </a:t>
            </a:r>
            <a:r>
              <a:rPr lang="es-ES_tradnl" sz="2400" dirty="0" err="1">
                <a:effectLst/>
              </a:rPr>
              <a:t>Crash</a:t>
            </a:r>
            <a:r>
              <a:rPr lang="es-ES_tradnl" sz="2400" dirty="0">
                <a:effectLst/>
              </a:rPr>
              <a:t> </a:t>
            </a:r>
            <a:r>
              <a:rPr lang="es-ES_tradnl" sz="2400" dirty="0" err="1">
                <a:effectLst/>
              </a:rPr>
              <a:t>Course</a:t>
            </a:r>
            <a:r>
              <a:rPr lang="es-ES_tradnl" sz="2400" dirty="0">
                <a:effectLst/>
              </a:rPr>
              <a:t> to </a:t>
            </a:r>
            <a:r>
              <a:rPr lang="es-ES_tradnl" sz="2400" dirty="0" err="1">
                <a:effectLst/>
              </a:rPr>
              <a:t>Getting</a:t>
            </a:r>
            <a:r>
              <a:rPr lang="es-ES_tradnl" sz="2400" dirty="0">
                <a:effectLst/>
              </a:rPr>
              <a:t> </a:t>
            </a:r>
            <a:r>
              <a:rPr lang="es-ES_tradnl" sz="2400" dirty="0" err="1">
                <a:effectLst/>
              </a:rPr>
              <a:t>Started</a:t>
            </a:r>
            <a:r>
              <a:rPr lang="es-ES_tradnl" sz="2400" dirty="0">
                <a:effectLst/>
              </a:rPr>
              <a:t> </a:t>
            </a:r>
            <a:r>
              <a:rPr lang="es-ES_tradnl" sz="2400" dirty="0" err="1">
                <a:effectLst/>
              </a:rPr>
              <a:t>with</a:t>
            </a:r>
            <a:r>
              <a:rPr lang="es-ES_tradnl" sz="2400" dirty="0">
                <a:effectLst/>
              </a:rPr>
              <a:t> </a:t>
            </a:r>
            <a:r>
              <a:rPr lang="es-ES_tradnl" sz="2400" dirty="0" err="1">
                <a:effectLst/>
              </a:rPr>
              <a:t>Unreal</a:t>
            </a:r>
            <a:r>
              <a:rPr lang="es-ES_tradnl" sz="2400" dirty="0">
                <a:effectLst/>
              </a:rPr>
              <a:t> </a:t>
            </a:r>
            <a:r>
              <a:rPr lang="es-ES_tradnl" sz="2400" dirty="0" err="1">
                <a:effectLst/>
              </a:rPr>
              <a:t>Engine</a:t>
            </a:r>
            <a:r>
              <a:rPr lang="es-ES_tradnl" sz="2400" dirty="0">
                <a:effectLst/>
              </a:rPr>
              <a:t> </a:t>
            </a:r>
            <a:r>
              <a:rPr lang="es-ES_tradnl" sz="2400" dirty="0" smtClean="0">
                <a:effectLst/>
              </a:rPr>
              <a:t>4</a:t>
            </a:r>
          </a:p>
          <a:p>
            <a:pPr algn="ctr"/>
            <a:r>
              <a:rPr lang="es-ES_tradnl" dirty="0" smtClean="0">
                <a:effectLst/>
              </a:rPr>
              <a:t>Conceptos necesarios</a:t>
            </a:r>
          </a:p>
          <a:p>
            <a:pPr algn="ctr"/>
            <a:r>
              <a:rPr lang="es-ES_tradnl" dirty="0" smtClean="0">
                <a:effectLst/>
              </a:rPr>
              <a:t>No se necesitan conocimientos previos</a:t>
            </a:r>
          </a:p>
          <a:p>
            <a:pPr algn="ctr"/>
            <a:r>
              <a:rPr lang="es-ES_tradnl" dirty="0" smtClean="0">
                <a:effectLst/>
              </a:rPr>
              <a:t>Instalación</a:t>
            </a:r>
            <a:r>
              <a:rPr lang="es-ES" dirty="0" smtClean="0">
                <a:effectLst/>
              </a:rPr>
              <a:t>, creación de proyectos</a:t>
            </a:r>
          </a:p>
          <a:p>
            <a:pPr algn="ctr"/>
            <a:r>
              <a:rPr lang="es-ES" dirty="0" smtClean="0">
                <a:effectLst/>
              </a:rPr>
              <a:t>Trabajos con ventanas</a:t>
            </a:r>
          </a:p>
          <a:p>
            <a:pPr algn="ctr"/>
            <a:r>
              <a:rPr lang="es-ES" dirty="0" smtClean="0">
                <a:effectLst/>
              </a:rPr>
              <a:t>Navegar por ventanas gráficas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275" y="4528771"/>
            <a:ext cx="6760029" cy="183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0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Ayudas para estudiar las tecnologías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b="1" dirty="0">
                <a:effectLst/>
              </a:rPr>
              <a:t>Becas </a:t>
            </a:r>
            <a:r>
              <a:rPr lang="es-ES" sz="2400" b="1" dirty="0" err="1" smtClean="0">
                <a:effectLst/>
              </a:rPr>
              <a:t>betabeers</a:t>
            </a:r>
            <a:r>
              <a:rPr lang="es-ES" sz="2400" b="1" dirty="0" smtClean="0">
                <a:effectLst/>
              </a:rPr>
              <a:t>, </a:t>
            </a:r>
            <a:r>
              <a:rPr lang="es-ES" sz="2400" dirty="0" smtClean="0">
                <a:effectLst/>
              </a:rPr>
              <a:t>ayudas para estudiar </a:t>
            </a:r>
            <a:r>
              <a:rPr lang="es-ES" sz="2400" dirty="0" err="1" smtClean="0">
                <a:effectLst/>
              </a:rPr>
              <a:t>Unreal</a:t>
            </a:r>
            <a:r>
              <a:rPr lang="es-ES" sz="2400" dirty="0" smtClean="0">
                <a:effectLst/>
              </a:rPr>
              <a:t> en la Escuela CICE</a:t>
            </a:r>
            <a:r>
              <a:rPr lang="es-ES" sz="2400" dirty="0" smtClean="0">
                <a:effectLst/>
              </a:rPr>
              <a:t>.</a:t>
            </a:r>
          </a:p>
          <a:p>
            <a:r>
              <a:rPr lang="es-ES" sz="2400" dirty="0" smtClean="0">
                <a:effectLst/>
              </a:rPr>
              <a:t>Licencias para estudiantes con precios reducidos y convenios con instituciones educacionales de </a:t>
            </a:r>
            <a:r>
              <a:rPr lang="es-ES" sz="2400" dirty="0" err="1" smtClean="0">
                <a:effectLst/>
              </a:rPr>
              <a:t>Unity</a:t>
            </a:r>
            <a:r>
              <a:rPr lang="es-ES" sz="2400" dirty="0" smtClean="0">
                <a:effectLst/>
              </a:rPr>
              <a:t>.</a:t>
            </a:r>
          </a:p>
          <a:p>
            <a:r>
              <a:rPr lang="es-ES" sz="2400" dirty="0" smtClean="0">
                <a:effectLst/>
              </a:rPr>
              <a:t>Packs de licencias gratuitas para estudiantes y profesores de la Universidad de Las Palmas de Gran Canaria.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8757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Recursos generales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b="1" dirty="0">
                <a:effectLst/>
              </a:rPr>
              <a:t>Sensores de captura de movimiento,</a:t>
            </a:r>
            <a:r>
              <a:rPr lang="es-ES" sz="2400" dirty="0">
                <a:effectLst/>
              </a:rPr>
              <a:t> se trata de un hardware que permite capturar el movimiento real de una persona con el fin de transferirlo al </a:t>
            </a:r>
            <a:r>
              <a:rPr lang="es-ES" sz="2400" dirty="0" smtClean="0">
                <a:effectLst/>
              </a:rPr>
              <a:t>juego.</a:t>
            </a:r>
          </a:p>
          <a:p>
            <a:r>
              <a:rPr lang="es-ES" sz="2400" b="1" dirty="0" smtClean="0">
                <a:effectLst/>
              </a:rPr>
              <a:t>Photoshop: </a:t>
            </a:r>
            <a:r>
              <a:rPr lang="es-ES" sz="2400" dirty="0" smtClean="0">
                <a:effectLst/>
              </a:rPr>
              <a:t>software de edición y diseño que tiene gran utilidad en la creación de personajes que se pueden exportar para ser utilizados por los motores de videojuegos.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5749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Recursos </a:t>
            </a:r>
            <a:r>
              <a:rPr lang="es-ES" sz="4400" b="1" dirty="0" err="1" smtClean="0"/>
              <a:t>Unity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4449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Recursos </a:t>
            </a:r>
            <a:r>
              <a:rPr lang="es-ES" sz="4400" b="1" dirty="0" err="1"/>
              <a:t>U</a:t>
            </a:r>
            <a:r>
              <a:rPr lang="es-ES" sz="4400" b="1" dirty="0" err="1" smtClean="0"/>
              <a:t>nreal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1279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Conclusiones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8332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540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Descripción del tipo de tecnología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515448"/>
            <a:ext cx="10353762" cy="846752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s-ES" sz="2800" b="1" dirty="0" smtClean="0"/>
              <a:t>Definición</a:t>
            </a:r>
            <a:r>
              <a:rPr lang="es-ES" sz="2400" dirty="0" smtClean="0"/>
              <a:t>, “</a:t>
            </a:r>
            <a:r>
              <a:rPr lang="es-ES" sz="2400" dirty="0">
                <a:effectLst/>
              </a:rPr>
              <a:t>se trata del </a:t>
            </a:r>
            <a:r>
              <a:rPr lang="es-ES" sz="2400" dirty="0" err="1">
                <a:effectLst/>
              </a:rPr>
              <a:t>framework</a:t>
            </a:r>
            <a:r>
              <a:rPr lang="es-ES" sz="2400" dirty="0">
                <a:effectLst/>
              </a:rPr>
              <a:t> </a:t>
            </a:r>
            <a:r>
              <a:rPr lang="es-ES" sz="2400" dirty="0" smtClean="0">
                <a:effectLst/>
              </a:rPr>
              <a:t>preparado </a:t>
            </a:r>
            <a:r>
              <a:rPr lang="es-ES" sz="2400" dirty="0">
                <a:effectLst/>
              </a:rPr>
              <a:t>para diseñar y desarrollar un </a:t>
            </a:r>
            <a:r>
              <a:rPr lang="es-ES" sz="2400" dirty="0" smtClean="0">
                <a:effectLst/>
              </a:rPr>
              <a:t>videojuego”</a:t>
            </a:r>
          </a:p>
          <a:p>
            <a:pPr marL="36900" indent="0" algn="ctr">
              <a:buNone/>
            </a:pPr>
            <a:endParaRPr lang="es-ES" sz="2400" b="1" dirty="0" smtClean="0"/>
          </a:p>
          <a:p>
            <a:pPr marL="36900" indent="0" algn="ctr">
              <a:buNone/>
            </a:pPr>
            <a:r>
              <a:rPr lang="es-ES" sz="3200" b="1" dirty="0" smtClean="0"/>
              <a:t>Características básicas</a:t>
            </a:r>
            <a:endParaRPr lang="es-ES" sz="3200" dirty="0" smtClean="0">
              <a:effectLst/>
            </a:endParaRPr>
          </a:p>
          <a:p>
            <a:pPr marL="36900" indent="0">
              <a:buNone/>
            </a:pPr>
            <a:endParaRPr lang="es-ES" sz="2400" dirty="0" smtClean="0">
              <a:effectLst/>
            </a:endParaRPr>
          </a:p>
          <a:p>
            <a:endParaRPr lang="es-ES" sz="24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13795" y="3694599"/>
            <a:ext cx="10353762" cy="24649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numCol="2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s-ES" sz="2400" dirty="0" err="1" smtClean="0">
                <a:effectLst/>
              </a:rPr>
              <a:t>Renderizar</a:t>
            </a:r>
            <a:r>
              <a:rPr lang="es-ES" sz="2400" dirty="0" smtClean="0">
                <a:effectLst/>
              </a:rPr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>
                <a:effectLst/>
              </a:rPr>
              <a:t>Detección de colisiones físicas </a:t>
            </a:r>
            <a:r>
              <a:rPr lang="es-ES" sz="2400" dirty="0" smtClean="0">
                <a:effectLst/>
              </a:rPr>
              <a:t>y resolución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>
                <a:effectLst/>
              </a:rPr>
              <a:t>Recursos audiovisuales </a:t>
            </a:r>
            <a:endParaRPr lang="es-ES" sz="2400" dirty="0" smtClean="0"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s-ES" sz="2400" dirty="0"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s-ES" sz="2400" dirty="0" smtClean="0"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s-ES" sz="2400" dirty="0"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s-ES" sz="2400" dirty="0" smtClean="0"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smtClean="0">
                <a:effectLst/>
              </a:rPr>
              <a:t>Inteligencia artificial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smtClean="0">
                <a:effectLst/>
              </a:rPr>
              <a:t>Gestión de la comunicación y el hardware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smtClean="0">
                <a:effectLst/>
              </a:rPr>
              <a:t>Soporte multijugador, </a:t>
            </a:r>
            <a:r>
              <a:rPr lang="es-ES" sz="2400" dirty="0" err="1" smtClean="0">
                <a:effectLst/>
              </a:rPr>
              <a:t>multihilo</a:t>
            </a:r>
            <a:r>
              <a:rPr lang="es-ES" sz="2400" dirty="0" smtClean="0">
                <a:effectLst/>
              </a:rPr>
              <a:t> e idiomas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sz="2400" dirty="0" smtClean="0"/>
          </a:p>
          <a:p>
            <a:pPr>
              <a:buFont typeface="Courier New" panose="02070309020205020404" pitchFamily="49" charset="0"/>
              <a:buChar char="o"/>
            </a:pPr>
            <a:endParaRPr lang="es-ES" sz="2400" dirty="0" smtClean="0"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9169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286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Comparación tecnologías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65128" y="1859448"/>
            <a:ext cx="4425529" cy="4058751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s-ES" sz="2800" b="1" dirty="0" smtClean="0"/>
              <a:t>UNITY</a:t>
            </a:r>
          </a:p>
          <a:p>
            <a:pPr marL="36900" indent="0">
              <a:buNone/>
            </a:pPr>
            <a:endParaRPr lang="es-ES" sz="2800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smtClean="0"/>
              <a:t>Portable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smtClean="0"/>
              <a:t>Iluminación en tiempo real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err="1" smtClean="0"/>
              <a:t>Renderizado</a:t>
            </a:r>
            <a:r>
              <a:rPr lang="es-ES" sz="2400" dirty="0" smtClean="0"/>
              <a:t> basado en física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smtClean="0"/>
              <a:t>Reflejos HDR</a:t>
            </a:r>
            <a:endParaRPr lang="es-ES" sz="2400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7032528" y="1859448"/>
            <a:ext cx="4425529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s-ES" sz="2800" b="1" dirty="0" smtClean="0"/>
              <a:t>UNREAL</a:t>
            </a:r>
          </a:p>
          <a:p>
            <a:pPr marL="36900" indent="0">
              <a:buFont typeface="Wingdings 2" charset="2"/>
              <a:buNone/>
            </a:pPr>
            <a:endParaRPr lang="es-ES" sz="2800" b="1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smtClean="0"/>
              <a:t>Portable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smtClean="0"/>
              <a:t>Iluminación dinámica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400" dirty="0" smtClean="0"/>
              <a:t>Sistema de partículas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835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Fuentes documentales generales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4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Fuentes documentales </a:t>
            </a:r>
            <a:r>
              <a:rPr lang="es-ES" sz="4400" b="1" dirty="0" err="1" smtClean="0"/>
              <a:t>Unity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70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Fuentes documentales </a:t>
            </a:r>
            <a:r>
              <a:rPr lang="es-ES" sz="4400" b="1" dirty="0" err="1" smtClean="0"/>
              <a:t>Unreal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768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Cursos no gratuitos generales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27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Cursos no gratuitos </a:t>
            </a:r>
            <a:r>
              <a:rPr lang="es-ES" sz="4400" b="1" dirty="0" err="1" smtClean="0"/>
              <a:t>Unity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9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203200"/>
            <a:ext cx="10353762" cy="970450"/>
          </a:xfrm>
        </p:spPr>
        <p:txBody>
          <a:bodyPr>
            <a:normAutofit/>
          </a:bodyPr>
          <a:lstStyle/>
          <a:p>
            <a:r>
              <a:rPr lang="es-ES" sz="4400" b="1" dirty="0" smtClean="0"/>
              <a:t>Cursos no gratuitos </a:t>
            </a:r>
            <a:r>
              <a:rPr lang="es-ES" sz="4400" b="1" dirty="0" err="1" smtClean="0"/>
              <a:t>Unreal</a:t>
            </a:r>
            <a:endParaRPr lang="es-ES" sz="44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114</TotalTime>
  <Words>336</Words>
  <Application>Microsoft Macintosh PowerPoint</Application>
  <PresentationFormat>Panorámica</PresentationFormat>
  <Paragraphs>77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Calisto MT</vt:lpstr>
      <vt:lpstr>Courier New</vt:lpstr>
      <vt:lpstr>Trebuchet MS</vt:lpstr>
      <vt:lpstr>Wingdings 2</vt:lpstr>
      <vt:lpstr>Pizarra</vt:lpstr>
      <vt:lpstr>TG1 - Motores de videojuegos -</vt:lpstr>
      <vt:lpstr>Descripción del tipo de tecnología</vt:lpstr>
      <vt:lpstr>Comparación tecnologías</vt:lpstr>
      <vt:lpstr>Fuentes documentales generales</vt:lpstr>
      <vt:lpstr>Fuentes documentales Unity</vt:lpstr>
      <vt:lpstr>Fuentes documentales Unreal</vt:lpstr>
      <vt:lpstr>Cursos no gratuitos generales</vt:lpstr>
      <vt:lpstr>Cursos no gratuitos Unity</vt:lpstr>
      <vt:lpstr>Cursos no gratuitos Unreal</vt:lpstr>
      <vt:lpstr>Cursos gratuitos generales</vt:lpstr>
      <vt:lpstr>Cursos gratuitos Unity</vt:lpstr>
      <vt:lpstr>Cursos gratuitos Unreal</vt:lpstr>
      <vt:lpstr>Ayudas para estudiar las tecnologías</vt:lpstr>
      <vt:lpstr>Recursos generales</vt:lpstr>
      <vt:lpstr>Recursos Unity</vt:lpstr>
      <vt:lpstr>Recursos Unreal</vt:lpstr>
      <vt:lpstr>Conclusiones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TG1 - Motores de videojuegos -</dc:title>
  <dc:creator>Laia Pomar Cortés</dc:creator>
  <cp:lastModifiedBy>Canalsova Liliana</cp:lastModifiedBy>
  <cp:revision>8</cp:revision>
  <dcterms:created xsi:type="dcterms:W3CDTF">2016-03-13T17:20:07Z</dcterms:created>
  <dcterms:modified xsi:type="dcterms:W3CDTF">2016-03-13T21:00:19Z</dcterms:modified>
</cp:coreProperties>
</file>