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000" y="889000"/>
            <a:ext cx="11696700" cy="2709341"/>
          </a:xfrm>
        </p:spPr>
        <p:txBody>
          <a:bodyPr>
            <a:noAutofit/>
          </a:bodyPr>
          <a:lstStyle/>
          <a:p>
            <a:r>
              <a:rPr lang="es-ES" sz="7200" dirty="0" smtClean="0"/>
              <a:t>TG3 </a:t>
            </a:r>
            <a:r>
              <a:rPr lang="es-ES" sz="7200" dirty="0" smtClean="0"/>
              <a:t>- Motores de </a:t>
            </a:r>
            <a:r>
              <a:rPr lang="es-ES" sz="7200" dirty="0" smtClean="0"/>
              <a:t>videojuegos</a:t>
            </a:r>
            <a:r>
              <a:rPr lang="es-ES" sz="7200" dirty="0" smtClean="0"/>
              <a:t>:</a:t>
            </a:r>
            <a:r>
              <a:rPr lang="es-ES" sz="7200" dirty="0" smtClean="0"/>
              <a:t> Unity y Unreal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333" y="3839639"/>
            <a:ext cx="9440034" cy="104986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DESARROLLO DE TECNOLOGÍAS EMERGENTES </a:t>
            </a:r>
            <a:br>
              <a:rPr lang="es-ES" sz="2400" dirty="0" smtClean="0"/>
            </a:br>
            <a:r>
              <a:rPr lang="es-ES" sz="2400" dirty="0" smtClean="0"/>
              <a:t>G1 Mañana</a:t>
            </a:r>
          </a:p>
          <a:p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010400" y="5283200"/>
            <a:ext cx="49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 smtClean="0"/>
              <a:t>Liliana </a:t>
            </a:r>
            <a:r>
              <a:rPr lang="es-ES" sz="2000" dirty="0" err="1" smtClean="0"/>
              <a:t>Canalsova</a:t>
            </a:r>
            <a:endParaRPr lang="es-ES" sz="2000" dirty="0" smtClean="0"/>
          </a:p>
          <a:p>
            <a:pPr algn="r"/>
            <a:r>
              <a:rPr lang="es-ES" sz="2000" dirty="0" smtClean="0"/>
              <a:t>Kevin Amores</a:t>
            </a:r>
          </a:p>
          <a:p>
            <a:pPr algn="r"/>
            <a:r>
              <a:rPr lang="es-ES" sz="2000" dirty="0" smtClean="0"/>
              <a:t>Javier Blanco</a:t>
            </a:r>
          </a:p>
          <a:p>
            <a:pPr algn="r"/>
            <a:r>
              <a:rPr lang="es-ES" sz="2000" dirty="0" smtClean="0"/>
              <a:t>Laia Pomar</a:t>
            </a:r>
          </a:p>
        </p:txBody>
      </p:sp>
    </p:spTree>
    <p:extLst>
      <p:ext uri="{BB962C8B-B14F-4D97-AF65-F5344CB8AC3E}">
        <p14:creationId xmlns:p14="http://schemas.microsoft.com/office/powerpoint/2010/main" val="27549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03200" y="0"/>
            <a:ext cx="11696700" cy="1066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 smtClean="0"/>
              <a:t>Requisitos funcionales</a:t>
            </a:r>
            <a:endParaRPr lang="es-ES" sz="6000" dirty="0"/>
          </a:p>
        </p:txBody>
      </p:sp>
      <p:sp>
        <p:nvSpPr>
          <p:cNvPr id="17" name="Rectángulo 16"/>
          <p:cNvSpPr/>
          <p:nvPr/>
        </p:nvSpPr>
        <p:spPr>
          <a:xfrm>
            <a:off x="342901" y="1333500"/>
            <a:ext cx="5257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REQUISITOS </a:t>
            </a:r>
            <a:r>
              <a:rPr lang="es-ES" b="1" dirty="0"/>
              <a:t>DE JUEGO</a:t>
            </a:r>
          </a:p>
          <a:p>
            <a:endParaRPr lang="es-ES" dirty="0"/>
          </a:p>
          <a:p>
            <a:r>
              <a:rPr lang="es-ES" dirty="0" smtClean="0"/>
              <a:t>Los </a:t>
            </a:r>
            <a:r>
              <a:rPr lang="es-ES" dirty="0"/>
              <a:t>controles de la barra son flecha izquierda y </a:t>
            </a:r>
            <a:r>
              <a:rPr lang="es-ES" dirty="0" smtClean="0"/>
              <a:t>derecha</a:t>
            </a:r>
          </a:p>
          <a:p>
            <a:endParaRPr lang="es-ES" dirty="0"/>
          </a:p>
          <a:p>
            <a:r>
              <a:rPr lang="es-ES" dirty="0"/>
              <a:t>La pelota debe rebotar de manera natural automáticamente teniendo en cuenta el ángulo.</a:t>
            </a:r>
            <a:endParaRPr lang="en-US" dirty="0"/>
          </a:p>
          <a:p>
            <a:endParaRPr lang="es-ES" dirty="0" smtClean="0"/>
          </a:p>
          <a:p>
            <a:r>
              <a:rPr lang="es-ES" dirty="0"/>
              <a:t>Los bloques se rompen con la colisión de la pelota sumando puntos al </a:t>
            </a:r>
            <a:r>
              <a:rPr lang="es-ES" dirty="0" smtClean="0"/>
              <a:t>marcador</a:t>
            </a:r>
          </a:p>
          <a:p>
            <a:endParaRPr lang="es-ES" dirty="0"/>
          </a:p>
          <a:p>
            <a:r>
              <a:rPr lang="es-ES" dirty="0"/>
              <a:t>Cuando se pierde la bola en la pared inferior, se recupera una de la reserva. Para lanzarla hay que presionar la barra </a:t>
            </a:r>
            <a:r>
              <a:rPr lang="es-ES" dirty="0" smtClean="0"/>
              <a:t>espaciadora</a:t>
            </a:r>
          </a:p>
          <a:p>
            <a:endParaRPr lang="es-ES" dirty="0"/>
          </a:p>
          <a:p>
            <a:r>
              <a:rPr lang="es-ES" dirty="0"/>
              <a:t>La pelota rebota con las dos paredes laterales y el techo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5918200" y="1333500"/>
            <a:ext cx="586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REQUISITOS DEL ENTORNO</a:t>
            </a:r>
          </a:p>
          <a:p>
            <a:endParaRPr lang="es-ES" b="1" dirty="0"/>
          </a:p>
          <a:p>
            <a:r>
              <a:rPr lang="es-ES" dirty="0"/>
              <a:t>Se puede iniciar una nueva partida al perder todas las bolas, en la pantalla de “GAME OVER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r>
              <a:rPr lang="es-ES" dirty="0"/>
              <a:t>Al empezar una partida hay que presionar la barra </a:t>
            </a:r>
            <a:r>
              <a:rPr lang="es-ES" dirty="0" smtClean="0"/>
              <a:t>espaciadora</a:t>
            </a:r>
          </a:p>
          <a:p>
            <a:endParaRPr lang="es-ES" dirty="0"/>
          </a:p>
          <a:p>
            <a:r>
              <a:rPr lang="es-ES" dirty="0"/>
              <a:t>Durante el juego se muestran las bolas restantes y los puntos </a:t>
            </a:r>
            <a:r>
              <a:rPr lang="es-ES" dirty="0" smtClean="0"/>
              <a:t>acumulados</a:t>
            </a:r>
          </a:p>
          <a:p>
            <a:endParaRPr lang="es-ES" dirty="0"/>
          </a:p>
          <a:p>
            <a:r>
              <a:rPr lang="es-ES" dirty="0"/>
              <a:t>Al romper todos los bloques se muestra “NIVEL FINALIZADO CON ÉXITO” y posteriormente se añadirían más niveles (no programados en este prototipo)</a:t>
            </a:r>
          </a:p>
        </p:txBody>
      </p:sp>
    </p:spTree>
    <p:extLst>
      <p:ext uri="{BB962C8B-B14F-4D97-AF65-F5344CB8AC3E}">
        <p14:creationId xmlns:p14="http://schemas.microsoft.com/office/powerpoint/2010/main" val="21496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3200" y="0"/>
            <a:ext cx="11696700" cy="1066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 smtClean="0"/>
              <a:t>Diagrama de diseño para ambos</a:t>
            </a:r>
          </a:p>
          <a:p>
            <a:endParaRPr lang="es-ES" sz="6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70" y="1473200"/>
            <a:ext cx="7482359" cy="50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73323"/>
              </p:ext>
            </p:extLst>
          </p:nvPr>
        </p:nvGraphicFramePr>
        <p:xfrm>
          <a:off x="355600" y="1054100"/>
          <a:ext cx="11391899" cy="55531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153670">
                  <a:extLst>
                    <a:ext uri="{9D8B030D-6E8A-4147-A177-3AD203B41FA5}">
                      <a16:colId xmlns:a16="http://schemas.microsoft.com/office/drawing/2014/main" val="767690695"/>
                    </a:ext>
                  </a:extLst>
                </a:gridCol>
                <a:gridCol w="973499">
                  <a:extLst>
                    <a:ext uri="{9D8B030D-6E8A-4147-A177-3AD203B41FA5}">
                      <a16:colId xmlns:a16="http://schemas.microsoft.com/office/drawing/2014/main" val="1634439500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3524419549"/>
                    </a:ext>
                  </a:extLst>
                </a:gridCol>
                <a:gridCol w="5100007">
                  <a:extLst>
                    <a:ext uri="{9D8B030D-6E8A-4147-A177-3AD203B41FA5}">
                      <a16:colId xmlns:a16="http://schemas.microsoft.com/office/drawing/2014/main" val="2835939518"/>
                    </a:ext>
                  </a:extLst>
                </a:gridCol>
              </a:tblGrid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UNITY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UNREAL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COMENTARIOS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8663948"/>
                  </a:ext>
                </a:extLst>
              </a:tr>
              <a:tr h="32048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 Implementación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79682"/>
                  </a:ext>
                </a:extLst>
              </a:tr>
              <a:tr h="647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3.1.1 Necesidades de ejecución del entorno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Unity tiene menos requisitos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9778622"/>
                  </a:ext>
                </a:extLst>
              </a:tr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3.1.2 Recursos ofrecidos por el entorno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Ambos ofrecen gran cantidad de recursos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676718"/>
                  </a:ext>
                </a:extLst>
              </a:tr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3.1.3 Creación de objetos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Se crean objetos predefinidos fácilmente en ambos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434491"/>
                  </a:ext>
                </a:extLst>
              </a:tr>
              <a:tr h="3204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3.1.4 Modificación de objetos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En Unreal es mucho más complicado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372940"/>
                  </a:ext>
                </a:extLst>
              </a:tr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3.1.5 Tiempo de desarrollo del proyecto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Unity al ser más fácil se desarrolla más rápido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1908"/>
                  </a:ext>
                </a:extLst>
              </a:tr>
              <a:tr h="32048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3.2 Resultado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40846"/>
                  </a:ext>
                </a:extLst>
              </a:tr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3.2.1 Velocidad de ejecución del juego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Los resultados son similares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620859"/>
                  </a:ext>
                </a:extLst>
              </a:tr>
              <a:tr h="657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3.2.2 Renderizado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En este caso en concreto en Unity es más rápido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856041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03199" y="0"/>
            <a:ext cx="11696700" cy="939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 smtClean="0"/>
              <a:t>Comparación</a:t>
            </a:r>
          </a:p>
          <a:p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2819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189</TotalTime>
  <Words>279</Words>
  <Application>Microsoft Office PowerPoint</Application>
  <PresentationFormat>Panorámica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Calisto MT</vt:lpstr>
      <vt:lpstr>Trebuchet MS</vt:lpstr>
      <vt:lpstr>Wingdings 2</vt:lpstr>
      <vt:lpstr>Pizarra</vt:lpstr>
      <vt:lpstr>TG3 - Motores de videojuegos: Unity y Unreal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Motores de videojuegos -</dc:title>
  <dc:creator>Laia Pomar Cortés</dc:creator>
  <cp:lastModifiedBy>Laia Pomar Cortés</cp:lastModifiedBy>
  <cp:revision>14</cp:revision>
  <dcterms:created xsi:type="dcterms:W3CDTF">2016-03-13T17:20:07Z</dcterms:created>
  <dcterms:modified xsi:type="dcterms:W3CDTF">2016-05-10T10:02:21Z</dcterms:modified>
</cp:coreProperties>
</file>