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>
        <p:scale>
          <a:sx n="81" d="100"/>
          <a:sy n="81" d="100"/>
        </p:scale>
        <p:origin x="84" y="-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1afaaae-df6d-4859-a4c7-e3b471babcf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044da5f-0ef8-4993-9ff5-b619a0037019/004d70d4ca7092e03ff6?bookmarkGuid=89e4a8f6-6a75-4626-99fe-5f32fe6b0ff7&amp;bookmarkUsage=1&amp;ctid=fa4630b9-65b1-465d-9d71-2d6f9cb85a8b&amp;fromEntryPoint=export&quot;"/>
    <we:property name="reportState" value="&quot;CONNECTED&quot;"/>
    <we:property name="artifactViewState" value="&quot;live&quot;"/>
    <we:property name="reportEmbeddedTime" value="&quot;2025-08-05T06:51:09.512Z&quot;"/>
    <we:property name="creatorSessionId" value="&quot;97421abe-f92e-48ed-828e-e53c432e67f3&quot;"/>
    <we:property name="creatorUserId" value="&quot;100320031D06E249&quot;"/>
    <we:property name="creatorTenantId" value="&quot;fa4630b9-65b1-465d-9d71-2d6f9cb85a8b&quot;"/>
    <we:property name="pageDisplayName" value="&quot;Project-Final&quot;"/>
    <we:property name="pageName" value="&quot;004d70d4ca7092e03ff6&quot;"/>
    <we:property name="reportName" value="&quot;Final Cricket Project&quot;"/>
    <we:property name="isVisualContainerHeaderHidden" value="false"/>
    <we:property name="isFiltersActionButtonVisible" value="true"/>
    <we:property name="initialStateBookmark" value="&quot;H4sIAAAAAAAAA+1abU8bORD+K9FKp35Blb32vrjfgFK1B+1xUPVOqio0tsdhy2Y32t1QclX/+413AyUQkhzQEA74QtaeHT8zYz9+7OR7YLN6mMP4AwwweBVsleXJAKqTHg82gmLS9scfu+83D3aPPmy+36HmcthkZVEHr74HDVR9bD5l9Qhy74EaP3/ZCCDP96HvnxzkNW4EQ6zqsoA8+wc7Y+pqqhH+2AjwbJiXFXiXhw006N2ekjk909j8paARwTTZKR6iabpWxqRNmJUGEqZCZMK5mMzqzqBFNtPEu26H3y6LBrKChvFtItGoIm61sNYaJbiGyLe7LG8mJnq8czasKDqKeTz0Wdm0p1AYtDRuZ+fNPp0DDzeCN1U5aF+YpPaELHeKJmvG/gHHRwOEelRRljaCj61P9oNy99cxVti+RyBt1kXsHwZDqLL66tNuVtjgFd8I9tA1vut959V/9JCxriceDstRZfAA3c+HFtUPKsJ+VVKJWmQfywby3ruiyIp+3duCpqEYvc1B1j9uR9jLKFrI23ghH3kvYo9M6O9LV9BLoy4HZ3ZelkV2XH7brhD8I+Vw439fosOmyk6wV/nVsqgyXLJV1OYqpKdWEj8baVr2Nk/7ixfLSipyFdGjqIi4/4rsl3U3+KKyyFVWZQrVoyjNfS6WclRYqMa93xYWhb2MXq+iLNOIbirINjX1yyozBPIqmu0yHw2KZcHYbHDkZZeXF1ewtKrrwVE0CIOHR6G75XLYjPOl95VfrD8ORkX94FCaFoomnV33HJiZOsgvmJqSl08k90/121EBiXed486ZV/T6K0lnL3TpnbKyWG2NW354nVXnopvoZmclmSXg1KsRMCRdHkrJtTGOSen+iyZfp311GsvbjEiuMsfjPTzF/Dqki/7rXecwPhExdyemCccuv9AG0Jjjo3o0oFPeuA1gsndc+Aymwm3tX5/LukvYAt/Y+9nguycRUdf4NhMSyHb7GKpmySnJr07JJ5Nav4t3h2Ly9/XSsXfCyl2qnkw6iDGoLZSOQQrOpSZSnDlUqb2ZMiaXGxDKRDnFw1ApMFGYsjAkXDM3ueVEmL0swi7vbctosHdXds16YrLEfnqht+wNioJGbWWV9/l5ptp6sZnjWe8t5Fi/aF+4wez3ks7fo6bJsZprtzuqidffIwU43+Gfo6xoyqJnsbdbmpO5tgdZjtg7KOu6HH1rLb/MlIerE2Sr2HZuccBe3y1wVaJs4Y5TG3+LVM3cdGby69/tevxluaQlOsXg9z2HO6KME8WlDqPEIdMQmgT4emirO0/yJ7PjPWurZ221Sm0lZKxTEfHUQcxtHDEu5mirVe5Fy93cPDPGM2M8M8YqGUNaTC2GMuLO6lSlqQVYC8YgpfVycnX25oars2feeOaNZ954GN4AZwU6pVzsDFMsskbzhbxxv19GXI956owC/Vmnk8VnzTwzWE0timCAVb8th4UG2oCG3UgZdv2lbbuxjXf2fcgW1Jl5cf4l2U0H14ubn1+WkK58LgoxMamRqWacJczZWHt/81NzDPR/ii5aXyaChKeQJNqlnEmDSt3WV5ykWocoEsNDJXSCBtxCXw2eNbo8u+6NyzBJjSZ0UrPI2DixZqG3bOATdc1XipHgWsdcxRJRqMhxsdAXtJX1d3DtArwarJIhi+KIi0gbLZSJlLyjS0g0Jz9MpJFjRnEGEu7o0mimjIvTNBQ0aQQYk9i7ojQucTyO0LqQSSENfbyjS8dcmkithRZWg4uUjfkdXVqGVgohUxmDTojpQCyePfNdRrGkKRkmJjI0xW0olI5vu1RodTBLi5iJMJFMxZzW8219aa0SkSqqLcfUoaTPZi1U4Pw7zIVkbqCya/DF6XQUHf0jER0DZaUSkTGSxZzhWqR8/u3eY0n5dBRdytM4IvKOtY5SQSQWM+fW40J17u3IY8n4VBBdwqUKleHAiagcGAHgcD0SvsTh8rGkfUYorcbzZrMkbDlq6iEZ7kOBM6QspRwKi3aBnPW/Cg/aMSgnmc4Xyd9z+wm2fwEfay8T0C4AAA==&quot;"/>
    <we:property name="bookmark" value="&quot;H4sIAAAAAAAAA+1abU8bORD+K9FKp36JKnvtfXG/FUrVXumpB1XvpKqqxvY4bNnsRrsbSq7iv994N1ASQpIDGsIBX8jas+NnZuzHj538CGxWj3KY/AFDDF4EO2V5PITquMeDflB0bYgmSeNYpAmTENpY2FhTbzlqsrKogxc/ggaqATafsnoMuXdEjZ+/9API8w8w8E8O8hr7wQiruiwgz/7Bzpi6mmqMZ/0AT0d5WYF3edhAg97tCZnTM0HgzwWNCKbJTvAQTdO1MiZtwqw0kDAVIhPOxWRWdwYtsoUm3nU7/G5ZNJAVNIxvE4lGFXGrhbXWKME1RL7dZXkzNdGTvdNRRdFRzJORT85LewKFQUvjdnbe7NM58LAfvK7KYfvCNMPHZLlXNFkz8Q84+TpEqMcVZakffGx9sjPK3V9HWGH7HoG0WRexfxiOoMrq+ad3WWGDF7wf7KNrfNf7zqv/6CFjXU89HJbjyuABup8PLaozKsKHqqQStcg+lg3kvbdFkRWDurcDTUMxepuDbHDUjrCfUbSQt/FCPvZexD6Z0N+XrqCXRl0PzuK8rIvsqPy+WyH4R8ph/39fosOmyo6xV/nVsqoyXLJN1GYe0mMriZ+NNC17L08GqxfLRioyj+hBVETcfUU+lHU3+KqyyE1WZQbVgyjNXS6WclxYqCa931YWhT2PXm2iLLOIrivILjUNyiozBHIezW6Zj4fFumBsNvzq1ZeXF3NYWvF17ygahOH9o9DdcjlsJvna+8ov1h8H46K+dyhNC0WTzq57DsxCHeQXTE3Jy6eS+6f67aiAxLvOce/UK3r9jaSzF7r0TllZrHYmLT+8yqpz0U10s7eRzBJw6tUIGJIuD6Xk2hjHpHT/RZNv0746i+VNRiRXmaPJPp5gfhXSRf/VrnMYn4iYuxPTlGPXX2hDaMzR13o8pMPepA1gundc+Axmwm3tX53LukvYAt/Y+9ngu6cRUdfkJhMSyHb3CKpmzSnJ56fko0mt38W7QzH5+3bp2Dtl5S5VjyYdxBjUFkrHIAXnUhMpzhyq1F5PGdM7DghlopziYagUmChMWRgSroWb3HoizF4WYZf3tnU02Nu5XbOemqyxn17oLXuNoqBRW1nlfX5eqLaevczxtPcGcqyftS9cY/Z7SefvcdPkWC21ezeuidffIwW43OGf46xoyqJnsfeuNMdLbQ+yHLF3UNZ1Of7eWn5ZKA83J8g2se3c4IC9vVvgpkTZyh2nNv4WqVq46Szk17/b9fjLcklLdIbB73oOd0QZJ4pLHUaJQ6YhNAnw7dBWt57kj2bHe9JWT9pqk9pKyFinIuKpg5jbOGJcLNFWm9yL1ru5eWKMJ8Z4YoxNMoa0mFoMZcSd1alKUwuwFYxBSuv59Ors9TVXZ0+88cQbT7xxP7wBzgp0SrnYGaZYZI3mK3njbr+MuBrzzBkFBotOJ6vPmnlmsJpZFMEQq0FbDgsNtAGNupEy7PpL23ZjG+/i+5AdqDPz7PxLsusOrhc3P78sIV35XBRiYlIjU804S5jzvxkif8tTcwT0f4YuWl8mgoSnkCTapZxJg0rd1FecpFqHKBLDQyV0ggbcSl8Nnja6PL3qjcswSY0mdFKzyNg4sWalt2zoE3XFV4qR4FrHXMUSUajIcbHSF7SV9Xdw7QKcD1bJkEVxxEWkjRbKREre0iUkmpMfJtLIMaM4Awm3dGk0U8bFaRoKmjQCjEnsbVEalzgeR2hdyKSQhj7e0qVjLk2k1kILq8FFysb8li4tQyuFkKmMQSfEdCBWz57lLqNY0pQMExMZmuI2FErHN10qtDqYpUXMRJhIpmJO6/mmvrRWiUgV1ZZj6lDSZ7MVKnD5HeZKMjdQ2S344nQ2io7+kYiOgbJSicgYyWLOcCtSvvx276GkfDaKLuVpHBF5x1pHqSASi5lz23GhuvR25KFkfCaILuFShcpw4ERUDowAcLgdCV/jcPlQ0r4glFbjebNFErYcN/WIDD9AgQukLKUcCot2hZz1vwq/0LJnZ/8Ca2VRmKcuAAA=&quot;"/>
    <we:property name="datasetId" value="&quot;8b5d4781-09b2-4756-9e30-66c74f44f98a&quot;"/>
    <we:property name="embedUrl" value="&quot;/reportEmbed?reportId=f044da5f-0ef8-4993-9ff5-b619a0037019&amp;config=eyJjbHVzdGVyVXJsIjoiaHR0cHM6Ly9XQUJJLVdFU1QtRVVST1BFLXJlZGlyZWN0LmFuYWx5c2lzLndpbmRvd3MubmV0IiwiZW1iZWRGZWF0dXJlcyI6eyJ1c2FnZU1ldHJpY3NWTmV4dCI6dHJ1ZX19&amp;disableSensitivityBanner=true&amp;storytellingChangeViewModeShortcutKeys=true&quot;"/>
    <we:property name="backgroundColor" value="&quot;#380C3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laiba abbasi</cp:lastModifiedBy>
  <cp:revision>3</cp:revision>
  <dcterms:created xsi:type="dcterms:W3CDTF">2018-06-07T21:39:02Z</dcterms:created>
  <dcterms:modified xsi:type="dcterms:W3CDTF">2025-08-05T07:05:42Z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