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0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9" r:id="rId14"/>
    <p:sldId id="264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Team 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84C2B-C280-4E02-AB1C-0B9C26DBB09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By: Muhammad Umer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3D71D-854F-4227-BFBA-BD97B10D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4131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Team 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E93AF-02C4-4513-A0F0-37C7A819493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By: Muhammad Umer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65A9-6816-4FC1-B323-0ADFF9AA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539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3/19/2022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BY: Team 34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Team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Team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Team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Team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Team 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Team 34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Team 34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Team 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/>
              <a:t>3/19/2022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Team 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3/19/2022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BY: Team 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3/19/2022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BY: Team 34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D308AA-1ABD-4E1F-BF4B-019E5BBEBC6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/>
  </p:transition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of our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One-Stop-Solution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24922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10" b="10910"/>
          <a:stretch/>
        </p:blipFill>
        <p:spPr>
          <a:xfrm>
            <a:off x="2286000" y="822960"/>
            <a:ext cx="4343400" cy="544036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Finally, there will be a rating screen where users will be requested to rate their experiences</a:t>
            </a:r>
          </a:p>
        </p:txBody>
      </p:sp>
    </p:spTree>
    <p:extLst>
      <p:ext uri="{BB962C8B-B14F-4D97-AF65-F5344CB8AC3E}">
        <p14:creationId xmlns:p14="http://schemas.microsoft.com/office/powerpoint/2010/main" val="3185383851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800" i="1" dirty="0"/>
              <a:t>Our esteemed workers will also be able to perform certain actions based on different parameter. Some of the details are shown in the following slides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7" b="7907"/>
          <a:stretch>
            <a:fillRect/>
          </a:stretch>
        </p:blipFill>
        <p:spPr/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u="sng" dirty="0"/>
              <a:t>Worker actions</a:t>
            </a:r>
          </a:p>
        </p:txBody>
      </p:sp>
    </p:spTree>
    <p:extLst>
      <p:ext uri="{BB962C8B-B14F-4D97-AF65-F5344CB8AC3E}">
        <p14:creationId xmlns:p14="http://schemas.microsoft.com/office/powerpoint/2010/main" val="1330611870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36" y="1481138"/>
            <a:ext cx="2464527" cy="452596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Status of Requests</a:t>
            </a:r>
          </a:p>
        </p:txBody>
      </p:sp>
    </p:spTree>
    <p:extLst>
      <p:ext uri="{BB962C8B-B14F-4D97-AF65-F5344CB8AC3E}">
        <p14:creationId xmlns:p14="http://schemas.microsoft.com/office/powerpoint/2010/main" val="3178120310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43415"/>
            <a:ext cx="4187414" cy="5203212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Team 34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The work destination</a:t>
            </a:r>
            <a:br>
              <a:rPr lang="en-US" sz="3600" b="1" dirty="0"/>
            </a:br>
            <a:r>
              <a:rPr lang="en-US" sz="2400" dirty="0"/>
              <a:t>Workers will be able to reach their working areas by using Google maps services</a:t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9867463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7" y="1481138"/>
            <a:ext cx="2673146" cy="452596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profile</a:t>
            </a:r>
          </a:p>
        </p:txBody>
      </p:sp>
    </p:spTree>
    <p:extLst>
      <p:ext uri="{BB962C8B-B14F-4D97-AF65-F5344CB8AC3E}">
        <p14:creationId xmlns:p14="http://schemas.microsoft.com/office/powerpoint/2010/main" val="3212586920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u="sng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2971800"/>
            <a:ext cx="4837113" cy="1868888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Laiba</a:t>
            </a:r>
            <a:r>
              <a:rPr lang="en-US" dirty="0"/>
              <a:t> Zubair (20k-0258)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Wania</a:t>
            </a:r>
            <a:r>
              <a:rPr lang="en-US" dirty="0"/>
              <a:t> Aslam (20k-1709)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Maham</a:t>
            </a:r>
            <a:r>
              <a:rPr lang="en-US" dirty="0"/>
              <a:t> Adnan (20k-1699)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1394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14" b="8014"/>
          <a:stretch/>
        </p:blipFill>
        <p:spPr>
          <a:xfrm>
            <a:off x="685800" y="1389888"/>
            <a:ext cx="2471600" cy="4525963"/>
          </a:xfr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Workflows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52600"/>
            <a:ext cx="2438400" cy="4490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52600"/>
            <a:ext cx="2815264" cy="42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5351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34290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User actions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" y="1600201"/>
            <a:ext cx="4343400" cy="2057400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/>
              <a:t>User will have a variety of choices  which will show their desired solutions for their daily life problems.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57200"/>
            <a:ext cx="2743200" cy="5659122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EB85C-AEED-4CE2-84A7-F0B81AE3DE56}"/>
              </a:ext>
            </a:extLst>
          </p:cNvPr>
          <p:cNvSpPr txBox="1"/>
          <p:nvPr/>
        </p:nvSpPr>
        <p:spPr>
          <a:xfrm>
            <a:off x="381000" y="38862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 stop basically provides </a:t>
            </a:r>
            <a:endParaRPr lang="en-US" sz="2400" b="1" i="1" dirty="0"/>
          </a:p>
          <a:p>
            <a:r>
              <a:rPr lang="en-US" sz="2400" b="1" i="1" dirty="0"/>
              <a:t> different </a:t>
            </a:r>
            <a:r>
              <a:rPr lang="en-US" b="1" i="1" dirty="0"/>
              <a:t>services at one page/web and shows the partnership element. </a:t>
            </a:r>
            <a:endParaRPr lang="en-PK" b="1" i="1" dirty="0"/>
          </a:p>
        </p:txBody>
      </p:sp>
    </p:spTree>
    <p:extLst>
      <p:ext uri="{BB962C8B-B14F-4D97-AF65-F5344CB8AC3E}">
        <p14:creationId xmlns:p14="http://schemas.microsoft.com/office/powerpoint/2010/main" val="370497305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10628"/>
            <a:ext cx="4800600" cy="528029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dirty="0"/>
              <a:t>Mechanic page</a:t>
            </a:r>
          </a:p>
        </p:txBody>
      </p:sp>
    </p:spTree>
    <p:extLst>
      <p:ext uri="{BB962C8B-B14F-4D97-AF65-F5344CB8AC3E}">
        <p14:creationId xmlns:p14="http://schemas.microsoft.com/office/powerpoint/2010/main" val="9506651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62" y="1481138"/>
            <a:ext cx="2301875" cy="452596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Carpenter page</a:t>
            </a:r>
          </a:p>
        </p:txBody>
      </p:sp>
    </p:spTree>
    <p:extLst>
      <p:ext uri="{BB962C8B-B14F-4D97-AF65-F5344CB8AC3E}">
        <p14:creationId xmlns:p14="http://schemas.microsoft.com/office/powerpoint/2010/main" val="868929763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30" y="1481138"/>
            <a:ext cx="2298340" cy="4525962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Fumigation page</a:t>
            </a:r>
          </a:p>
        </p:txBody>
      </p:sp>
    </p:spTree>
    <p:extLst>
      <p:ext uri="{BB962C8B-B14F-4D97-AF65-F5344CB8AC3E}">
        <p14:creationId xmlns:p14="http://schemas.microsoft.com/office/powerpoint/2010/main" val="2502925960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62326"/>
            <a:ext cx="4114800" cy="498316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Any of the work fields, shown before, the user selects will be activated. For example, if the user selects any “plumber” worker, then the details of that worker are displayed</a:t>
            </a:r>
          </a:p>
        </p:txBody>
      </p:sp>
    </p:spTree>
    <p:extLst>
      <p:ext uri="{BB962C8B-B14F-4D97-AF65-F5344CB8AC3E}">
        <p14:creationId xmlns:p14="http://schemas.microsoft.com/office/powerpoint/2010/main" val="240089462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There are two ways to pay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Cash</a:t>
            </a:r>
          </a:p>
          <a:p>
            <a:pPr marL="0" indent="0" algn="ctr">
              <a:buNone/>
            </a:pPr>
            <a:r>
              <a:rPr lang="en-US" dirty="0"/>
              <a:t>&amp;</a:t>
            </a:r>
          </a:p>
          <a:p>
            <a:pPr marL="0" indent="0" algn="ctr">
              <a:buNone/>
            </a:pPr>
            <a:r>
              <a:rPr lang="en-US" dirty="0"/>
              <a:t>Online payment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Payment methods</a:t>
            </a:r>
          </a:p>
        </p:txBody>
      </p:sp>
    </p:spTree>
    <p:extLst>
      <p:ext uri="{BB962C8B-B14F-4D97-AF65-F5344CB8AC3E}">
        <p14:creationId xmlns:p14="http://schemas.microsoft.com/office/powerpoint/2010/main" val="513013925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>
          <a:xfrm>
            <a:off x="1828800" y="2057400"/>
            <a:ext cx="5486400" cy="2978869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8AA-1ABD-4E1F-BF4B-019E5BBEBC69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payment</a:t>
            </a:r>
          </a:p>
        </p:txBody>
      </p:sp>
    </p:spTree>
    <p:extLst>
      <p:ext uri="{BB962C8B-B14F-4D97-AF65-F5344CB8AC3E}">
        <p14:creationId xmlns:p14="http://schemas.microsoft.com/office/powerpoint/2010/main" val="3787706358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252</TotalTime>
  <Words>211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Lucida Sans Unicode</vt:lpstr>
      <vt:lpstr>Verdana</vt:lpstr>
      <vt:lpstr>Wingdings 2</vt:lpstr>
      <vt:lpstr>Wingdings 3</vt:lpstr>
      <vt:lpstr>Concourse</vt:lpstr>
      <vt:lpstr>Prototype of our project</vt:lpstr>
      <vt:lpstr>Workflows</vt:lpstr>
      <vt:lpstr>User actions</vt:lpstr>
      <vt:lpstr>Mechanic page</vt:lpstr>
      <vt:lpstr>Carpenter page</vt:lpstr>
      <vt:lpstr>Fumigation page</vt:lpstr>
      <vt:lpstr>Any of the work fields, shown before, the user selects will be activated. For example, if the user selects any “plumber” worker, then the details of that worker are displayed</vt:lpstr>
      <vt:lpstr>Payment methods</vt:lpstr>
      <vt:lpstr>Online payment</vt:lpstr>
      <vt:lpstr>Finally, there will be a rating screen where users will be requested to rate their experiences</vt:lpstr>
      <vt:lpstr>Worker actions</vt:lpstr>
      <vt:lpstr>Status of Requests</vt:lpstr>
      <vt:lpstr>The work destination Workers will be able to reach their working areas by using Google maps services </vt:lpstr>
      <vt:lpstr>Financial profile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of our project</dc:title>
  <dc:creator>Computer Point</dc:creator>
  <cp:lastModifiedBy>iqra zubair</cp:lastModifiedBy>
  <cp:revision>13</cp:revision>
  <dcterms:created xsi:type="dcterms:W3CDTF">2022-03-19T12:40:02Z</dcterms:created>
  <dcterms:modified xsi:type="dcterms:W3CDTF">2022-05-08T19:57:58Z</dcterms:modified>
</cp:coreProperties>
</file>