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sldIdLst>
    <p:sldId id="256" r:id="rId2"/>
    <p:sldId id="268" r:id="rId3"/>
    <p:sldId id="269" r:id="rId4"/>
    <p:sldId id="257" r:id="rId5"/>
    <p:sldId id="259" r:id="rId6"/>
    <p:sldId id="260" r:id="rId7"/>
    <p:sldId id="261" r:id="rId8"/>
    <p:sldId id="262" r:id="rId9"/>
    <p:sldId id="263" r:id="rId10"/>
    <p:sldId id="264"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951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726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3766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9590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7097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35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8929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365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7765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63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926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491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858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459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861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798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10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901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8/29/2024</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3369198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1300787"/>
            <a:ext cx="6517482" cy="1766878"/>
          </a:xfrm>
        </p:spPr>
        <p:txBody>
          <a:bodyPr/>
          <a:lstStyle/>
          <a:p>
            <a:r>
              <a:rPr lang="en-US" dirty="0"/>
              <a:t>Membership Website</a:t>
            </a:r>
          </a:p>
        </p:txBody>
      </p:sp>
      <p:sp>
        <p:nvSpPr>
          <p:cNvPr id="3" name="Subtitle 2"/>
          <p:cNvSpPr>
            <a:spLocks noGrp="1"/>
          </p:cNvSpPr>
          <p:nvPr>
            <p:ph type="subTitle" idx="1"/>
          </p:nvPr>
        </p:nvSpPr>
        <p:spPr>
          <a:xfrm>
            <a:off x="1313260" y="3285908"/>
            <a:ext cx="3991896" cy="1766878"/>
          </a:xfrm>
        </p:spPr>
        <p:txBody>
          <a:bodyPr>
            <a:normAutofit/>
          </a:bodyPr>
          <a:lstStyle/>
          <a:p>
            <a:endParaRPr lang="en-IN" dirty="0"/>
          </a:p>
          <a:p>
            <a:r>
              <a:rPr lang="en-IN" sz="1800" dirty="0">
                <a:solidFill>
                  <a:schemeClr val="tx1">
                    <a:lumMod val="85000"/>
                    <a:lumOff val="15000"/>
                  </a:schemeClr>
                </a:solidFill>
              </a:rPr>
              <a:t>Company: Numetry technologies</a:t>
            </a:r>
          </a:p>
          <a:p>
            <a:r>
              <a:rPr lang="en-IN" sz="1800" dirty="0">
                <a:solidFill>
                  <a:schemeClr val="tx1">
                    <a:lumMod val="85000"/>
                    <a:lumOff val="15000"/>
                  </a:schemeClr>
                </a:solidFill>
              </a:rPr>
              <a:t>Mentor: miss. Nikita gade</a:t>
            </a:r>
            <a:endParaRPr sz="1800" dirty="0">
              <a:solidFill>
                <a:schemeClr val="tx1">
                  <a:lumMod val="85000"/>
                  <a:lumOff val="15000"/>
                </a:schemeClr>
              </a:solidFill>
            </a:endParaRPr>
          </a:p>
        </p:txBody>
      </p:sp>
      <p:sp>
        <p:nvSpPr>
          <p:cNvPr id="4" name="TextBox 3">
            <a:extLst>
              <a:ext uri="{FF2B5EF4-FFF2-40B4-BE49-F238E27FC236}">
                <a16:creationId xmlns:a16="http://schemas.microsoft.com/office/drawing/2014/main" id="{A202E321-BFE5-D656-2FAE-2D26C7C59D20}"/>
              </a:ext>
            </a:extLst>
          </p:cNvPr>
          <p:cNvSpPr txBox="1"/>
          <p:nvPr/>
        </p:nvSpPr>
        <p:spPr>
          <a:xfrm>
            <a:off x="6027174" y="4562168"/>
            <a:ext cx="2546555" cy="707886"/>
          </a:xfrm>
          <a:prstGeom prst="rect">
            <a:avLst/>
          </a:prstGeom>
          <a:noFill/>
        </p:spPr>
        <p:txBody>
          <a:bodyPr wrap="square" rtlCol="0">
            <a:spAutoFit/>
          </a:bodyPr>
          <a:lstStyle/>
          <a:p>
            <a:r>
              <a:rPr lang="en-IN" sz="2000" dirty="0"/>
              <a:t>PRESENTED BY:</a:t>
            </a:r>
          </a:p>
          <a:p>
            <a:r>
              <a:rPr lang="en-IN" sz="2000" dirty="0"/>
              <a:t>LAIBA ALI</a:t>
            </a:r>
          </a:p>
        </p:txBody>
      </p:sp>
      <p:sp>
        <p:nvSpPr>
          <p:cNvPr id="5" name="TextBox 4">
            <a:extLst>
              <a:ext uri="{FF2B5EF4-FFF2-40B4-BE49-F238E27FC236}">
                <a16:creationId xmlns:a16="http://schemas.microsoft.com/office/drawing/2014/main" id="{8616D1F9-ABD0-26F1-C87E-DC1082C384C0}"/>
              </a:ext>
            </a:extLst>
          </p:cNvPr>
          <p:cNvSpPr txBox="1"/>
          <p:nvPr/>
        </p:nvSpPr>
        <p:spPr>
          <a:xfrm>
            <a:off x="6135329" y="6420465"/>
            <a:ext cx="2871018" cy="646331"/>
          </a:xfrm>
          <a:prstGeom prst="rect">
            <a:avLst/>
          </a:prstGeom>
          <a:noFill/>
        </p:spPr>
        <p:txBody>
          <a:bodyPr wrap="square" rtlCol="0">
            <a:spAutoFit/>
          </a:bodyPr>
          <a:lstStyle/>
          <a:p>
            <a:r>
              <a:rPr lang="en-IN" dirty="0"/>
              <a:t>           Numetry Technologies</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67148"/>
            <a:ext cx="7773338" cy="1012723"/>
          </a:xfrm>
        </p:spPr>
        <p:txBody>
          <a:bodyPr/>
          <a:lstStyle/>
          <a:p>
            <a:r>
              <a:rPr lang="en-IN" dirty="0"/>
              <a:t>Future Aspect Of </a:t>
            </a:r>
            <a:r>
              <a:rPr lang="en-IN" dirty="0" err="1"/>
              <a:t>netflix</a:t>
            </a:r>
            <a:endParaRPr dirty="0"/>
          </a:p>
        </p:txBody>
      </p:sp>
      <p:sp>
        <p:nvSpPr>
          <p:cNvPr id="8" name="TextBox 7">
            <a:extLst>
              <a:ext uri="{FF2B5EF4-FFF2-40B4-BE49-F238E27FC236}">
                <a16:creationId xmlns:a16="http://schemas.microsoft.com/office/drawing/2014/main" id="{96764460-132D-D086-CD2F-AD8B2F8308E0}"/>
              </a:ext>
            </a:extLst>
          </p:cNvPr>
          <p:cNvSpPr txBox="1"/>
          <p:nvPr/>
        </p:nvSpPr>
        <p:spPr>
          <a:xfrm>
            <a:off x="363794" y="1818968"/>
            <a:ext cx="8278761" cy="4524315"/>
          </a:xfrm>
          <a:prstGeom prst="rect">
            <a:avLst/>
          </a:prstGeom>
          <a:noFill/>
        </p:spPr>
        <p:txBody>
          <a:bodyPr wrap="square" rtlCol="0">
            <a:spAutoFit/>
          </a:bodyPr>
          <a:lstStyle/>
          <a:p>
            <a:pPr>
              <a:buFont typeface="Arial" panose="020B0604020202020204" pitchFamily="34" charset="0"/>
              <a:buChar char="•"/>
            </a:pPr>
            <a:r>
              <a:rPr lang="en-US" b="1" dirty="0"/>
              <a:t>More Original Content</a:t>
            </a:r>
            <a:r>
              <a:rPr lang="en-US" dirty="0"/>
              <a:t>: Netflix will continue creating diverse and global original series and movies to attract new audiences.</a:t>
            </a:r>
          </a:p>
          <a:p>
            <a:endParaRPr lang="en-US" dirty="0"/>
          </a:p>
          <a:p>
            <a:pPr>
              <a:buFont typeface="Arial" panose="020B0604020202020204" pitchFamily="34" charset="0"/>
              <a:buChar char="•"/>
            </a:pPr>
            <a:r>
              <a:rPr lang="en-US" b="1" dirty="0"/>
              <a:t>Advanced Technology</a:t>
            </a:r>
            <a:r>
              <a:rPr lang="en-US" dirty="0"/>
              <a:t>: Enhanced AI for better content recommendations and improved streaming quality.</a:t>
            </a:r>
          </a:p>
          <a:p>
            <a:pPr>
              <a:buFont typeface="Arial" panose="020B0604020202020204" pitchFamily="34" charset="0"/>
              <a:buChar char="•"/>
            </a:pPr>
            <a:endParaRPr lang="en-US" dirty="0"/>
          </a:p>
          <a:p>
            <a:pPr>
              <a:buFont typeface="Arial" panose="020B0604020202020204" pitchFamily="34" charset="0"/>
              <a:buChar char="•"/>
            </a:pPr>
            <a:r>
              <a:rPr lang="en-US" b="1" dirty="0"/>
              <a:t>Expansion into Gaming</a:t>
            </a:r>
            <a:r>
              <a:rPr lang="en-US" dirty="0"/>
              <a:t>: Netflix is likely to grow its gaming offerings, possibly including interactive and cloud-based games.</a:t>
            </a:r>
          </a:p>
          <a:p>
            <a:pPr>
              <a:buFont typeface="Arial" panose="020B0604020202020204" pitchFamily="34" charset="0"/>
              <a:buChar char="•"/>
            </a:pPr>
            <a:endParaRPr lang="en-US" dirty="0"/>
          </a:p>
          <a:p>
            <a:pPr>
              <a:buFont typeface="Arial" panose="020B0604020202020204" pitchFamily="34" charset="0"/>
              <a:buChar char="•"/>
            </a:pPr>
            <a:r>
              <a:rPr lang="en-US" b="1" dirty="0"/>
              <a:t>Global Growth</a:t>
            </a:r>
            <a:r>
              <a:rPr lang="en-US" dirty="0"/>
              <a:t>: Increased focus on localized content and entering new markets with tailored strategies.</a:t>
            </a:r>
          </a:p>
          <a:p>
            <a:pPr>
              <a:buFont typeface="Arial" panose="020B0604020202020204" pitchFamily="34" charset="0"/>
              <a:buChar char="•"/>
            </a:pPr>
            <a:endParaRPr lang="en-US" dirty="0"/>
          </a:p>
          <a:p>
            <a:pPr>
              <a:buFont typeface="Arial" panose="020B0604020202020204" pitchFamily="34" charset="0"/>
              <a:buChar char="•"/>
            </a:pPr>
            <a:r>
              <a:rPr lang="en-US" b="1" dirty="0"/>
              <a:t>Sustainability Efforts</a:t>
            </a:r>
            <a:r>
              <a:rPr lang="en-US" dirty="0"/>
              <a:t>: Adoption of eco-friendly practices in streaming and production.</a:t>
            </a:r>
          </a:p>
          <a:p>
            <a:pPr>
              <a:buFont typeface="Arial" panose="020B0604020202020204" pitchFamily="34" charset="0"/>
              <a:buChar char="•"/>
            </a:pPr>
            <a:endParaRPr lang="en-US" dirty="0"/>
          </a:p>
          <a:p>
            <a:pPr>
              <a:buFont typeface="Arial" panose="020B0604020202020204" pitchFamily="34" charset="0"/>
              <a:buChar char="•"/>
            </a:pPr>
            <a:r>
              <a:rPr lang="en-US" b="1" dirty="0"/>
              <a:t>Ad-Supported Plans</a:t>
            </a:r>
            <a:r>
              <a:rPr lang="en-US" dirty="0"/>
              <a:t>: Potential introduction of lower-cost, ad-supported subscription options.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67149"/>
            <a:ext cx="7773338" cy="1219200"/>
          </a:xfrm>
        </p:spPr>
        <p:txBody>
          <a:bodyPr/>
          <a:lstStyle/>
          <a:p>
            <a:r>
              <a:rPr dirty="0"/>
              <a:t>Conclusion</a:t>
            </a:r>
          </a:p>
        </p:txBody>
      </p:sp>
      <p:sp>
        <p:nvSpPr>
          <p:cNvPr id="9" name="TextBox 8">
            <a:extLst>
              <a:ext uri="{FF2B5EF4-FFF2-40B4-BE49-F238E27FC236}">
                <a16:creationId xmlns:a16="http://schemas.microsoft.com/office/drawing/2014/main" id="{A5E803BE-BD5C-CA59-52C4-BE093B7AEDF1}"/>
              </a:ext>
            </a:extLst>
          </p:cNvPr>
          <p:cNvSpPr txBox="1"/>
          <p:nvPr/>
        </p:nvSpPr>
        <p:spPr>
          <a:xfrm>
            <a:off x="685332" y="1386349"/>
            <a:ext cx="8045713" cy="3139321"/>
          </a:xfrm>
          <a:prstGeom prst="rect">
            <a:avLst/>
          </a:prstGeom>
          <a:noFill/>
        </p:spPr>
        <p:txBody>
          <a:bodyPr wrap="square" rtlCol="0">
            <a:spAutoFit/>
          </a:bodyPr>
          <a:lstStyle/>
          <a:p>
            <a:r>
              <a:rPr lang="en-US" sz="2000" dirty="0"/>
              <a:t>Membership websites offer valuable content and a sense of community while providing a steady income for creators.</a:t>
            </a:r>
          </a:p>
          <a:p>
            <a:endParaRPr lang="en-US" sz="2000" dirty="0"/>
          </a:p>
          <a:p>
            <a:r>
              <a:rPr lang="en-US" sz="2000" dirty="0"/>
              <a:t>Taking an example of Netflix how they are providing the content to its user and earning from them and then also paying to the creators, This is nothing but a strategy.</a:t>
            </a:r>
          </a:p>
          <a:p>
            <a:endParaRPr lang="en-US" sz="2000" dirty="0"/>
          </a:p>
          <a:p>
            <a:r>
              <a:rPr lang="en-US" sz="2000" dirty="0"/>
              <a:t>They are a growing trend that will continue to shape the digital landscape, benefiting both users and businesses.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2035277"/>
            <a:ext cx="7773338" cy="2231922"/>
          </a:xfrm>
        </p:spPr>
        <p:txBody>
          <a:bodyPr>
            <a:normAutofit/>
          </a:bodyPr>
          <a:lstStyle/>
          <a:p>
            <a:r>
              <a:rPr lang="en-IN" sz="5400" dirty="0"/>
              <a:t>Feedback Time</a:t>
            </a:r>
            <a:endParaRPr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11EE66-7FBC-C446-C470-62D467426829}"/>
              </a:ext>
            </a:extLst>
          </p:cNvPr>
          <p:cNvSpPr txBox="1"/>
          <p:nvPr/>
        </p:nvSpPr>
        <p:spPr>
          <a:xfrm>
            <a:off x="825909" y="265471"/>
            <a:ext cx="8160927" cy="646331"/>
          </a:xfrm>
          <a:prstGeom prst="rect">
            <a:avLst/>
          </a:prstGeom>
          <a:noFill/>
        </p:spPr>
        <p:txBody>
          <a:bodyPr wrap="square" rtlCol="0">
            <a:spAutoFit/>
          </a:bodyPr>
          <a:lstStyle/>
          <a:p>
            <a:r>
              <a:rPr lang="en-IN" sz="3600" dirty="0"/>
              <a:t>                                                                                      </a:t>
            </a:r>
          </a:p>
        </p:txBody>
      </p:sp>
      <p:sp>
        <p:nvSpPr>
          <p:cNvPr id="7" name="Rectangle 1">
            <a:extLst>
              <a:ext uri="{FF2B5EF4-FFF2-40B4-BE49-F238E27FC236}">
                <a16:creationId xmlns:a16="http://schemas.microsoft.com/office/drawing/2014/main" id="{8184AB13-5D66-95A2-2C4F-07BC8398E415}"/>
              </a:ext>
            </a:extLst>
          </p:cNvPr>
          <p:cNvSpPr>
            <a:spLocks noGrp="1" noChangeArrowheads="1"/>
          </p:cNvSpPr>
          <p:nvPr>
            <p:ph sz="quarter" idx="13"/>
          </p:nvPr>
        </p:nvSpPr>
        <p:spPr bwMode="auto">
          <a:xfrm>
            <a:off x="157163" y="442986"/>
            <a:ext cx="619374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cap="none"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Title and Name</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Overview</a:t>
            </a:r>
            <a:r>
              <a:rPr kumimoji="0" lang="en-US" altLang="en-US" sz="2400" b="0" i="0" u="none" strike="noStrike" cap="none" normalizeH="0" baseline="0" dirty="0">
                <a:ln>
                  <a:noFill/>
                </a:ln>
                <a:solidFill>
                  <a:schemeClr val="tx1"/>
                </a:solidFill>
                <a:effectLst/>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cap="none" dirty="0"/>
              <a:t>What is Websites and its Use</a:t>
            </a:r>
            <a:endParaRPr kumimoji="0" lang="en-US" altLang="en-US" sz="2400" b="1"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Introduction of Membership Websites</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Overview of Netflix(Membership Websites)</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History and Evolution</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Importance Among Youth</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Key Features of Netflix</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Technologies Behind Netflix</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Future Aspects of Netflix</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Pros and Cons of Membership Websites</a:t>
            </a:r>
            <a:endParaRPr kumimoji="0" lang="en-US" altLang="en-US" sz="24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Conclusion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89C8D2E-77D5-1CC2-B6E5-C23DD180CD53}"/>
              </a:ext>
            </a:extLst>
          </p:cNvPr>
          <p:cNvSpPr txBox="1"/>
          <p:nvPr/>
        </p:nvSpPr>
        <p:spPr>
          <a:xfrm>
            <a:off x="3106994" y="265471"/>
            <a:ext cx="4053738" cy="769441"/>
          </a:xfrm>
          <a:prstGeom prst="rect">
            <a:avLst/>
          </a:prstGeom>
          <a:noFill/>
        </p:spPr>
        <p:txBody>
          <a:bodyPr wrap="square" rtlCol="0">
            <a:spAutoFit/>
          </a:bodyPr>
          <a:lstStyle/>
          <a:p>
            <a:r>
              <a:rPr lang="en-IN" sz="4400" dirty="0"/>
              <a:t>OVERVIEW</a:t>
            </a:r>
          </a:p>
        </p:txBody>
      </p:sp>
      <p:sp>
        <p:nvSpPr>
          <p:cNvPr id="9" name="TextBox 8">
            <a:extLst>
              <a:ext uri="{FF2B5EF4-FFF2-40B4-BE49-F238E27FC236}">
                <a16:creationId xmlns:a16="http://schemas.microsoft.com/office/drawing/2014/main" id="{CE4E3B0B-6FBC-6B3F-1912-9A4F3C63A12A}"/>
              </a:ext>
            </a:extLst>
          </p:cNvPr>
          <p:cNvSpPr txBox="1"/>
          <p:nvPr/>
        </p:nvSpPr>
        <p:spPr>
          <a:xfrm>
            <a:off x="6656439" y="6263148"/>
            <a:ext cx="2487561" cy="383458"/>
          </a:xfrm>
          <a:prstGeom prst="rect">
            <a:avLst/>
          </a:prstGeom>
          <a:noFill/>
        </p:spPr>
        <p:txBody>
          <a:bodyPr wrap="square" rtlCol="0">
            <a:spAutoFit/>
          </a:bodyPr>
          <a:lstStyle/>
          <a:p>
            <a:r>
              <a:rPr lang="en-IN" dirty="0"/>
              <a:t>Numetry Technologies</a:t>
            </a:r>
          </a:p>
        </p:txBody>
      </p:sp>
    </p:spTree>
    <p:extLst>
      <p:ext uri="{BB962C8B-B14F-4D97-AF65-F5344CB8AC3E}">
        <p14:creationId xmlns:p14="http://schemas.microsoft.com/office/powerpoint/2010/main" val="224676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E75E-140E-7C98-D0AC-49F3EBA6962B}"/>
              </a:ext>
            </a:extLst>
          </p:cNvPr>
          <p:cNvSpPr>
            <a:spLocks noGrp="1"/>
          </p:cNvSpPr>
          <p:nvPr>
            <p:ph type="title"/>
          </p:nvPr>
        </p:nvSpPr>
        <p:spPr>
          <a:xfrm>
            <a:off x="685332" y="0"/>
            <a:ext cx="7773338" cy="1494503"/>
          </a:xfrm>
        </p:spPr>
        <p:txBody>
          <a:bodyPr/>
          <a:lstStyle/>
          <a:p>
            <a:r>
              <a:rPr lang="en-IN" dirty="0"/>
              <a:t>What is Websites and its use</a:t>
            </a:r>
          </a:p>
        </p:txBody>
      </p:sp>
      <p:sp>
        <p:nvSpPr>
          <p:cNvPr id="6" name="TextBox 5">
            <a:extLst>
              <a:ext uri="{FF2B5EF4-FFF2-40B4-BE49-F238E27FC236}">
                <a16:creationId xmlns:a16="http://schemas.microsoft.com/office/drawing/2014/main" id="{BEA78EC1-FB84-55D0-8006-99470AF36696}"/>
              </a:ext>
            </a:extLst>
          </p:cNvPr>
          <p:cNvSpPr txBox="1"/>
          <p:nvPr/>
        </p:nvSpPr>
        <p:spPr>
          <a:xfrm>
            <a:off x="685330" y="1297858"/>
            <a:ext cx="8026051" cy="4493538"/>
          </a:xfrm>
          <a:prstGeom prst="rect">
            <a:avLst/>
          </a:prstGeom>
          <a:noFill/>
        </p:spPr>
        <p:txBody>
          <a:bodyPr wrap="square" rtlCol="0">
            <a:spAutoFit/>
          </a:bodyPr>
          <a:lstStyle/>
          <a:p>
            <a:r>
              <a:rPr lang="en-IN" sz="2000" b="1" dirty="0"/>
              <a:t>WEBSITE :</a:t>
            </a:r>
          </a:p>
          <a:p>
            <a:endParaRPr lang="en-IN" dirty="0"/>
          </a:p>
          <a:p>
            <a:r>
              <a:rPr lang="en-US" sz="2000" dirty="0"/>
              <a:t>A collection of web pages that are accessible on the internet and provide information or services. Websites can include text, images, videos, and interactive elements and are identified by a unique web address.</a:t>
            </a:r>
          </a:p>
          <a:p>
            <a:r>
              <a:rPr lang="en-IN" sz="2000" dirty="0"/>
              <a:t> </a:t>
            </a:r>
          </a:p>
          <a:p>
            <a:r>
              <a:rPr lang="en-IN" sz="2400" dirty="0"/>
              <a:t>Uses of Websites :</a:t>
            </a:r>
          </a:p>
          <a:p>
            <a:endParaRPr lang="en-IN" sz="2400" dirty="0"/>
          </a:p>
          <a:p>
            <a:pPr marL="285750" indent="-285750">
              <a:buFont typeface="Arial" panose="020B0604020202020204" pitchFamily="34" charset="0"/>
              <a:buChar char="•"/>
            </a:pPr>
            <a:r>
              <a:rPr lang="en-IN" sz="2000" dirty="0"/>
              <a:t>Information Sharing  ex. </a:t>
            </a:r>
            <a:r>
              <a:rPr lang="en-IN" sz="2000" i="1" dirty="0"/>
              <a:t>Wikipedia</a:t>
            </a:r>
            <a:r>
              <a:rPr lang="en-IN" sz="2000" dirty="0"/>
              <a:t> (wikipedia.org)</a:t>
            </a:r>
          </a:p>
          <a:p>
            <a:pPr marL="285750" indent="-285750">
              <a:buFont typeface="Arial" panose="020B0604020202020204" pitchFamily="34" charset="0"/>
              <a:buChar char="•"/>
            </a:pPr>
            <a:r>
              <a:rPr lang="en-IN" sz="2000" dirty="0"/>
              <a:t>Communication ex. Gmail (Gmail.com)</a:t>
            </a:r>
          </a:p>
          <a:p>
            <a:pPr marL="285750" indent="-285750">
              <a:buFont typeface="Arial" panose="020B0604020202020204" pitchFamily="34" charset="0"/>
              <a:buChar char="•"/>
            </a:pPr>
            <a:r>
              <a:rPr lang="en-IN" sz="2000" dirty="0"/>
              <a:t>Education Resource ex. Coursera , udemy</a:t>
            </a:r>
          </a:p>
          <a:p>
            <a:pPr marL="285750" indent="-285750">
              <a:buFont typeface="Arial" panose="020B0604020202020204" pitchFamily="34" charset="0"/>
              <a:buChar char="•"/>
            </a:pPr>
            <a:r>
              <a:rPr lang="en-IN" sz="2000" dirty="0"/>
              <a:t>Entertainment ex. Amazon Prime and Netflix</a:t>
            </a:r>
          </a:p>
          <a:p>
            <a:pPr marL="285750" indent="-285750">
              <a:buFont typeface="Arial" panose="020B0604020202020204" pitchFamily="34" charset="0"/>
              <a:buChar char="•"/>
            </a:pPr>
            <a:r>
              <a:rPr lang="en-IN" sz="2000" dirty="0"/>
              <a:t>E- Commerce ex. Amazon , Flipkart</a:t>
            </a:r>
          </a:p>
          <a:p>
            <a:pPr marL="285750" indent="-285750">
              <a:buFont typeface="Arial" panose="020B0604020202020204" pitchFamily="34" charset="0"/>
              <a:buChar char="•"/>
            </a:pPr>
            <a:r>
              <a:rPr lang="en-IN" sz="2000" dirty="0"/>
              <a:t>Social Networking ex. Facebook , Instagram</a:t>
            </a:r>
          </a:p>
        </p:txBody>
      </p:sp>
    </p:spTree>
    <p:extLst>
      <p:ext uri="{BB962C8B-B14F-4D97-AF65-F5344CB8AC3E}">
        <p14:creationId xmlns:p14="http://schemas.microsoft.com/office/powerpoint/2010/main" val="121809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17988"/>
            <a:ext cx="7773338" cy="1376515"/>
          </a:xfrm>
        </p:spPr>
        <p:txBody>
          <a:bodyPr/>
          <a:lstStyle/>
          <a:p>
            <a:r>
              <a:rPr dirty="0"/>
              <a:t>Introduction</a:t>
            </a:r>
          </a:p>
        </p:txBody>
      </p:sp>
      <p:sp>
        <p:nvSpPr>
          <p:cNvPr id="3" name="Content Placeholder 2"/>
          <p:cNvSpPr>
            <a:spLocks noGrp="1"/>
          </p:cNvSpPr>
          <p:nvPr>
            <p:ph idx="1"/>
          </p:nvPr>
        </p:nvSpPr>
        <p:spPr>
          <a:xfrm>
            <a:off x="393291" y="1238866"/>
            <a:ext cx="8065380" cy="4552336"/>
          </a:xfrm>
        </p:spPr>
        <p:txBody>
          <a:bodyPr/>
          <a:lstStyle/>
          <a:p>
            <a:pPr marL="0" indent="0">
              <a:buNone/>
            </a:pPr>
            <a:endParaRPr lang="en-US" b="1" dirty="0"/>
          </a:p>
          <a:p>
            <a:pPr marL="0" indent="0">
              <a:buNone/>
            </a:pPr>
            <a:r>
              <a:rPr lang="en-US" b="1" dirty="0"/>
              <a:t>  Membership Websites</a:t>
            </a:r>
            <a:endParaRPr lang="en-US" dirty="0"/>
          </a:p>
          <a:p>
            <a:pPr>
              <a:buFont typeface="Arial" panose="020B0604020202020204" pitchFamily="34" charset="0"/>
              <a:buChar char="•"/>
            </a:pPr>
            <a:r>
              <a:rPr lang="en-US" dirty="0"/>
              <a:t>Membership websites are platforms that offer exclusive access to content, services, or products for a fee. </a:t>
            </a:r>
          </a:p>
          <a:p>
            <a:endParaRPr dirty="0"/>
          </a:p>
        </p:txBody>
      </p:sp>
      <p:sp>
        <p:nvSpPr>
          <p:cNvPr id="5" name="TextBox 4">
            <a:extLst>
              <a:ext uri="{FF2B5EF4-FFF2-40B4-BE49-F238E27FC236}">
                <a16:creationId xmlns:a16="http://schemas.microsoft.com/office/drawing/2014/main" id="{79141C14-2360-DCE6-3F41-877B8F32E84F}"/>
              </a:ext>
            </a:extLst>
          </p:cNvPr>
          <p:cNvSpPr txBox="1"/>
          <p:nvPr/>
        </p:nvSpPr>
        <p:spPr>
          <a:xfrm>
            <a:off x="6725265" y="6272981"/>
            <a:ext cx="2320412" cy="646331"/>
          </a:xfrm>
          <a:prstGeom prst="rect">
            <a:avLst/>
          </a:prstGeom>
          <a:noFill/>
        </p:spPr>
        <p:txBody>
          <a:bodyPr wrap="square" rtlCol="0">
            <a:spAutoFit/>
          </a:bodyPr>
          <a:lstStyle/>
          <a:p>
            <a:r>
              <a:rPr lang="en-IN" dirty="0"/>
              <a:t>Numetry Technologies</a:t>
            </a:r>
          </a:p>
          <a:p>
            <a:endParaRPr lang="en-IN" dirty="0"/>
          </a:p>
        </p:txBody>
      </p:sp>
      <p:sp>
        <p:nvSpPr>
          <p:cNvPr id="6" name="TextBox 5">
            <a:extLst>
              <a:ext uri="{FF2B5EF4-FFF2-40B4-BE49-F238E27FC236}">
                <a16:creationId xmlns:a16="http://schemas.microsoft.com/office/drawing/2014/main" id="{1B8467CC-1B46-8CAF-D9A9-F8D77A2A24FD}"/>
              </a:ext>
            </a:extLst>
          </p:cNvPr>
          <p:cNvSpPr txBox="1"/>
          <p:nvPr/>
        </p:nvSpPr>
        <p:spPr>
          <a:xfrm>
            <a:off x="530942" y="2821858"/>
            <a:ext cx="7773338" cy="2985433"/>
          </a:xfrm>
          <a:prstGeom prst="rect">
            <a:avLst/>
          </a:prstGeom>
          <a:noFill/>
        </p:spPr>
        <p:txBody>
          <a:bodyPr wrap="square" rtlCol="0">
            <a:spAutoFit/>
          </a:bodyPr>
          <a:lstStyle/>
          <a:p>
            <a:endParaRPr lang="en-US" sz="2000" b="1" dirty="0"/>
          </a:p>
          <a:p>
            <a:endParaRPr lang="en-US" sz="2000" b="1" dirty="0"/>
          </a:p>
          <a:p>
            <a:r>
              <a:rPr lang="en-US" sz="2000" b="1" dirty="0"/>
              <a:t>FOCUS OF THE PRESENTATION:</a:t>
            </a:r>
          </a:p>
          <a:p>
            <a:endParaRPr lang="en-US" sz="2200" dirty="0"/>
          </a:p>
          <a:p>
            <a:pPr>
              <a:buFont typeface="Arial" panose="020B0604020202020204" pitchFamily="34" charset="0"/>
              <a:buChar char="•"/>
            </a:pPr>
            <a:r>
              <a:rPr lang="en-US" sz="2200" dirty="0"/>
              <a:t>In this presentation, we will focus on Netflix(one of the most successful membership websites in the entertainment industry). We will explore its history, impact on youth, key features, the technologies that power it, and future prospects.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206478"/>
            <a:ext cx="7773338" cy="1120878"/>
          </a:xfrm>
        </p:spPr>
        <p:txBody>
          <a:bodyPr/>
          <a:lstStyle/>
          <a:p>
            <a:r>
              <a:rPr dirty="0"/>
              <a:t>Netflix: An Overview</a:t>
            </a:r>
          </a:p>
        </p:txBody>
      </p:sp>
      <p:sp>
        <p:nvSpPr>
          <p:cNvPr id="5" name="Rectangle 2">
            <a:extLst>
              <a:ext uri="{FF2B5EF4-FFF2-40B4-BE49-F238E27FC236}">
                <a16:creationId xmlns:a16="http://schemas.microsoft.com/office/drawing/2014/main" id="{E0A64CC2-3ED4-7A7C-E33D-F388809E29D9}"/>
              </a:ext>
            </a:extLst>
          </p:cNvPr>
          <p:cNvSpPr>
            <a:spLocks noGrp="1" noChangeArrowheads="1"/>
          </p:cNvSpPr>
          <p:nvPr>
            <p:ph idx="1"/>
          </p:nvPr>
        </p:nvSpPr>
        <p:spPr bwMode="auto">
          <a:xfrm>
            <a:off x="216310" y="1165940"/>
            <a:ext cx="870154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mj-lt"/>
              </a:rPr>
              <a:t>Founded and Founders</a:t>
            </a:r>
            <a:r>
              <a:rPr kumimoji="0" lang="en-US" altLang="en-US" sz="2200" b="0" i="0" u="none" strike="noStrike" cap="none" normalizeH="0" baseline="0" dirty="0">
                <a:ln>
                  <a:noFill/>
                </a:ln>
                <a:solidFill>
                  <a:schemeClr val="tx1"/>
                </a:solidFill>
                <a:effectLst/>
                <a:latin typeface="+mj-lt"/>
              </a:rPr>
              <a:t>: in 1997 by Reed Hastings and Marc Randolph in California.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mj-lt"/>
              </a:rPr>
              <a:t>Type</a:t>
            </a:r>
            <a:r>
              <a:rPr kumimoji="0" lang="en-US" altLang="en-US" sz="2200" b="0" i="0" u="none" strike="noStrike" cap="none" normalizeH="0" baseline="0" dirty="0">
                <a:ln>
                  <a:noFill/>
                </a:ln>
                <a:solidFill>
                  <a:schemeClr val="tx1"/>
                </a:solidFill>
                <a:effectLst/>
                <a:latin typeface="+mj-lt"/>
              </a:rPr>
              <a:t>: Streaming service as it allows members to watch series and movies on internet connected devices</a:t>
            </a:r>
            <a:r>
              <a:rPr lang="en-US" altLang="en-US" sz="2200" cap="none" dirty="0">
                <a:latin typeface="+mj-lt"/>
              </a:rPr>
              <a:t> , depending on users plan.</a:t>
            </a:r>
            <a:endParaRPr kumimoji="0" lang="en-US" altLang="en-US" sz="2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mj-lt"/>
              </a:rPr>
              <a:t>Global Reach</a:t>
            </a:r>
            <a:r>
              <a:rPr kumimoji="0" lang="en-US" altLang="en-US" sz="2200" b="0" i="0" u="none" strike="noStrike" cap="none" normalizeH="0" baseline="0" dirty="0">
                <a:ln>
                  <a:noFill/>
                </a:ln>
                <a:solidFill>
                  <a:schemeClr val="tx1"/>
                </a:solidFill>
                <a:effectLst/>
                <a:latin typeface="+mj-lt"/>
              </a:rPr>
              <a:t>: Available in over 190 countries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mj-lt"/>
              </a:rPr>
              <a:t>Subscribers</a:t>
            </a:r>
            <a:r>
              <a:rPr kumimoji="0" lang="en-US" altLang="en-US" sz="2200" b="0" i="0" u="none" strike="noStrike" cap="none" normalizeH="0" baseline="0" dirty="0">
                <a:ln>
                  <a:noFill/>
                </a:ln>
                <a:solidFill>
                  <a:schemeClr val="tx1"/>
                </a:solidFill>
                <a:effectLst/>
                <a:latin typeface="+mj-lt"/>
              </a:rPr>
              <a:t>: More than 230 million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mj-lt"/>
              </a:rPr>
              <a:t>Content</a:t>
            </a:r>
            <a:r>
              <a:rPr kumimoji="0" lang="en-US" altLang="en-US" sz="2200" b="0" i="0" u="none" strike="noStrike" cap="none" normalizeH="0" baseline="0" dirty="0">
                <a:ln>
                  <a:noFill/>
                </a:ln>
                <a:solidFill>
                  <a:schemeClr val="tx1"/>
                </a:solidFill>
                <a:effectLst/>
                <a:latin typeface="+mj-lt"/>
              </a:rPr>
              <a:t>: Movies, TV shows, documentaries, and original series, web series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mj-lt"/>
              </a:rPr>
              <a:t>Business Model</a:t>
            </a:r>
            <a:r>
              <a:rPr kumimoji="0" lang="en-US" altLang="en-US" sz="2200" b="0" i="0" u="none" strike="noStrike" cap="none" normalizeH="0" baseline="0" dirty="0">
                <a:ln>
                  <a:noFill/>
                </a:ln>
                <a:solidFill>
                  <a:schemeClr val="tx1"/>
                </a:solidFill>
                <a:effectLst/>
                <a:latin typeface="+mj-lt"/>
              </a:rPr>
              <a:t>: Subscription-based with multiple pricing tiers and can pay either monthly or annually.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History and Evolution of Netflix</a:t>
            </a:r>
          </a:p>
        </p:txBody>
      </p:sp>
      <p:sp>
        <p:nvSpPr>
          <p:cNvPr id="3" name="Content Placeholder 2"/>
          <p:cNvSpPr>
            <a:spLocks noGrp="1"/>
          </p:cNvSpPr>
          <p:nvPr>
            <p:ph idx="1"/>
          </p:nvPr>
        </p:nvSpPr>
        <p:spPr/>
        <p:txBody>
          <a:bodyPr/>
          <a:lstStyle/>
          <a:p>
            <a:r>
              <a:rPr dirty="0"/>
              <a:t>• 1997: DVD rental by mail</a:t>
            </a:r>
            <a:endParaRPr lang="en-IN" dirty="0"/>
          </a:p>
          <a:p>
            <a:endParaRPr dirty="0"/>
          </a:p>
          <a:p>
            <a:r>
              <a:rPr dirty="0"/>
              <a:t>• 2007: Streaming launch</a:t>
            </a:r>
            <a:endParaRPr lang="en-IN" dirty="0"/>
          </a:p>
          <a:p>
            <a:endParaRPr dirty="0"/>
          </a:p>
          <a:p>
            <a:r>
              <a:rPr dirty="0"/>
              <a:t>• 2013: Original content</a:t>
            </a:r>
            <a:endParaRPr lang="en-IN" dirty="0"/>
          </a:p>
          <a:p>
            <a:endParaRPr dirty="0"/>
          </a:p>
          <a:p>
            <a:r>
              <a:rPr dirty="0"/>
              <a:t>• 2020+: Global expansion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Netflix is Important Among Youth</a:t>
            </a:r>
          </a:p>
        </p:txBody>
      </p:sp>
      <p:sp>
        <p:nvSpPr>
          <p:cNvPr id="3" name="Content Placeholder 2"/>
          <p:cNvSpPr>
            <a:spLocks noGrp="1"/>
          </p:cNvSpPr>
          <p:nvPr>
            <p:ph idx="1"/>
          </p:nvPr>
        </p:nvSpPr>
        <p:spPr/>
        <p:txBody>
          <a:bodyPr/>
          <a:lstStyle/>
          <a:p>
            <a:r>
              <a:rPr dirty="0"/>
              <a:t> Variety of content</a:t>
            </a:r>
            <a:endParaRPr lang="en-IN" dirty="0"/>
          </a:p>
          <a:p>
            <a:endParaRPr dirty="0"/>
          </a:p>
          <a:p>
            <a:r>
              <a:rPr dirty="0"/>
              <a:t> Original series that appeal to younger audiences</a:t>
            </a:r>
            <a:endParaRPr lang="en-IN" dirty="0"/>
          </a:p>
          <a:p>
            <a:endParaRPr dirty="0"/>
          </a:p>
          <a:p>
            <a:r>
              <a:rPr dirty="0"/>
              <a:t> Flexibility and social media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77D266-B81E-FE57-30FC-92384111F97C}"/>
              </a:ext>
            </a:extLst>
          </p:cNvPr>
          <p:cNvSpPr>
            <a:spLocks noGrp="1"/>
          </p:cNvSpPr>
          <p:nvPr>
            <p:ph type="title"/>
          </p:nvPr>
        </p:nvSpPr>
        <p:spPr>
          <a:xfrm>
            <a:off x="685332" y="0"/>
            <a:ext cx="7773338" cy="943897"/>
          </a:xfrm>
        </p:spPr>
        <p:txBody>
          <a:bodyPr/>
          <a:lstStyle/>
          <a:p>
            <a:r>
              <a:rPr lang="en-IN" dirty="0"/>
              <a:t>Key Features of </a:t>
            </a:r>
            <a:r>
              <a:rPr lang="en-IN" dirty="0" err="1"/>
              <a:t>netflix</a:t>
            </a:r>
            <a:endParaRPr lang="en-IN" dirty="0"/>
          </a:p>
        </p:txBody>
      </p:sp>
      <p:sp>
        <p:nvSpPr>
          <p:cNvPr id="13" name="TextBox 12">
            <a:extLst>
              <a:ext uri="{FF2B5EF4-FFF2-40B4-BE49-F238E27FC236}">
                <a16:creationId xmlns:a16="http://schemas.microsoft.com/office/drawing/2014/main" id="{E1609307-CFA2-3690-6FE8-929262B1FF24}"/>
              </a:ext>
            </a:extLst>
          </p:cNvPr>
          <p:cNvSpPr txBox="1"/>
          <p:nvPr/>
        </p:nvSpPr>
        <p:spPr>
          <a:xfrm>
            <a:off x="167148" y="943897"/>
            <a:ext cx="8799871" cy="4801314"/>
          </a:xfrm>
          <a:prstGeom prst="rect">
            <a:avLst/>
          </a:prstGeom>
          <a:noFill/>
        </p:spPr>
        <p:txBody>
          <a:bodyPr wrap="square" rtlCol="0">
            <a:spAutoFit/>
          </a:bodyPr>
          <a:lstStyle/>
          <a:p>
            <a:r>
              <a:rPr lang="en-US" b="1" dirty="0"/>
              <a:t>Vast Content Library</a:t>
            </a:r>
            <a:r>
              <a:rPr lang="en-US" dirty="0"/>
              <a:t>:</a:t>
            </a:r>
          </a:p>
          <a:p>
            <a:pPr>
              <a:buFont typeface="Arial" panose="020B0604020202020204" pitchFamily="34" charset="0"/>
              <a:buChar char="•"/>
            </a:pPr>
            <a:r>
              <a:rPr lang="en-US" dirty="0"/>
              <a:t>Offers a wide range of movies, TV shows, documentaries, and original series across various genres.</a:t>
            </a:r>
          </a:p>
          <a:p>
            <a:r>
              <a:rPr lang="en-US" b="1" dirty="0"/>
              <a:t>Original Programming</a:t>
            </a:r>
            <a:r>
              <a:rPr lang="en-US" dirty="0"/>
              <a:t>:</a:t>
            </a:r>
          </a:p>
          <a:p>
            <a:pPr>
              <a:buFont typeface="Arial" panose="020B0604020202020204" pitchFamily="34" charset="0"/>
              <a:buChar char="•"/>
            </a:pPr>
            <a:r>
              <a:rPr lang="en-US" dirty="0"/>
              <a:t>Produces exclusive content like </a:t>
            </a:r>
            <a:r>
              <a:rPr lang="en-US" i="1" dirty="0"/>
              <a:t>Stranger Things</a:t>
            </a:r>
            <a:r>
              <a:rPr lang="en-US" dirty="0"/>
              <a:t>, </a:t>
            </a:r>
            <a:r>
              <a:rPr lang="en-US" i="1" dirty="0"/>
              <a:t>The Crown</a:t>
            </a:r>
            <a:r>
              <a:rPr lang="en-US" dirty="0"/>
              <a:t>, and </a:t>
            </a:r>
            <a:r>
              <a:rPr lang="en-US" i="1" dirty="0"/>
              <a:t>Money Heist</a:t>
            </a:r>
            <a:r>
              <a:rPr lang="en-US" dirty="0"/>
              <a:t> that are available only on Netflix.</a:t>
            </a:r>
          </a:p>
          <a:p>
            <a:r>
              <a:rPr lang="en-US" b="1" dirty="0"/>
              <a:t>Multiple Device Support</a:t>
            </a:r>
            <a:r>
              <a:rPr lang="en-US" dirty="0"/>
              <a:t>:</a:t>
            </a:r>
          </a:p>
          <a:p>
            <a:pPr>
              <a:buFont typeface="Arial" panose="020B0604020202020204" pitchFamily="34" charset="0"/>
              <a:buChar char="•"/>
            </a:pPr>
            <a:r>
              <a:rPr lang="en-US" dirty="0"/>
              <a:t>Allows streaming on various devices including smartphones, tablets, smart TVs, and computers, with the ability to start watching on one device and continue on another.</a:t>
            </a:r>
          </a:p>
          <a:p>
            <a:r>
              <a:rPr lang="en-US" b="1" dirty="0"/>
              <a:t>Offline Viewing</a:t>
            </a:r>
            <a:r>
              <a:rPr lang="en-US" dirty="0"/>
              <a:t>:</a:t>
            </a:r>
          </a:p>
          <a:p>
            <a:pPr>
              <a:buFont typeface="Arial" panose="020B0604020202020204" pitchFamily="34" charset="0"/>
              <a:buChar char="•"/>
            </a:pPr>
            <a:r>
              <a:rPr lang="en-US" dirty="0"/>
              <a:t>Provides the option to download select content for offline viewing, ideal for times without internet access.</a:t>
            </a:r>
          </a:p>
          <a:p>
            <a:r>
              <a:rPr lang="en-IN" b="1" dirty="0"/>
              <a:t>Parents Control:</a:t>
            </a:r>
          </a:p>
          <a:p>
            <a:endParaRPr lang="en-IN" b="1" dirty="0"/>
          </a:p>
          <a:p>
            <a:r>
              <a:rPr lang="en-IN" b="1" dirty="0"/>
              <a:t>Global accessibility:</a:t>
            </a:r>
          </a:p>
          <a:p>
            <a:endParaRPr lang="en-IN" b="1" dirty="0"/>
          </a:p>
          <a:p>
            <a:r>
              <a:rPr lang="en-IN" b="1" dirty="0"/>
              <a:t>Continuous Playback and Auto-Next</a:t>
            </a:r>
            <a:r>
              <a:rPr lang="en-IN" dirty="0"/>
              <a:t>:</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03240"/>
            <a:ext cx="7773338" cy="1243779"/>
          </a:xfrm>
        </p:spPr>
        <p:txBody>
          <a:bodyPr/>
          <a:lstStyle/>
          <a:p>
            <a:r>
              <a:rPr dirty="0"/>
              <a:t>Technologies Powering Netflix</a:t>
            </a:r>
          </a:p>
        </p:txBody>
      </p:sp>
      <p:sp>
        <p:nvSpPr>
          <p:cNvPr id="3" name="Content Placeholder 2"/>
          <p:cNvSpPr>
            <a:spLocks noGrp="1"/>
          </p:cNvSpPr>
          <p:nvPr>
            <p:ph idx="1"/>
          </p:nvPr>
        </p:nvSpPr>
        <p:spPr>
          <a:xfrm>
            <a:off x="685331" y="1445342"/>
            <a:ext cx="7773339" cy="5309419"/>
          </a:xfrm>
        </p:spPr>
        <p:txBody>
          <a:bodyPr>
            <a:normAutofit/>
          </a:bodyPr>
          <a:lstStyle/>
          <a:p>
            <a:r>
              <a:rPr dirty="0"/>
              <a:t>• </a:t>
            </a:r>
            <a:r>
              <a:rPr lang="en-IN" b="1" dirty="0"/>
              <a:t>Backend</a:t>
            </a:r>
            <a:r>
              <a:rPr lang="en-IN" dirty="0"/>
              <a:t>: Microservices architecture, Java, Python, Node.js</a:t>
            </a:r>
          </a:p>
          <a:p>
            <a:endParaRPr dirty="0"/>
          </a:p>
          <a:p>
            <a:r>
              <a:rPr dirty="0"/>
              <a:t>• </a:t>
            </a:r>
            <a:r>
              <a:rPr lang="en-US" b="1" dirty="0"/>
              <a:t>Cloud Infrastructure</a:t>
            </a:r>
            <a:r>
              <a:rPr lang="en-US" dirty="0"/>
              <a:t>: Hosted on AWS, uses S3, EC2.</a:t>
            </a:r>
            <a:endParaRPr lang="en-IN" dirty="0"/>
          </a:p>
          <a:p>
            <a:endParaRPr dirty="0"/>
          </a:p>
          <a:p>
            <a:r>
              <a:rPr dirty="0"/>
              <a:t>• </a:t>
            </a:r>
            <a:r>
              <a:rPr lang="it-IT" b="1" dirty="0"/>
              <a:t>Data Processing</a:t>
            </a:r>
            <a:r>
              <a:rPr lang="it-IT" dirty="0"/>
              <a:t>: Apache Kafka, Cassandra, Spark.</a:t>
            </a:r>
            <a:endParaRPr lang="en-IN" dirty="0"/>
          </a:p>
          <a:p>
            <a:endParaRPr dirty="0"/>
          </a:p>
          <a:p>
            <a:r>
              <a:rPr dirty="0"/>
              <a:t>• </a:t>
            </a:r>
            <a:r>
              <a:rPr lang="en-US" b="1" dirty="0"/>
              <a:t>Frontend</a:t>
            </a:r>
            <a:r>
              <a:rPr lang="en-US" dirty="0"/>
              <a:t>: React, JavaScript for web, native development for mobile apps.</a:t>
            </a:r>
          </a:p>
          <a:p>
            <a:endParaRPr lang="en-US" dirty="0"/>
          </a:p>
          <a:p>
            <a:r>
              <a:rPr lang="en-US" b="1" dirty="0"/>
              <a:t>Streaming</a:t>
            </a:r>
            <a:r>
              <a:rPr lang="en-US" dirty="0"/>
              <a:t>: Adaptive Bitrate Streaming, VP9 and AV1 codecs.</a:t>
            </a:r>
            <a:endParaRPr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778</TotalTime>
  <Words>734</Words>
  <Application>Microsoft Office PowerPoint</Application>
  <PresentationFormat>On-screen Show (4:3)</PresentationFormat>
  <Paragraphs>117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Membership Website</vt:lpstr>
      <vt:lpstr>PowerPoint Presentation</vt:lpstr>
      <vt:lpstr>What is Websites and its use</vt:lpstr>
      <vt:lpstr>Introduction</vt:lpstr>
      <vt:lpstr>Netflix: An Overview</vt:lpstr>
      <vt:lpstr>History and Evolution of Netflix</vt:lpstr>
      <vt:lpstr>Why Netflix is Important Among Youth</vt:lpstr>
      <vt:lpstr>Key Features of netflix</vt:lpstr>
      <vt:lpstr>Technologies Powering Netflix</vt:lpstr>
      <vt:lpstr>Future Aspect Of netflix</vt:lpstr>
      <vt:lpstr>Conclusion</vt:lpstr>
      <vt:lpstr>Feedback Time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Laiba Ali</dc:creator>
  <cp:keywords/>
  <dc:description>generated using python-pptx</dc:description>
  <cp:lastModifiedBy>Laiba Ali</cp:lastModifiedBy>
  <cp:revision>11</cp:revision>
  <dcterms:created xsi:type="dcterms:W3CDTF">2013-01-27T09:14:16Z</dcterms:created>
  <dcterms:modified xsi:type="dcterms:W3CDTF">2024-08-29T19:04:50Z</dcterms:modified>
  <cp:category/>
</cp:coreProperties>
</file>