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9B1D7-5B6E-478E-91DB-41417B3FAB1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54D64-1D3C-412C-9947-6BB1424A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4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6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7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321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5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9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28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0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4/23/2024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4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3E366-D14A-8B2C-AEE1-8940593F1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5" b="218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09F45-99D1-46E5-A598-AE65E3BE7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3681454"/>
            <a:ext cx="10268712" cy="155089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 Lab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6C993-CF2E-C83F-0C5D-F328E91A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406886"/>
            <a:ext cx="10268712" cy="628153"/>
          </a:xfrm>
        </p:spPr>
        <p:txBody>
          <a:bodyPr anchor="t">
            <a:normAutofit/>
          </a:bodyPr>
          <a:lstStyle/>
          <a:p>
            <a:r>
              <a:rPr lang="en-US" dirty="0"/>
              <a:t>Dr. Mubashir Ahmad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3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DD69-7939-0B77-5556-9F99F045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Implementation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42C9E-7EB6-1AA1-1C5B-D7F4ACA6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04" y="2411252"/>
            <a:ext cx="9035143" cy="39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5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DD69-7939-0B77-5556-9F99F045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Implementation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2AA04-7CF4-7C34-E78A-EB7D67E6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21" y="2719374"/>
            <a:ext cx="10648709" cy="32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6010-3882-B851-F7AC-892FA2F6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Genetic Algorithm Implementation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20B44-8EE0-ED5C-98E3-5DA8DE92A215}"/>
              </a:ext>
            </a:extLst>
          </p:cNvPr>
          <p:cNvSpPr txBox="1"/>
          <p:nvPr/>
        </p:nvSpPr>
        <p:spPr>
          <a:xfrm>
            <a:off x="696686" y="305860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Plot the maximum fitness per generation</a:t>
            </a:r>
          </a:p>
          <a:p>
            <a:r>
              <a:rPr lang="en-US" dirty="0" err="1"/>
              <a:t>plt.plot</a:t>
            </a:r>
            <a:r>
              <a:rPr lang="en-US" dirty="0"/>
              <a:t>(range(1, NUM_ITERATIONS + 1), </a:t>
            </a:r>
            <a:r>
              <a:rPr lang="en-US" dirty="0" err="1"/>
              <a:t>max_fitness_per_generation</a:t>
            </a:r>
            <a:r>
              <a:rPr lang="en-US" dirty="0"/>
              <a:t>, marker='o')</a:t>
            </a:r>
          </a:p>
          <a:p>
            <a:r>
              <a:rPr lang="en-US" dirty="0" err="1"/>
              <a:t>plt.xlabel</a:t>
            </a:r>
            <a:r>
              <a:rPr lang="en-US" dirty="0"/>
              <a:t>('Generation')</a:t>
            </a:r>
          </a:p>
          <a:p>
            <a:r>
              <a:rPr lang="en-US" dirty="0" err="1"/>
              <a:t>plt.ylabel</a:t>
            </a:r>
            <a:r>
              <a:rPr lang="en-US" dirty="0"/>
              <a:t>('Maximum Fitness')</a:t>
            </a:r>
          </a:p>
          <a:p>
            <a:r>
              <a:rPr lang="en-US" dirty="0" err="1"/>
              <a:t>plt.title</a:t>
            </a:r>
            <a:r>
              <a:rPr lang="en-US" dirty="0"/>
              <a:t>('Maximum Fitness per Generation')</a:t>
            </a:r>
          </a:p>
          <a:p>
            <a:r>
              <a:rPr lang="en-US" dirty="0" err="1"/>
              <a:t>plt.grid</a:t>
            </a:r>
            <a:r>
              <a:rPr lang="en-US" dirty="0"/>
              <a:t>(True)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9870B-E81C-0BF7-42FC-6348A57A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2556548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0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1645-ABC8-8CB2-5E73-6DD678D0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3A29-532C-0291-7145-F53026D7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#1: Write a code for encoding a binary number</a:t>
            </a:r>
          </a:p>
          <a:p>
            <a:r>
              <a:rPr lang="en-US" dirty="0"/>
              <a:t>#2: Decoding the number in range of 0 and 2</a:t>
            </a:r>
          </a:p>
          <a:p>
            <a:r>
              <a:rPr lang="en-US" dirty="0"/>
              <a:t>#3: Implement a fitness function</a:t>
            </a:r>
          </a:p>
          <a:p>
            <a:r>
              <a:rPr lang="en-US" dirty="0"/>
              <a:t>#4: Implement a Genetic algorithm steps.</a:t>
            </a:r>
          </a:p>
          <a:p>
            <a:r>
              <a:rPr lang="en-US" dirty="0"/>
              <a:t>#5: Plot the maximum number in generations.</a:t>
            </a:r>
          </a:p>
          <a:p>
            <a:r>
              <a:rPr lang="en-US" dirty="0"/>
              <a:t>#6: Integrate the code for maximization problem. </a:t>
            </a:r>
          </a:p>
        </p:txBody>
      </p:sp>
    </p:spTree>
    <p:extLst>
      <p:ext uri="{BB962C8B-B14F-4D97-AF65-F5344CB8AC3E}">
        <p14:creationId xmlns:p14="http://schemas.microsoft.com/office/powerpoint/2010/main" val="395074878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F2D"/>
      </a:dk2>
      <a:lt2>
        <a:srgbClr val="F0F3F3"/>
      </a:lt2>
      <a:accent1>
        <a:srgbClr val="C34D64"/>
      </a:accent1>
      <a:accent2>
        <a:srgbClr val="B13B84"/>
      </a:accent2>
      <a:accent3>
        <a:srgbClr val="BF4DC3"/>
      </a:accent3>
      <a:accent4>
        <a:srgbClr val="7C3BB1"/>
      </a:accent4>
      <a:accent5>
        <a:srgbClr val="5C4DC3"/>
      </a:accent5>
      <a:accent6>
        <a:srgbClr val="3B5DB1"/>
      </a:accent6>
      <a:hlink>
        <a:srgbClr val="8161C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142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Franklin Gothic Demi Cond</vt:lpstr>
      <vt:lpstr>Franklin Gothic Medium</vt:lpstr>
      <vt:lpstr>Wingdings</vt:lpstr>
      <vt:lpstr>JuxtaposeVTI</vt:lpstr>
      <vt:lpstr>AI Lab WEEK 6</vt:lpstr>
      <vt:lpstr>Genetic Algorithm Implementation </vt:lpstr>
      <vt:lpstr>Genetic Algorithm Implementation </vt:lpstr>
      <vt:lpstr>Genetic Algorithm Implementation 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Lab 1</dc:title>
  <dc:creator>Dr.Mubashir Ahmad</dc:creator>
  <cp:lastModifiedBy>Dr.Mubashir Ahmad</cp:lastModifiedBy>
  <cp:revision>262</cp:revision>
  <cp:lastPrinted>2024-03-26T17:21:55Z</cp:lastPrinted>
  <dcterms:created xsi:type="dcterms:W3CDTF">2024-03-05T15:58:18Z</dcterms:created>
  <dcterms:modified xsi:type="dcterms:W3CDTF">2024-04-23T18:28:52Z</dcterms:modified>
</cp:coreProperties>
</file>