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9"/>
  </p:notesMasterIdLst>
  <p:sldIdLst>
    <p:sldId id="256" r:id="rId2"/>
    <p:sldId id="260" r:id="rId3"/>
    <p:sldId id="297" r:id="rId4"/>
    <p:sldId id="298" r:id="rId5"/>
    <p:sldId id="299" r:id="rId6"/>
    <p:sldId id="300" r:id="rId7"/>
    <p:sldId id="307" r:id="rId8"/>
    <p:sldId id="333" r:id="rId9"/>
    <p:sldId id="303" r:id="rId10"/>
    <p:sldId id="304" r:id="rId11"/>
    <p:sldId id="305" r:id="rId12"/>
    <p:sldId id="334" r:id="rId13"/>
    <p:sldId id="306" r:id="rId14"/>
    <p:sldId id="308" r:id="rId15"/>
    <p:sldId id="331" r:id="rId16"/>
    <p:sldId id="344" r:id="rId17"/>
    <p:sldId id="343" r:id="rId18"/>
    <p:sldId id="315" r:id="rId19"/>
    <p:sldId id="316" r:id="rId20"/>
    <p:sldId id="330" r:id="rId21"/>
    <p:sldId id="335" r:id="rId22"/>
    <p:sldId id="342" r:id="rId23"/>
    <p:sldId id="314" r:id="rId24"/>
    <p:sldId id="337" r:id="rId25"/>
    <p:sldId id="339" r:id="rId26"/>
    <p:sldId id="338" r:id="rId27"/>
    <p:sldId id="328" r:id="rId28"/>
    <p:sldId id="317" r:id="rId29"/>
    <p:sldId id="318" r:id="rId30"/>
    <p:sldId id="319" r:id="rId31"/>
    <p:sldId id="321" r:id="rId32"/>
    <p:sldId id="322" r:id="rId33"/>
    <p:sldId id="320" r:id="rId34"/>
    <p:sldId id="326" r:id="rId35"/>
    <p:sldId id="327" r:id="rId36"/>
    <p:sldId id="341" r:id="rId37"/>
    <p:sldId id="329" r:id="rId3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0"/>
      <p:bold r:id="rId41"/>
      <p:italic r:id="rId42"/>
      <p:boldItalic r:id="rId43"/>
    </p:embeddedFont>
    <p:embeddedFont>
      <p:font typeface="DM Sans" pitchFamily="2" charset="0"/>
      <p:regular r:id="rId44"/>
      <p:bold r:id="rId45"/>
      <p:italic r:id="rId46"/>
      <p:boldItalic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6E57B8-BE77-4E92-B1E5-0F9F6E0A3733}">
  <a:tblStyle styleId="{426E57B8-BE77-4E92-B1E5-0F9F6E0A37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417BE31-CE71-4EAA-A406-1AC0B1D656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48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85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83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518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875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068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255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36165" y="-1129441"/>
            <a:ext cx="10998444" cy="7228027"/>
            <a:chOff x="-336165" y="-1129441"/>
            <a:chExt cx="10998444" cy="7228027"/>
          </a:xfrm>
        </p:grpSpPr>
        <p:sp>
          <p:nvSpPr>
            <p:cNvPr id="10" name="Google Shape;10;p2"/>
            <p:cNvSpPr/>
            <p:nvPr/>
          </p:nvSpPr>
          <p:spPr>
            <a:xfrm rot="1100666">
              <a:off x="8163316" y="-849109"/>
              <a:ext cx="2172768" cy="2423699"/>
            </a:xfrm>
            <a:custGeom>
              <a:avLst/>
              <a:gdLst/>
              <a:ahLst/>
              <a:cxnLst/>
              <a:rect l="l" t="t" r="r" b="b"/>
              <a:pathLst>
                <a:path w="2170896" h="2421611" extrusionOk="0">
                  <a:moveTo>
                    <a:pt x="227233" y="412741"/>
                  </a:moveTo>
                  <a:cubicBezTo>
                    <a:pt x="145295" y="572728"/>
                    <a:pt x="-41414" y="833548"/>
                    <a:pt x="8286" y="1060757"/>
                  </a:cubicBezTo>
                  <a:cubicBezTo>
                    <a:pt x="60672" y="1293343"/>
                    <a:pt x="327976" y="1302754"/>
                    <a:pt x="440807" y="1433164"/>
                  </a:cubicBezTo>
                  <a:cubicBezTo>
                    <a:pt x="538864" y="1547441"/>
                    <a:pt x="540207" y="1712806"/>
                    <a:pt x="623488" y="1862038"/>
                  </a:cubicBezTo>
                  <a:cubicBezTo>
                    <a:pt x="804825" y="2184702"/>
                    <a:pt x="1163470" y="2393089"/>
                    <a:pt x="1449579" y="2419977"/>
                  </a:cubicBezTo>
                  <a:cubicBezTo>
                    <a:pt x="1649721" y="2438800"/>
                    <a:pt x="1825685" y="2289568"/>
                    <a:pt x="2024484" y="2254612"/>
                  </a:cubicBezTo>
                  <a:cubicBezTo>
                    <a:pt x="2064781" y="2247890"/>
                    <a:pt x="2115824" y="2238479"/>
                    <a:pt x="2170897" y="2229068"/>
                  </a:cubicBezTo>
                  <a:lnTo>
                    <a:pt x="2170897" y="0"/>
                  </a:lnTo>
                  <a:lnTo>
                    <a:pt x="384392" y="0"/>
                  </a:lnTo>
                  <a:cubicBezTo>
                    <a:pt x="353497" y="139821"/>
                    <a:pt x="297082" y="275609"/>
                    <a:pt x="227233" y="412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-508449">
              <a:off x="1228367" y="4519094"/>
              <a:ext cx="5153401" cy="1206366"/>
            </a:xfrm>
            <a:custGeom>
              <a:avLst/>
              <a:gdLst/>
              <a:ahLst/>
              <a:cxnLst/>
              <a:rect l="l" t="t" r="r" b="b"/>
              <a:pathLst>
                <a:path w="5148625" h="1205248" extrusionOk="0">
                  <a:moveTo>
                    <a:pt x="196112" y="1038539"/>
                  </a:moveTo>
                  <a:cubicBezTo>
                    <a:pt x="128951" y="1065428"/>
                    <a:pt x="63132" y="1128616"/>
                    <a:pt x="0" y="1205249"/>
                  </a:cubicBezTo>
                  <a:lnTo>
                    <a:pt x="5148626" y="1205249"/>
                  </a:lnTo>
                  <a:cubicBezTo>
                    <a:pt x="5084151" y="1109794"/>
                    <a:pt x="5018333" y="1018373"/>
                    <a:pt x="4959230" y="939051"/>
                  </a:cubicBezTo>
                  <a:cubicBezTo>
                    <a:pt x="4842368" y="785786"/>
                    <a:pt x="4614018" y="624454"/>
                    <a:pt x="4393727" y="581432"/>
                  </a:cubicBezTo>
                  <a:cubicBezTo>
                    <a:pt x="4045829" y="514211"/>
                    <a:pt x="3790614" y="745453"/>
                    <a:pt x="3477640" y="784442"/>
                  </a:cubicBezTo>
                  <a:cubicBezTo>
                    <a:pt x="3194217" y="819397"/>
                    <a:pt x="2976612" y="566644"/>
                    <a:pt x="2764381" y="436234"/>
                  </a:cubicBezTo>
                  <a:cubicBezTo>
                    <a:pt x="2510510" y="281624"/>
                    <a:pt x="2244548" y="125670"/>
                    <a:pt x="1940977" y="42315"/>
                  </a:cubicBezTo>
                  <a:cubicBezTo>
                    <a:pt x="1473531" y="-86750"/>
                    <a:pt x="910715" y="85337"/>
                    <a:pt x="711915" y="477911"/>
                  </a:cubicBezTo>
                  <a:cubicBezTo>
                    <a:pt x="624605" y="648654"/>
                    <a:pt x="750869" y="948462"/>
                    <a:pt x="463417" y="1035850"/>
                  </a:cubicBezTo>
                  <a:cubicBezTo>
                    <a:pt x="382822" y="1061395"/>
                    <a:pt x="282080" y="1003584"/>
                    <a:pt x="196112" y="10385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336165" y="-372774"/>
              <a:ext cx="3230757" cy="1138290"/>
            </a:xfrm>
            <a:custGeom>
              <a:avLst/>
              <a:gdLst/>
              <a:ahLst/>
              <a:cxnLst/>
              <a:rect l="l" t="t" r="r" b="b"/>
              <a:pathLst>
                <a:path w="3230757" h="1138290" extrusionOk="0">
                  <a:moveTo>
                    <a:pt x="1065187" y="826826"/>
                  </a:moveTo>
                  <a:cubicBezTo>
                    <a:pt x="1375474" y="920936"/>
                    <a:pt x="1661584" y="990846"/>
                    <a:pt x="2008139" y="994880"/>
                  </a:cubicBezTo>
                  <a:cubicBezTo>
                    <a:pt x="2307681" y="998913"/>
                    <a:pt x="3324511" y="922280"/>
                    <a:pt x="3223768" y="559284"/>
                  </a:cubicBezTo>
                  <a:cubicBezTo>
                    <a:pt x="3164666" y="348208"/>
                    <a:pt x="2619312" y="353586"/>
                    <a:pt x="2521255" y="151921"/>
                  </a:cubicBezTo>
                  <a:cubicBezTo>
                    <a:pt x="2494391" y="95455"/>
                    <a:pt x="2503793" y="45711"/>
                    <a:pt x="2537374" y="0"/>
                  </a:cubicBezTo>
                  <a:lnTo>
                    <a:pt x="0" y="0"/>
                  </a:lnTo>
                  <a:lnTo>
                    <a:pt x="0" y="1105123"/>
                  </a:lnTo>
                  <a:cubicBezTo>
                    <a:pt x="436552" y="1187133"/>
                    <a:pt x="844896" y="1125289"/>
                    <a:pt x="1065187" y="8268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1159975" y="-1232581"/>
            <a:ext cx="11390852" cy="7552605"/>
            <a:chOff x="-1159975" y="-1232581"/>
            <a:chExt cx="11390852" cy="7552605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-1159975" y="2399674"/>
              <a:ext cx="11390852" cy="2804379"/>
              <a:chOff x="-1159975" y="2399674"/>
              <a:chExt cx="11390852" cy="2804379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-1159975" y="2399674"/>
                <a:ext cx="1672252" cy="1677361"/>
              </a:xfrm>
              <a:custGeom>
                <a:avLst/>
                <a:gdLst/>
                <a:ahLst/>
                <a:cxnLst/>
                <a:rect l="l" t="t" r="r" b="b"/>
                <a:pathLst>
                  <a:path w="2414805" h="2422182" extrusionOk="0">
                    <a:moveTo>
                      <a:pt x="1352508" y="39350"/>
                    </a:moveTo>
                    <a:cubicBezTo>
                      <a:pt x="1571455" y="-29216"/>
                      <a:pt x="1828014" y="-13083"/>
                      <a:pt x="2010694" y="126738"/>
                    </a:cubicBezTo>
                    <a:cubicBezTo>
                      <a:pt x="2072483" y="173793"/>
                      <a:pt x="2126212" y="235637"/>
                      <a:pt x="2145017" y="310925"/>
                    </a:cubicBezTo>
                    <a:cubicBezTo>
                      <a:pt x="2181285" y="461501"/>
                      <a:pt x="2068453" y="609389"/>
                      <a:pt x="1939502" y="695432"/>
                    </a:cubicBezTo>
                    <a:cubicBezTo>
                      <a:pt x="1810551" y="781476"/>
                      <a:pt x="1657422" y="832565"/>
                      <a:pt x="1543247" y="936086"/>
                    </a:cubicBezTo>
                    <a:cubicBezTo>
                      <a:pt x="1508323" y="967008"/>
                      <a:pt x="1477429" y="1004652"/>
                      <a:pt x="1463996" y="1050363"/>
                    </a:cubicBezTo>
                    <a:cubicBezTo>
                      <a:pt x="1433102" y="1160606"/>
                      <a:pt x="1524442" y="1270849"/>
                      <a:pt x="1627871" y="1317904"/>
                    </a:cubicBezTo>
                    <a:cubicBezTo>
                      <a:pt x="1731301" y="1364960"/>
                      <a:pt x="1849505" y="1373026"/>
                      <a:pt x="1955621" y="1413359"/>
                    </a:cubicBezTo>
                    <a:cubicBezTo>
                      <a:pt x="2130242" y="1479236"/>
                      <a:pt x="2261879" y="1627124"/>
                      <a:pt x="2349189" y="1792489"/>
                    </a:cubicBezTo>
                    <a:cubicBezTo>
                      <a:pt x="2406948" y="1902732"/>
                      <a:pt x="2445902" y="2041209"/>
                      <a:pt x="2381427" y="2147419"/>
                    </a:cubicBezTo>
                    <a:cubicBezTo>
                      <a:pt x="2339787" y="2215985"/>
                      <a:pt x="2261879" y="2254973"/>
                      <a:pt x="2185314" y="2277829"/>
                    </a:cubicBezTo>
                    <a:cubicBezTo>
                      <a:pt x="1819954" y="2386728"/>
                      <a:pt x="1418326" y="2205229"/>
                      <a:pt x="1160425" y="1925588"/>
                    </a:cubicBezTo>
                    <a:cubicBezTo>
                      <a:pt x="1136247" y="1898699"/>
                      <a:pt x="1110725" y="1870466"/>
                      <a:pt x="1077144" y="1855677"/>
                    </a:cubicBezTo>
                    <a:cubicBezTo>
                      <a:pt x="1043563" y="1840889"/>
                      <a:pt x="999236" y="1844922"/>
                      <a:pt x="977745" y="1874499"/>
                    </a:cubicBezTo>
                    <a:cubicBezTo>
                      <a:pt x="968342" y="1889288"/>
                      <a:pt x="964312" y="1906766"/>
                      <a:pt x="961626" y="1922899"/>
                    </a:cubicBezTo>
                    <a:cubicBezTo>
                      <a:pt x="926702" y="2108430"/>
                      <a:pt x="854167" y="2312784"/>
                      <a:pt x="680889" y="2390761"/>
                    </a:cubicBezTo>
                    <a:cubicBezTo>
                      <a:pt x="561341" y="2444538"/>
                      <a:pt x="421645" y="2423027"/>
                      <a:pt x="300753" y="2373284"/>
                    </a:cubicBezTo>
                    <a:cubicBezTo>
                      <a:pt x="182548" y="2323540"/>
                      <a:pt x="69717" y="2241529"/>
                      <a:pt x="24047" y="2121875"/>
                    </a:cubicBezTo>
                    <a:cubicBezTo>
                      <a:pt x="-32369" y="1975332"/>
                      <a:pt x="21360" y="1812655"/>
                      <a:pt x="73746" y="1666112"/>
                    </a:cubicBezTo>
                    <a:cubicBezTo>
                      <a:pt x="178519" y="1375715"/>
                      <a:pt x="283291" y="1085318"/>
                      <a:pt x="389407" y="793576"/>
                    </a:cubicBezTo>
                    <a:cubicBezTo>
                      <a:pt x="427018" y="690055"/>
                      <a:pt x="475374" y="575778"/>
                      <a:pt x="565371" y="507212"/>
                    </a:cubicBezTo>
                    <a:cubicBezTo>
                      <a:pt x="625817" y="461501"/>
                      <a:pt x="702381" y="446713"/>
                      <a:pt x="765513" y="406380"/>
                    </a:cubicBezTo>
                    <a:cubicBezTo>
                      <a:pt x="965655" y="277314"/>
                      <a:pt x="1116098" y="111949"/>
                      <a:pt x="1352508" y="393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" name="Google Shape;16;p2"/>
              <p:cNvGrpSpPr/>
              <p:nvPr/>
            </p:nvGrpSpPr>
            <p:grpSpPr>
              <a:xfrm>
                <a:off x="8268516" y="3472706"/>
                <a:ext cx="1962362" cy="1731348"/>
                <a:chOff x="6730953" y="3918493"/>
                <a:chExt cx="1962362" cy="1731348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7606240" y="3993966"/>
                  <a:ext cx="989494" cy="733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494" h="733535" extrusionOk="0">
                      <a:moveTo>
                        <a:pt x="248676" y="549786"/>
                      </a:moveTo>
                      <a:cubicBezTo>
                        <a:pt x="374940" y="588774"/>
                        <a:pt x="481056" y="704395"/>
                        <a:pt x="607321" y="729940"/>
                      </a:cubicBezTo>
                      <a:cubicBezTo>
                        <a:pt x="694631" y="747417"/>
                        <a:pt x="784628" y="699018"/>
                        <a:pt x="842387" y="631796"/>
                      </a:cubicBezTo>
                      <a:cubicBezTo>
                        <a:pt x="898803" y="565919"/>
                        <a:pt x="1010291" y="376354"/>
                        <a:pt x="986113" y="284933"/>
                      </a:cubicBezTo>
                      <a:cubicBezTo>
                        <a:pt x="957905" y="182756"/>
                        <a:pt x="832985" y="178723"/>
                        <a:pt x="745674" y="130323"/>
                      </a:cubicBezTo>
                      <a:cubicBezTo>
                        <a:pt x="585829" y="42935"/>
                        <a:pt x="459564" y="-39076"/>
                        <a:pt x="267481" y="20080"/>
                      </a:cubicBezTo>
                      <a:cubicBezTo>
                        <a:pt x="119725" y="65790"/>
                        <a:pt x="-15941" y="198889"/>
                        <a:pt x="1521" y="365598"/>
                      </a:cubicBezTo>
                      <a:cubicBezTo>
                        <a:pt x="16296" y="526930"/>
                        <a:pt x="121069" y="509453"/>
                        <a:pt x="248676" y="54978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7374821" y="4790720"/>
                  <a:ext cx="983997" cy="859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997" h="859121" extrusionOk="0">
                      <a:moveTo>
                        <a:pt x="664119" y="406"/>
                      </a:moveTo>
                      <a:cubicBezTo>
                        <a:pt x="462633" y="-7660"/>
                        <a:pt x="261148" y="105272"/>
                        <a:pt x="133540" y="255849"/>
                      </a:cubicBezTo>
                      <a:cubicBezTo>
                        <a:pt x="23395" y="384914"/>
                        <a:pt x="-54513" y="574479"/>
                        <a:pt x="47573" y="730433"/>
                      </a:cubicBezTo>
                      <a:cubicBezTo>
                        <a:pt x="232940" y="1016797"/>
                        <a:pt x="502931" y="751944"/>
                        <a:pt x="696357" y="639012"/>
                      </a:cubicBezTo>
                      <a:cubicBezTo>
                        <a:pt x="748743" y="609434"/>
                        <a:pt x="805159" y="586579"/>
                        <a:pt x="853515" y="550279"/>
                      </a:cubicBezTo>
                      <a:cubicBezTo>
                        <a:pt x="1108730" y="356681"/>
                        <a:pt x="959631" y="11162"/>
                        <a:pt x="664119" y="40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6866202" y="4524993"/>
                  <a:ext cx="679468" cy="58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468" h="589657" extrusionOk="0">
                      <a:moveTo>
                        <a:pt x="515895" y="353522"/>
                      </a:moveTo>
                      <a:cubicBezTo>
                        <a:pt x="549476" y="319911"/>
                        <a:pt x="612608" y="346800"/>
                        <a:pt x="647532" y="309156"/>
                      </a:cubicBezTo>
                      <a:cubicBezTo>
                        <a:pt x="694546" y="259412"/>
                        <a:pt x="683800" y="169335"/>
                        <a:pt x="652905" y="112869"/>
                      </a:cubicBezTo>
                      <a:cubicBezTo>
                        <a:pt x="592460" y="1281"/>
                        <a:pt x="294261" y="-52497"/>
                        <a:pt x="241875" y="69847"/>
                      </a:cubicBezTo>
                      <a:cubicBezTo>
                        <a:pt x="65911" y="124969"/>
                        <a:pt x="-38862" y="213701"/>
                        <a:pt x="13524" y="349489"/>
                      </a:cubicBezTo>
                      <a:cubicBezTo>
                        <a:pt x="83373" y="525609"/>
                        <a:pt x="419182" y="728618"/>
                        <a:pt x="497090" y="458388"/>
                      </a:cubicBezTo>
                      <a:cubicBezTo>
                        <a:pt x="509179" y="418055"/>
                        <a:pt x="482314" y="385788"/>
                        <a:pt x="515895" y="35352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7018173" y="3918493"/>
                  <a:ext cx="450521" cy="468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521" h="468166" extrusionOk="0">
                      <a:moveTo>
                        <a:pt x="134230" y="450483"/>
                      </a:moveTo>
                      <a:cubicBezTo>
                        <a:pt x="221541" y="486782"/>
                        <a:pt x="343775" y="466616"/>
                        <a:pt x="409594" y="395361"/>
                      </a:cubicBezTo>
                      <a:cubicBezTo>
                        <a:pt x="506307" y="291839"/>
                        <a:pt x="418996" y="48498"/>
                        <a:pt x="279300" y="8165"/>
                      </a:cubicBezTo>
                      <a:cubicBezTo>
                        <a:pt x="181244" y="-20069"/>
                        <a:pt x="80501" y="28331"/>
                        <a:pt x="50950" y="100930"/>
                      </a:cubicBezTo>
                      <a:cubicBezTo>
                        <a:pt x="-55166" y="193696"/>
                        <a:pt x="20055" y="403427"/>
                        <a:pt x="134230" y="45048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6757659" y="5205962"/>
                  <a:ext cx="435900" cy="34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900" h="342612" extrusionOk="0">
                      <a:moveTo>
                        <a:pt x="95203" y="12694"/>
                      </a:moveTo>
                      <a:cubicBezTo>
                        <a:pt x="-43151" y="-4784"/>
                        <a:pt x="-9570" y="195536"/>
                        <a:pt x="62965" y="256036"/>
                      </a:cubicBezTo>
                      <a:cubicBezTo>
                        <a:pt x="132813" y="315191"/>
                        <a:pt x="400117" y="409301"/>
                        <a:pt x="433698" y="270825"/>
                      </a:cubicBezTo>
                      <a:cubicBezTo>
                        <a:pt x="459220" y="161926"/>
                        <a:pt x="257734" y="-54528"/>
                        <a:pt x="95203" y="1269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6730953" y="4336971"/>
                  <a:ext cx="250183" cy="225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83" h="225252" extrusionOk="0">
                      <a:moveTo>
                        <a:pt x="189071" y="210814"/>
                      </a:moveTo>
                      <a:cubicBezTo>
                        <a:pt x="281754" y="169137"/>
                        <a:pt x="258919" y="73682"/>
                        <a:pt x="187728" y="21249"/>
                      </a:cubicBezTo>
                      <a:lnTo>
                        <a:pt x="131312" y="2427"/>
                      </a:lnTo>
                      <a:cubicBezTo>
                        <a:pt x="-90323" y="-31184"/>
                        <a:pt x="-4355" y="296858"/>
                        <a:pt x="189071" y="210814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380179" y="4687148"/>
                  <a:ext cx="313136" cy="349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136" h="349966" extrusionOk="0">
                      <a:moveTo>
                        <a:pt x="177250" y="1802"/>
                      </a:moveTo>
                      <a:cubicBezTo>
                        <a:pt x="138296" y="-6265"/>
                        <a:pt x="126207" y="13902"/>
                        <a:pt x="100685" y="39446"/>
                      </a:cubicBezTo>
                      <a:cubicBezTo>
                        <a:pt x="65761" y="69023"/>
                        <a:pt x="21434" y="66335"/>
                        <a:pt x="5316" y="142967"/>
                      </a:cubicBezTo>
                      <a:cubicBezTo>
                        <a:pt x="-14833" y="237077"/>
                        <a:pt x="21434" y="332532"/>
                        <a:pt x="128893" y="348665"/>
                      </a:cubicBezTo>
                      <a:cubicBezTo>
                        <a:pt x="224263" y="363454"/>
                        <a:pt x="318290" y="249177"/>
                        <a:pt x="312916" y="157756"/>
                      </a:cubicBezTo>
                      <a:cubicBezTo>
                        <a:pt x="310230" y="98601"/>
                        <a:pt x="236352" y="15246"/>
                        <a:pt x="177250" y="180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" name="Google Shape;24;p2"/>
            <p:cNvGrpSpPr/>
            <p:nvPr/>
          </p:nvGrpSpPr>
          <p:grpSpPr>
            <a:xfrm>
              <a:off x="-772246" y="-1232581"/>
              <a:ext cx="7567197" cy="7552605"/>
              <a:chOff x="-772246" y="-1232581"/>
              <a:chExt cx="7567197" cy="7552605"/>
            </a:xfrm>
          </p:grpSpPr>
          <p:grpSp>
            <p:nvGrpSpPr>
              <p:cNvPr id="25" name="Google Shape;25;p2"/>
              <p:cNvGrpSpPr/>
              <p:nvPr/>
            </p:nvGrpSpPr>
            <p:grpSpPr>
              <a:xfrm>
                <a:off x="-772246" y="4375791"/>
                <a:ext cx="1939837" cy="1944233"/>
                <a:chOff x="1770054" y="3336266"/>
                <a:chExt cx="1939837" cy="1944233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>
                  <a:off x="2019896" y="3462828"/>
                  <a:ext cx="1278761" cy="150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761" h="1505763" extrusionOk="0">
                      <a:moveTo>
                        <a:pt x="789823" y="613061"/>
                      </a:moveTo>
                      <a:cubicBezTo>
                        <a:pt x="953698" y="426185"/>
                        <a:pt x="1117573" y="239309"/>
                        <a:pt x="1278761" y="51088"/>
                      </a:cubicBezTo>
                      <a:cubicBezTo>
                        <a:pt x="1251897" y="32266"/>
                        <a:pt x="1225032" y="14788"/>
                        <a:pt x="1196824" y="0"/>
                      </a:cubicBezTo>
                      <a:cubicBezTo>
                        <a:pt x="1194137" y="2689"/>
                        <a:pt x="1191451" y="6722"/>
                        <a:pt x="1188765" y="9411"/>
                      </a:cubicBezTo>
                      <a:cubicBezTo>
                        <a:pt x="964444" y="286364"/>
                        <a:pt x="738780" y="564661"/>
                        <a:pt x="517146" y="845648"/>
                      </a:cubicBezTo>
                      <a:cubicBezTo>
                        <a:pt x="345212" y="1063445"/>
                        <a:pt x="171934" y="1281243"/>
                        <a:pt x="0" y="1499042"/>
                      </a:cubicBezTo>
                      <a:cubicBezTo>
                        <a:pt x="1343" y="1501730"/>
                        <a:pt x="4030" y="1503075"/>
                        <a:pt x="5373" y="1505764"/>
                      </a:cubicBezTo>
                      <a:cubicBezTo>
                        <a:pt x="261931" y="1203267"/>
                        <a:pt x="529235" y="911525"/>
                        <a:pt x="789823" y="61306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802292" y="3336266"/>
                  <a:ext cx="1027576" cy="1254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576" h="1254540" extrusionOk="0">
                      <a:moveTo>
                        <a:pt x="25522" y="1230341"/>
                      </a:moveTo>
                      <a:cubicBezTo>
                        <a:pt x="323720" y="863311"/>
                        <a:pt x="623262" y="497626"/>
                        <a:pt x="922804" y="131940"/>
                      </a:cubicBezTo>
                      <a:cubicBezTo>
                        <a:pt x="957728" y="88918"/>
                        <a:pt x="992652" y="45897"/>
                        <a:pt x="1027576" y="4219"/>
                      </a:cubicBezTo>
                      <a:cubicBezTo>
                        <a:pt x="973847" y="-1158"/>
                        <a:pt x="920117" y="-1158"/>
                        <a:pt x="866388" y="2875"/>
                      </a:cubicBezTo>
                      <a:cubicBezTo>
                        <a:pt x="757585" y="164207"/>
                        <a:pt x="646097" y="322849"/>
                        <a:pt x="534608" y="482837"/>
                      </a:cubicBezTo>
                      <a:cubicBezTo>
                        <a:pt x="358644" y="734246"/>
                        <a:pt x="182680" y="985655"/>
                        <a:pt x="0" y="1233030"/>
                      </a:cubicBezTo>
                      <a:cubicBezTo>
                        <a:pt x="1343" y="1239752"/>
                        <a:pt x="4030" y="1247819"/>
                        <a:pt x="6716" y="1254541"/>
                      </a:cubicBezTo>
                      <a:cubicBezTo>
                        <a:pt x="13432" y="1245130"/>
                        <a:pt x="18805" y="1238408"/>
                        <a:pt x="25522" y="12303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877513" y="3355274"/>
                  <a:ext cx="1250553" cy="1457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553" h="1457363" extrusionOk="0">
                      <a:moveTo>
                        <a:pt x="1250553" y="61844"/>
                      </a:moveTo>
                      <a:cubicBezTo>
                        <a:pt x="1187421" y="33611"/>
                        <a:pt x="1120259" y="13444"/>
                        <a:pt x="1053098" y="0"/>
                      </a:cubicBezTo>
                      <a:cubicBezTo>
                        <a:pt x="796539" y="337452"/>
                        <a:pt x="537295" y="673560"/>
                        <a:pt x="286109" y="1015046"/>
                      </a:cubicBezTo>
                      <a:cubicBezTo>
                        <a:pt x="190740" y="1144111"/>
                        <a:pt x="92683" y="1271832"/>
                        <a:pt x="0" y="1403587"/>
                      </a:cubicBezTo>
                      <a:cubicBezTo>
                        <a:pt x="9403" y="1422409"/>
                        <a:pt x="20149" y="1439886"/>
                        <a:pt x="30894" y="1457364"/>
                      </a:cubicBezTo>
                      <a:cubicBezTo>
                        <a:pt x="55073" y="1429131"/>
                        <a:pt x="77908" y="1400898"/>
                        <a:pt x="102086" y="1372665"/>
                      </a:cubicBezTo>
                      <a:cubicBezTo>
                        <a:pt x="427149" y="982779"/>
                        <a:pt x="765645" y="606338"/>
                        <a:pt x="1102797" y="227209"/>
                      </a:cubicBezTo>
                      <a:cubicBezTo>
                        <a:pt x="1151154" y="172087"/>
                        <a:pt x="1200854" y="116965"/>
                        <a:pt x="1250553" y="6184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770054" y="3383507"/>
                  <a:ext cx="667588" cy="86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588" h="863125" extrusionOk="0">
                      <a:moveTo>
                        <a:pt x="373420" y="383163"/>
                      </a:moveTo>
                      <a:cubicBezTo>
                        <a:pt x="472819" y="256787"/>
                        <a:pt x="569532" y="129066"/>
                        <a:pt x="667589" y="0"/>
                      </a:cubicBezTo>
                      <a:cubicBezTo>
                        <a:pt x="533265" y="43022"/>
                        <a:pt x="407001" y="116966"/>
                        <a:pt x="298199" y="220487"/>
                      </a:cubicBezTo>
                      <a:cubicBezTo>
                        <a:pt x="288796" y="237965"/>
                        <a:pt x="280736" y="258131"/>
                        <a:pt x="269991" y="275609"/>
                      </a:cubicBezTo>
                      <a:cubicBezTo>
                        <a:pt x="256558" y="297120"/>
                        <a:pt x="240439" y="317286"/>
                        <a:pt x="227007" y="337452"/>
                      </a:cubicBezTo>
                      <a:cubicBezTo>
                        <a:pt x="182680" y="399296"/>
                        <a:pt x="145070" y="463829"/>
                        <a:pt x="107459" y="529706"/>
                      </a:cubicBezTo>
                      <a:cubicBezTo>
                        <a:pt x="89997" y="560628"/>
                        <a:pt x="69848" y="586172"/>
                        <a:pt x="48357" y="613061"/>
                      </a:cubicBezTo>
                      <a:cubicBezTo>
                        <a:pt x="21492" y="693727"/>
                        <a:pt x="4030" y="778426"/>
                        <a:pt x="0" y="863125"/>
                      </a:cubicBezTo>
                      <a:cubicBezTo>
                        <a:pt x="124921" y="703138"/>
                        <a:pt x="248499" y="543151"/>
                        <a:pt x="373420" y="3831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3035383" y="4432163"/>
                  <a:ext cx="667588" cy="80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588" h="802625" extrusionOk="0">
                      <a:moveTo>
                        <a:pt x="591024" y="274264"/>
                      </a:moveTo>
                      <a:cubicBezTo>
                        <a:pt x="629978" y="186876"/>
                        <a:pt x="655499" y="94110"/>
                        <a:pt x="667589" y="0"/>
                      </a:cubicBezTo>
                      <a:cubicBezTo>
                        <a:pt x="642067" y="32267"/>
                        <a:pt x="615202" y="63188"/>
                        <a:pt x="589681" y="95455"/>
                      </a:cubicBezTo>
                      <a:cubicBezTo>
                        <a:pt x="398941" y="326697"/>
                        <a:pt x="210888" y="560628"/>
                        <a:pt x="13432" y="786493"/>
                      </a:cubicBezTo>
                      <a:cubicBezTo>
                        <a:pt x="9403" y="791871"/>
                        <a:pt x="4030" y="797248"/>
                        <a:pt x="0" y="802626"/>
                      </a:cubicBezTo>
                      <a:cubicBezTo>
                        <a:pt x="38954" y="790526"/>
                        <a:pt x="77908" y="775737"/>
                        <a:pt x="114175" y="758260"/>
                      </a:cubicBezTo>
                      <a:cubicBezTo>
                        <a:pt x="271334" y="595584"/>
                        <a:pt x="431179" y="435596"/>
                        <a:pt x="591024" y="2742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2206606" y="3565005"/>
                  <a:ext cx="1316371" cy="1589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371" h="1589118" extrusionOk="0">
                      <a:moveTo>
                        <a:pt x="1316372" y="168054"/>
                      </a:moveTo>
                      <a:cubicBezTo>
                        <a:pt x="1288164" y="129066"/>
                        <a:pt x="1255926" y="91422"/>
                        <a:pt x="1219659" y="56466"/>
                      </a:cubicBezTo>
                      <a:cubicBezTo>
                        <a:pt x="1199510" y="36300"/>
                        <a:pt x="1179362" y="18822"/>
                        <a:pt x="1159213" y="0"/>
                      </a:cubicBezTo>
                      <a:cubicBezTo>
                        <a:pt x="924147" y="329386"/>
                        <a:pt x="682364" y="653394"/>
                        <a:pt x="437895" y="976058"/>
                      </a:cubicBezTo>
                      <a:cubicBezTo>
                        <a:pt x="291482" y="1169656"/>
                        <a:pt x="145070" y="1363254"/>
                        <a:pt x="0" y="1556852"/>
                      </a:cubicBezTo>
                      <a:cubicBezTo>
                        <a:pt x="17462" y="1567608"/>
                        <a:pt x="34924" y="1578363"/>
                        <a:pt x="52386" y="1589119"/>
                      </a:cubicBezTo>
                      <a:cubicBezTo>
                        <a:pt x="222977" y="1394176"/>
                        <a:pt x="390882" y="1196544"/>
                        <a:pt x="562816" y="1002946"/>
                      </a:cubicBezTo>
                      <a:cubicBezTo>
                        <a:pt x="811315" y="721960"/>
                        <a:pt x="1062500" y="445007"/>
                        <a:pt x="1316372" y="16805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2754646" y="4141766"/>
                  <a:ext cx="955245" cy="1138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245" h="1138733" extrusionOk="0">
                      <a:moveTo>
                        <a:pt x="0" y="1138734"/>
                      </a:moveTo>
                      <a:cubicBezTo>
                        <a:pt x="18805" y="1138734"/>
                        <a:pt x="37611" y="1137389"/>
                        <a:pt x="56416" y="1136045"/>
                      </a:cubicBezTo>
                      <a:cubicBezTo>
                        <a:pt x="255215" y="924969"/>
                        <a:pt x="455357" y="715238"/>
                        <a:pt x="652813" y="502817"/>
                      </a:cubicBezTo>
                      <a:cubicBezTo>
                        <a:pt x="753556" y="395263"/>
                        <a:pt x="854299" y="287708"/>
                        <a:pt x="955041" y="180154"/>
                      </a:cubicBezTo>
                      <a:cubicBezTo>
                        <a:pt x="956384" y="119654"/>
                        <a:pt x="951012" y="60499"/>
                        <a:pt x="941609" y="0"/>
                      </a:cubicBezTo>
                      <a:cubicBezTo>
                        <a:pt x="719975" y="275609"/>
                        <a:pt x="496998" y="548528"/>
                        <a:pt x="268647" y="818759"/>
                      </a:cubicBezTo>
                      <a:cubicBezTo>
                        <a:pt x="178651" y="926313"/>
                        <a:pt x="89997" y="1032523"/>
                        <a:pt x="0" y="11387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2508834" y="3868847"/>
                  <a:ext cx="1167272" cy="1392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72" h="1392831" extrusionOk="0">
                      <a:moveTo>
                        <a:pt x="663559" y="716582"/>
                      </a:moveTo>
                      <a:cubicBezTo>
                        <a:pt x="832807" y="539117"/>
                        <a:pt x="1000711" y="358963"/>
                        <a:pt x="1167273" y="178810"/>
                      </a:cubicBezTo>
                      <a:cubicBezTo>
                        <a:pt x="1149811" y="116966"/>
                        <a:pt x="1126976" y="57811"/>
                        <a:pt x="1097424" y="0"/>
                      </a:cubicBezTo>
                      <a:cubicBezTo>
                        <a:pt x="936236" y="205698"/>
                        <a:pt x="772361" y="410052"/>
                        <a:pt x="609829" y="614406"/>
                      </a:cubicBezTo>
                      <a:cubicBezTo>
                        <a:pt x="405657" y="869848"/>
                        <a:pt x="202829" y="1127978"/>
                        <a:pt x="0" y="1384765"/>
                      </a:cubicBezTo>
                      <a:cubicBezTo>
                        <a:pt x="13432" y="1387454"/>
                        <a:pt x="25522" y="1390142"/>
                        <a:pt x="38954" y="1392831"/>
                      </a:cubicBezTo>
                      <a:cubicBezTo>
                        <a:pt x="243126" y="1164278"/>
                        <a:pt x="451328" y="939758"/>
                        <a:pt x="663559" y="71658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" name="Google Shape;34;p2"/>
              <p:cNvGrpSpPr/>
              <p:nvPr/>
            </p:nvGrpSpPr>
            <p:grpSpPr>
              <a:xfrm>
                <a:off x="5079974" y="-1232581"/>
                <a:ext cx="1714977" cy="1718183"/>
                <a:chOff x="6050949" y="622044"/>
                <a:chExt cx="1714977" cy="1718183"/>
              </a:xfrm>
            </p:grpSpPr>
            <p:sp>
              <p:nvSpPr>
                <p:cNvPr id="35" name="Google Shape;35;p2"/>
                <p:cNvSpPr/>
                <p:nvPr/>
              </p:nvSpPr>
              <p:spPr>
                <a:xfrm>
                  <a:off x="6503620" y="623388"/>
                  <a:ext cx="298198" cy="2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198" h="201842" extrusionOk="0">
                      <a:moveTo>
                        <a:pt x="213575" y="120999"/>
                      </a:moveTo>
                      <a:cubicBezTo>
                        <a:pt x="243126" y="82010"/>
                        <a:pt x="269991" y="40333"/>
                        <a:pt x="298199" y="0"/>
                      </a:cubicBezTo>
                      <a:cubicBezTo>
                        <a:pt x="192083" y="13444"/>
                        <a:pt x="91340" y="45711"/>
                        <a:pt x="0" y="92766"/>
                      </a:cubicBezTo>
                      <a:cubicBezTo>
                        <a:pt x="14776" y="122343"/>
                        <a:pt x="30895" y="150576"/>
                        <a:pt x="53729" y="173432"/>
                      </a:cubicBezTo>
                      <a:cubicBezTo>
                        <a:pt x="118205" y="239309"/>
                        <a:pt x="171935" y="177465"/>
                        <a:pt x="213575" y="12099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6221540" y="622044"/>
                  <a:ext cx="993995" cy="555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995" h="555282" extrusionOk="0">
                      <a:moveTo>
                        <a:pt x="0" y="332075"/>
                      </a:moveTo>
                      <a:cubicBezTo>
                        <a:pt x="9403" y="419463"/>
                        <a:pt x="88654" y="496095"/>
                        <a:pt x="173278" y="525673"/>
                      </a:cubicBezTo>
                      <a:cubicBezTo>
                        <a:pt x="303572" y="572728"/>
                        <a:pt x="467447" y="559284"/>
                        <a:pt x="596397" y="516262"/>
                      </a:cubicBezTo>
                      <a:cubicBezTo>
                        <a:pt x="741467" y="467862"/>
                        <a:pt x="801912" y="357619"/>
                        <a:pt x="869074" y="229898"/>
                      </a:cubicBezTo>
                      <a:cubicBezTo>
                        <a:pt x="903999" y="164021"/>
                        <a:pt x="944296" y="103521"/>
                        <a:pt x="993995" y="52433"/>
                      </a:cubicBezTo>
                      <a:cubicBezTo>
                        <a:pt x="925490" y="25544"/>
                        <a:pt x="852955" y="8067"/>
                        <a:pt x="776391" y="0"/>
                      </a:cubicBezTo>
                      <a:cubicBezTo>
                        <a:pt x="728034" y="71255"/>
                        <a:pt x="681021" y="145199"/>
                        <a:pt x="629978" y="215109"/>
                      </a:cubicBezTo>
                      <a:cubicBezTo>
                        <a:pt x="564159" y="305186"/>
                        <a:pt x="470133" y="395263"/>
                        <a:pt x="347899" y="367030"/>
                      </a:cubicBezTo>
                      <a:cubicBezTo>
                        <a:pt x="244469" y="344175"/>
                        <a:pt x="193426" y="264853"/>
                        <a:pt x="147756" y="182843"/>
                      </a:cubicBezTo>
                      <a:cubicBezTo>
                        <a:pt x="92684" y="225864"/>
                        <a:pt x="42984" y="276953"/>
                        <a:pt x="0" y="3320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6057665" y="1383866"/>
                  <a:ext cx="1708261" cy="757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61" h="757632" extrusionOk="0">
                      <a:moveTo>
                        <a:pt x="1707254" y="47526"/>
                      </a:moveTo>
                      <a:cubicBezTo>
                        <a:pt x="1687105" y="44837"/>
                        <a:pt x="1666957" y="40804"/>
                        <a:pt x="1646808" y="38115"/>
                      </a:cubicBezTo>
                      <a:cubicBezTo>
                        <a:pt x="1515171" y="15260"/>
                        <a:pt x="1341893" y="-43895"/>
                        <a:pt x="1229062" y="56937"/>
                      </a:cubicBezTo>
                      <a:cubicBezTo>
                        <a:pt x="1135035" y="141636"/>
                        <a:pt x="1096081" y="272046"/>
                        <a:pt x="995338" y="354056"/>
                      </a:cubicBezTo>
                      <a:cubicBezTo>
                        <a:pt x="887880" y="441445"/>
                        <a:pt x="748183" y="477744"/>
                        <a:pt x="611173" y="472366"/>
                      </a:cubicBezTo>
                      <a:cubicBezTo>
                        <a:pt x="393568" y="464300"/>
                        <a:pt x="169248" y="391701"/>
                        <a:pt x="0" y="253224"/>
                      </a:cubicBezTo>
                      <a:cubicBezTo>
                        <a:pt x="14776" y="331201"/>
                        <a:pt x="38954" y="406489"/>
                        <a:pt x="73878" y="476400"/>
                      </a:cubicBezTo>
                      <a:cubicBezTo>
                        <a:pt x="194769" y="515388"/>
                        <a:pt x="307601" y="585299"/>
                        <a:pt x="419090" y="648487"/>
                      </a:cubicBezTo>
                      <a:cubicBezTo>
                        <a:pt x="510430" y="699576"/>
                        <a:pt x="608486" y="753353"/>
                        <a:pt x="714602" y="757386"/>
                      </a:cubicBezTo>
                      <a:cubicBezTo>
                        <a:pt x="850269" y="762764"/>
                        <a:pt x="964444" y="679409"/>
                        <a:pt x="1055784" y="586643"/>
                      </a:cubicBezTo>
                      <a:cubicBezTo>
                        <a:pt x="1212943" y="428000"/>
                        <a:pt x="1418458" y="94581"/>
                        <a:pt x="1687105" y="196758"/>
                      </a:cubicBezTo>
                      <a:cubicBezTo>
                        <a:pt x="1691135" y="198102"/>
                        <a:pt x="1696508" y="200791"/>
                        <a:pt x="1700538" y="202136"/>
                      </a:cubicBezTo>
                      <a:cubicBezTo>
                        <a:pt x="1704567" y="167180"/>
                        <a:pt x="1707254" y="132225"/>
                        <a:pt x="1707254" y="95926"/>
                      </a:cubicBezTo>
                      <a:cubicBezTo>
                        <a:pt x="1708597" y="78448"/>
                        <a:pt x="1708597" y="63659"/>
                        <a:pt x="1707254" y="4752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6050949" y="756487"/>
                  <a:ext cx="1688448" cy="93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448" h="935722" extrusionOk="0">
                      <a:moveTo>
                        <a:pt x="247155" y="840270"/>
                      </a:moveTo>
                      <a:cubicBezTo>
                        <a:pt x="381479" y="899425"/>
                        <a:pt x="544011" y="947824"/>
                        <a:pt x="691767" y="933036"/>
                      </a:cubicBezTo>
                      <a:cubicBezTo>
                        <a:pt x="838180" y="919591"/>
                        <a:pt x="925490" y="841614"/>
                        <a:pt x="1002055" y="723304"/>
                      </a:cubicBezTo>
                      <a:cubicBezTo>
                        <a:pt x="1065187" y="623816"/>
                        <a:pt x="1133692" y="531051"/>
                        <a:pt x="1247867" y="488029"/>
                      </a:cubicBezTo>
                      <a:cubicBezTo>
                        <a:pt x="1374131" y="440974"/>
                        <a:pt x="1513828" y="470551"/>
                        <a:pt x="1641435" y="496095"/>
                      </a:cubicBezTo>
                      <a:cubicBezTo>
                        <a:pt x="1656211" y="498784"/>
                        <a:pt x="1672330" y="501473"/>
                        <a:pt x="1688448" y="504162"/>
                      </a:cubicBezTo>
                      <a:cubicBezTo>
                        <a:pt x="1633376" y="294431"/>
                        <a:pt x="1501738" y="115621"/>
                        <a:pt x="1324431" y="0"/>
                      </a:cubicBezTo>
                      <a:cubicBezTo>
                        <a:pt x="1288164" y="24200"/>
                        <a:pt x="1255926" y="53777"/>
                        <a:pt x="1230405" y="94110"/>
                      </a:cubicBezTo>
                      <a:cubicBezTo>
                        <a:pt x="1160556" y="198976"/>
                        <a:pt x="1121603" y="321319"/>
                        <a:pt x="1031606" y="411396"/>
                      </a:cubicBezTo>
                      <a:cubicBezTo>
                        <a:pt x="858328" y="583483"/>
                        <a:pt x="539981" y="623816"/>
                        <a:pt x="314317" y="553906"/>
                      </a:cubicBezTo>
                      <a:cubicBezTo>
                        <a:pt x="214918" y="522984"/>
                        <a:pt x="126264" y="455762"/>
                        <a:pt x="69848" y="372408"/>
                      </a:cubicBezTo>
                      <a:cubicBezTo>
                        <a:pt x="33581" y="453073"/>
                        <a:pt x="9402" y="540462"/>
                        <a:pt x="0" y="631883"/>
                      </a:cubicBezTo>
                      <a:cubicBezTo>
                        <a:pt x="61789" y="720615"/>
                        <a:pt x="141040" y="793215"/>
                        <a:pt x="247155" y="84027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6381386" y="1731225"/>
                  <a:ext cx="1340550" cy="609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550" h="609002" extrusionOk="0">
                      <a:moveTo>
                        <a:pt x="1000711" y="186851"/>
                      </a:moveTo>
                      <a:cubicBezTo>
                        <a:pt x="820717" y="385827"/>
                        <a:pt x="625948" y="610347"/>
                        <a:pt x="329093" y="565981"/>
                      </a:cubicBezTo>
                      <a:cubicBezTo>
                        <a:pt x="208202" y="547159"/>
                        <a:pt x="103429" y="490692"/>
                        <a:pt x="0" y="430193"/>
                      </a:cubicBezTo>
                      <a:cubicBezTo>
                        <a:pt x="145069" y="541781"/>
                        <a:pt x="326406" y="609002"/>
                        <a:pt x="523862" y="609002"/>
                      </a:cubicBezTo>
                      <a:cubicBezTo>
                        <a:pt x="903998" y="609002"/>
                        <a:pt x="1226375" y="362971"/>
                        <a:pt x="1340550" y="20141"/>
                      </a:cubicBezTo>
                      <a:cubicBezTo>
                        <a:pt x="1208913" y="-53803"/>
                        <a:pt x="1085335" y="92741"/>
                        <a:pt x="1000711" y="18685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0" name="Google Shape;40;p2"/>
          <p:cNvGrpSpPr/>
          <p:nvPr/>
        </p:nvGrpSpPr>
        <p:grpSpPr>
          <a:xfrm>
            <a:off x="2589362" y="-1454156"/>
            <a:ext cx="5316871" cy="7904414"/>
            <a:chOff x="2589362" y="-1454156"/>
            <a:chExt cx="5316871" cy="7904414"/>
          </a:xfrm>
        </p:grpSpPr>
        <p:sp>
          <p:nvSpPr>
            <p:cNvPr id="41" name="Google Shape;41;p2"/>
            <p:cNvSpPr/>
            <p:nvPr/>
          </p:nvSpPr>
          <p:spPr>
            <a:xfrm>
              <a:off x="4873194" y="4417072"/>
              <a:ext cx="3033038" cy="2033186"/>
            </a:xfrm>
            <a:custGeom>
              <a:avLst/>
              <a:gdLst/>
              <a:ahLst/>
              <a:cxnLst/>
              <a:rect l="l" t="t" r="r" b="b"/>
              <a:pathLst>
                <a:path w="3033038" h="2033186" extrusionOk="0">
                  <a:moveTo>
                    <a:pt x="2145958" y="2033187"/>
                  </a:moveTo>
                  <a:cubicBezTo>
                    <a:pt x="2068050" y="2033187"/>
                    <a:pt x="2008947" y="2010332"/>
                    <a:pt x="1971337" y="1965965"/>
                  </a:cubicBezTo>
                  <a:cubicBezTo>
                    <a:pt x="1918951" y="1904122"/>
                    <a:pt x="1924324" y="1820767"/>
                    <a:pt x="1929696" y="1741446"/>
                  </a:cubicBezTo>
                  <a:cubicBezTo>
                    <a:pt x="1935069" y="1666157"/>
                    <a:pt x="1940443" y="1594903"/>
                    <a:pt x="1898802" y="1545158"/>
                  </a:cubicBezTo>
                  <a:cubicBezTo>
                    <a:pt x="1884027" y="1527681"/>
                    <a:pt x="1863878" y="1514237"/>
                    <a:pt x="1834327" y="1499448"/>
                  </a:cubicBezTo>
                  <a:cubicBezTo>
                    <a:pt x="1640901" y="1403993"/>
                    <a:pt x="1400461" y="1460459"/>
                    <a:pt x="1237930" y="1511548"/>
                  </a:cubicBezTo>
                  <a:cubicBezTo>
                    <a:pt x="1205692" y="1520959"/>
                    <a:pt x="1174798" y="1531714"/>
                    <a:pt x="1142560" y="1542469"/>
                  </a:cubicBezTo>
                  <a:cubicBezTo>
                    <a:pt x="974655" y="1597591"/>
                    <a:pt x="800034" y="1655402"/>
                    <a:pt x="620041" y="1640613"/>
                  </a:cubicBezTo>
                  <a:cubicBezTo>
                    <a:pt x="296321" y="1613724"/>
                    <a:pt x="19614" y="1328705"/>
                    <a:pt x="809" y="1004697"/>
                  </a:cubicBezTo>
                  <a:cubicBezTo>
                    <a:pt x="-4564" y="898487"/>
                    <a:pt x="16927" y="804376"/>
                    <a:pt x="62597" y="733122"/>
                  </a:cubicBezTo>
                  <a:cubicBezTo>
                    <a:pt x="119014" y="645734"/>
                    <a:pt x="215727" y="594645"/>
                    <a:pt x="308410" y="602712"/>
                  </a:cubicBezTo>
                  <a:cubicBezTo>
                    <a:pt x="370199" y="608089"/>
                    <a:pt x="425271" y="637667"/>
                    <a:pt x="474971" y="664556"/>
                  </a:cubicBezTo>
                  <a:lnTo>
                    <a:pt x="687203" y="778832"/>
                  </a:lnTo>
                  <a:cubicBezTo>
                    <a:pt x="763767" y="819165"/>
                    <a:pt x="841675" y="854120"/>
                    <a:pt x="907493" y="823198"/>
                  </a:cubicBezTo>
                  <a:cubicBezTo>
                    <a:pt x="1002863" y="777488"/>
                    <a:pt x="990774" y="632289"/>
                    <a:pt x="953164" y="544901"/>
                  </a:cubicBezTo>
                  <a:cubicBezTo>
                    <a:pt x="942417" y="519357"/>
                    <a:pt x="928985" y="495157"/>
                    <a:pt x="916896" y="469613"/>
                  </a:cubicBezTo>
                  <a:cubicBezTo>
                    <a:pt x="876599" y="388947"/>
                    <a:pt x="834959" y="305592"/>
                    <a:pt x="845705" y="212826"/>
                  </a:cubicBezTo>
                  <a:cubicBezTo>
                    <a:pt x="856450" y="118716"/>
                    <a:pt x="927642" y="34017"/>
                    <a:pt x="1018982" y="8473"/>
                  </a:cubicBezTo>
                  <a:cubicBezTo>
                    <a:pt x="1110322" y="-17072"/>
                    <a:pt x="1215095" y="16539"/>
                    <a:pt x="1274197" y="90483"/>
                  </a:cubicBezTo>
                  <a:cubicBezTo>
                    <a:pt x="1338672" y="171149"/>
                    <a:pt x="1342702" y="281392"/>
                    <a:pt x="1341359" y="387602"/>
                  </a:cubicBezTo>
                  <a:cubicBezTo>
                    <a:pt x="1340016" y="480368"/>
                    <a:pt x="1338672" y="585234"/>
                    <a:pt x="1393745" y="661867"/>
                  </a:cubicBezTo>
                  <a:cubicBezTo>
                    <a:pt x="1421953" y="702199"/>
                    <a:pt x="1478369" y="729088"/>
                    <a:pt x="1529412" y="726399"/>
                  </a:cubicBezTo>
                  <a:cubicBezTo>
                    <a:pt x="1565679" y="725055"/>
                    <a:pt x="1593887" y="710266"/>
                    <a:pt x="1611350" y="683377"/>
                  </a:cubicBezTo>
                  <a:cubicBezTo>
                    <a:pt x="1644931" y="629600"/>
                    <a:pt x="1619409" y="557001"/>
                    <a:pt x="1596574" y="491124"/>
                  </a:cubicBezTo>
                  <a:lnTo>
                    <a:pt x="1595231" y="485746"/>
                  </a:lnTo>
                  <a:cubicBezTo>
                    <a:pt x="1573739" y="425247"/>
                    <a:pt x="1549561" y="315003"/>
                    <a:pt x="1623439" y="257193"/>
                  </a:cubicBezTo>
                  <a:cubicBezTo>
                    <a:pt x="1655676" y="231648"/>
                    <a:pt x="1695973" y="226271"/>
                    <a:pt x="1736270" y="241059"/>
                  </a:cubicBezTo>
                  <a:cubicBezTo>
                    <a:pt x="1799403" y="263915"/>
                    <a:pt x="1857162" y="331137"/>
                    <a:pt x="1873281" y="402391"/>
                  </a:cubicBezTo>
                  <a:cubicBezTo>
                    <a:pt x="1881340" y="440035"/>
                    <a:pt x="1885370" y="479024"/>
                    <a:pt x="1888056" y="516668"/>
                  </a:cubicBezTo>
                  <a:cubicBezTo>
                    <a:pt x="1893429" y="581201"/>
                    <a:pt x="1897459" y="643045"/>
                    <a:pt x="1929696" y="694133"/>
                  </a:cubicBezTo>
                  <a:cubicBezTo>
                    <a:pt x="1940443" y="710266"/>
                    <a:pt x="1951188" y="721022"/>
                    <a:pt x="1961934" y="725055"/>
                  </a:cubicBezTo>
                  <a:cubicBezTo>
                    <a:pt x="1986113" y="733122"/>
                    <a:pt x="2017007" y="715644"/>
                    <a:pt x="2051931" y="671278"/>
                  </a:cubicBezTo>
                  <a:cubicBezTo>
                    <a:pt x="2069393" y="649767"/>
                    <a:pt x="2088199" y="625567"/>
                    <a:pt x="2105661" y="602712"/>
                  </a:cubicBezTo>
                  <a:cubicBezTo>
                    <a:pt x="2264162" y="399702"/>
                    <a:pt x="2442813" y="169805"/>
                    <a:pt x="2736982" y="242404"/>
                  </a:cubicBezTo>
                  <a:cubicBezTo>
                    <a:pt x="2839068" y="267948"/>
                    <a:pt x="2931751" y="340547"/>
                    <a:pt x="2985481" y="438691"/>
                  </a:cubicBezTo>
                  <a:cubicBezTo>
                    <a:pt x="3035181" y="527423"/>
                    <a:pt x="3045926" y="624223"/>
                    <a:pt x="3017718" y="711611"/>
                  </a:cubicBezTo>
                  <a:cubicBezTo>
                    <a:pt x="2992197" y="789588"/>
                    <a:pt x="2938467" y="856809"/>
                    <a:pt x="2886081" y="921342"/>
                  </a:cubicBezTo>
                  <a:cubicBezTo>
                    <a:pt x="2817576" y="1007386"/>
                    <a:pt x="2753101" y="1086707"/>
                    <a:pt x="2755787" y="1187539"/>
                  </a:cubicBezTo>
                  <a:cubicBezTo>
                    <a:pt x="2758474" y="1248039"/>
                    <a:pt x="2786682" y="1305850"/>
                    <a:pt x="2814889" y="1362316"/>
                  </a:cubicBezTo>
                  <a:cubicBezTo>
                    <a:pt x="2849814" y="1434915"/>
                    <a:pt x="2887425" y="1510203"/>
                    <a:pt x="2873992" y="1592214"/>
                  </a:cubicBezTo>
                  <a:cubicBezTo>
                    <a:pt x="2860560" y="1671535"/>
                    <a:pt x="2801457" y="1732034"/>
                    <a:pt x="2758474" y="1772367"/>
                  </a:cubicBezTo>
                  <a:cubicBezTo>
                    <a:pt x="2609374" y="1910844"/>
                    <a:pt x="2415948" y="2002265"/>
                    <a:pt x="2214463" y="2029154"/>
                  </a:cubicBezTo>
                  <a:cubicBezTo>
                    <a:pt x="2191628" y="2030498"/>
                    <a:pt x="2168793" y="2033187"/>
                    <a:pt x="2145958" y="2033187"/>
                  </a:cubicBezTo>
                  <a:close/>
                  <a:moveTo>
                    <a:pt x="1596574" y="1406682"/>
                  </a:moveTo>
                  <a:cubicBezTo>
                    <a:pt x="1718809" y="1406682"/>
                    <a:pt x="1796716" y="1434915"/>
                    <a:pt x="1853132" y="1463148"/>
                  </a:cubicBezTo>
                  <a:cubicBezTo>
                    <a:pt x="1874624" y="1473904"/>
                    <a:pt x="1906862" y="1491381"/>
                    <a:pt x="1929696" y="1519614"/>
                  </a:cubicBezTo>
                  <a:cubicBezTo>
                    <a:pt x="1982083" y="1581458"/>
                    <a:pt x="1976710" y="1664813"/>
                    <a:pt x="1969994" y="1744134"/>
                  </a:cubicBezTo>
                  <a:cubicBezTo>
                    <a:pt x="1964621" y="1819422"/>
                    <a:pt x="1959248" y="1890678"/>
                    <a:pt x="2002231" y="1940421"/>
                  </a:cubicBezTo>
                  <a:cubicBezTo>
                    <a:pt x="2041185" y="1986132"/>
                    <a:pt x="2111033" y="2002265"/>
                    <a:pt x="2210433" y="1987476"/>
                  </a:cubicBezTo>
                  <a:cubicBezTo>
                    <a:pt x="2403859" y="1960588"/>
                    <a:pt x="2589226" y="1873200"/>
                    <a:pt x="2732952" y="1740101"/>
                  </a:cubicBezTo>
                  <a:cubicBezTo>
                    <a:pt x="2771906" y="1705146"/>
                    <a:pt x="2824292" y="1650024"/>
                    <a:pt x="2835038" y="1582802"/>
                  </a:cubicBezTo>
                  <a:cubicBezTo>
                    <a:pt x="2847127" y="1512892"/>
                    <a:pt x="2814889" y="1447015"/>
                    <a:pt x="2779966" y="1377104"/>
                  </a:cubicBezTo>
                  <a:cubicBezTo>
                    <a:pt x="2750414" y="1316605"/>
                    <a:pt x="2719520" y="1253417"/>
                    <a:pt x="2716833" y="1186195"/>
                  </a:cubicBezTo>
                  <a:cubicBezTo>
                    <a:pt x="2712804" y="1070574"/>
                    <a:pt x="2785338" y="980497"/>
                    <a:pt x="2855187" y="893109"/>
                  </a:cubicBezTo>
                  <a:cubicBezTo>
                    <a:pt x="2904886" y="831265"/>
                    <a:pt x="2955929" y="768077"/>
                    <a:pt x="2978764" y="696822"/>
                  </a:cubicBezTo>
                  <a:cubicBezTo>
                    <a:pt x="3004286" y="620189"/>
                    <a:pt x="2993540" y="535490"/>
                    <a:pt x="2949213" y="456169"/>
                  </a:cubicBezTo>
                  <a:cubicBezTo>
                    <a:pt x="2900857" y="367436"/>
                    <a:pt x="2816233" y="301559"/>
                    <a:pt x="2726236" y="280048"/>
                  </a:cubicBezTo>
                  <a:lnTo>
                    <a:pt x="2726236" y="280048"/>
                  </a:lnTo>
                  <a:cubicBezTo>
                    <a:pt x="2457589" y="212826"/>
                    <a:pt x="2286998" y="431969"/>
                    <a:pt x="2136555" y="625567"/>
                  </a:cubicBezTo>
                  <a:cubicBezTo>
                    <a:pt x="2117750" y="649767"/>
                    <a:pt x="2100288" y="672622"/>
                    <a:pt x="2082825" y="694133"/>
                  </a:cubicBezTo>
                  <a:cubicBezTo>
                    <a:pt x="2065363" y="715644"/>
                    <a:pt x="2011634" y="782865"/>
                    <a:pt x="1947159" y="760010"/>
                  </a:cubicBezTo>
                  <a:cubicBezTo>
                    <a:pt x="1927010" y="753288"/>
                    <a:pt x="1909548" y="737155"/>
                    <a:pt x="1893429" y="711611"/>
                  </a:cubicBezTo>
                  <a:cubicBezTo>
                    <a:pt x="1857162" y="652456"/>
                    <a:pt x="1851789" y="582545"/>
                    <a:pt x="1846416" y="516668"/>
                  </a:cubicBezTo>
                  <a:cubicBezTo>
                    <a:pt x="1843729" y="480368"/>
                    <a:pt x="1841043" y="442724"/>
                    <a:pt x="1832984" y="409113"/>
                  </a:cubicBezTo>
                  <a:cubicBezTo>
                    <a:pt x="1819551" y="351303"/>
                    <a:pt x="1771195" y="294837"/>
                    <a:pt x="1721495" y="276015"/>
                  </a:cubicBezTo>
                  <a:cubicBezTo>
                    <a:pt x="1693287" y="266604"/>
                    <a:pt x="1667765" y="269293"/>
                    <a:pt x="1646273" y="285426"/>
                  </a:cubicBezTo>
                  <a:cubicBezTo>
                    <a:pt x="1592544" y="327103"/>
                    <a:pt x="1614036" y="418525"/>
                    <a:pt x="1631498" y="469613"/>
                  </a:cubicBezTo>
                  <a:lnTo>
                    <a:pt x="1632841" y="474991"/>
                  </a:lnTo>
                  <a:cubicBezTo>
                    <a:pt x="1657020" y="544901"/>
                    <a:pt x="1686571" y="632289"/>
                    <a:pt x="1643587" y="700855"/>
                  </a:cubicBezTo>
                  <a:cubicBezTo>
                    <a:pt x="1619409" y="738499"/>
                    <a:pt x="1579112" y="761355"/>
                    <a:pt x="1529412" y="762699"/>
                  </a:cubicBezTo>
                  <a:cubicBezTo>
                    <a:pt x="1464937" y="765388"/>
                    <a:pt x="1396432" y="731777"/>
                    <a:pt x="1360164" y="680689"/>
                  </a:cubicBezTo>
                  <a:cubicBezTo>
                    <a:pt x="1297032" y="593301"/>
                    <a:pt x="1298375" y="476335"/>
                    <a:pt x="1299719" y="382225"/>
                  </a:cubicBezTo>
                  <a:cubicBezTo>
                    <a:pt x="1301062" y="284081"/>
                    <a:pt x="1297032" y="181905"/>
                    <a:pt x="1240616" y="110649"/>
                  </a:cubicBezTo>
                  <a:cubicBezTo>
                    <a:pt x="1190916" y="48806"/>
                    <a:pt x="1103606" y="20573"/>
                    <a:pt x="1028385" y="42084"/>
                  </a:cubicBezTo>
                  <a:cubicBezTo>
                    <a:pt x="951820" y="63594"/>
                    <a:pt x="892718" y="133505"/>
                    <a:pt x="884658" y="212826"/>
                  </a:cubicBezTo>
                  <a:cubicBezTo>
                    <a:pt x="875256" y="293492"/>
                    <a:pt x="912867" y="367436"/>
                    <a:pt x="951820" y="446757"/>
                  </a:cubicBezTo>
                  <a:cubicBezTo>
                    <a:pt x="963909" y="472302"/>
                    <a:pt x="977342" y="497846"/>
                    <a:pt x="988087" y="523390"/>
                  </a:cubicBezTo>
                  <a:cubicBezTo>
                    <a:pt x="1057936" y="684722"/>
                    <a:pt x="1006893" y="815132"/>
                    <a:pt x="923612" y="854120"/>
                  </a:cubicBezTo>
                  <a:cubicBezTo>
                    <a:pt x="843018" y="893109"/>
                    <a:pt x="753021" y="855465"/>
                    <a:pt x="667054" y="809754"/>
                  </a:cubicBezTo>
                  <a:lnTo>
                    <a:pt x="454823" y="695477"/>
                  </a:lnTo>
                  <a:cubicBezTo>
                    <a:pt x="409153" y="671278"/>
                    <a:pt x="358110" y="643045"/>
                    <a:pt x="304380" y="639011"/>
                  </a:cubicBezTo>
                  <a:cubicBezTo>
                    <a:pt x="226472" y="632289"/>
                    <a:pt x="144535" y="676655"/>
                    <a:pt x="96178" y="751944"/>
                  </a:cubicBezTo>
                  <a:cubicBezTo>
                    <a:pt x="43792" y="832610"/>
                    <a:pt x="37076" y="930753"/>
                    <a:pt x="39762" y="999319"/>
                  </a:cubicBezTo>
                  <a:cubicBezTo>
                    <a:pt x="57225" y="1304505"/>
                    <a:pt x="317812" y="1572047"/>
                    <a:pt x="621384" y="1597591"/>
                  </a:cubicBezTo>
                  <a:cubicBezTo>
                    <a:pt x="791975" y="1612380"/>
                    <a:pt x="962566" y="1555914"/>
                    <a:pt x="1127784" y="1502136"/>
                  </a:cubicBezTo>
                  <a:cubicBezTo>
                    <a:pt x="1160022" y="1491381"/>
                    <a:pt x="1192260" y="1480626"/>
                    <a:pt x="1224497" y="1471215"/>
                  </a:cubicBezTo>
                  <a:cubicBezTo>
                    <a:pt x="1381656" y="1424160"/>
                    <a:pt x="1502547" y="1406682"/>
                    <a:pt x="1596574" y="14066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589362" y="-1454156"/>
              <a:ext cx="2066222" cy="2161334"/>
            </a:xfrm>
            <a:custGeom>
              <a:avLst/>
              <a:gdLst/>
              <a:ahLst/>
              <a:cxnLst/>
              <a:rect l="l" t="t" r="r" b="b"/>
              <a:pathLst>
                <a:path w="2066222" h="2161334" extrusionOk="0">
                  <a:moveTo>
                    <a:pt x="337808" y="2161335"/>
                  </a:moveTo>
                  <a:cubicBezTo>
                    <a:pt x="321689" y="2161335"/>
                    <a:pt x="306913" y="2159990"/>
                    <a:pt x="290794" y="2155957"/>
                  </a:cubicBezTo>
                  <a:cubicBezTo>
                    <a:pt x="216916" y="2139824"/>
                    <a:pt x="149755" y="2086046"/>
                    <a:pt x="86623" y="1989247"/>
                  </a:cubicBezTo>
                  <a:cubicBezTo>
                    <a:pt x="7371" y="1868248"/>
                    <a:pt x="-18150" y="1753972"/>
                    <a:pt x="12745" y="1661206"/>
                  </a:cubicBezTo>
                  <a:cubicBezTo>
                    <a:pt x="67817" y="1495841"/>
                    <a:pt x="269303" y="1448786"/>
                    <a:pt x="383478" y="1435341"/>
                  </a:cubicBezTo>
                  <a:cubicBezTo>
                    <a:pt x="407656" y="1432653"/>
                    <a:pt x="433177" y="1429964"/>
                    <a:pt x="458699" y="1427275"/>
                  </a:cubicBezTo>
                  <a:cubicBezTo>
                    <a:pt x="576904" y="1415175"/>
                    <a:pt x="700482" y="1403075"/>
                    <a:pt x="790479" y="1333165"/>
                  </a:cubicBezTo>
                  <a:cubicBezTo>
                    <a:pt x="817343" y="1312998"/>
                    <a:pt x="836148" y="1290143"/>
                    <a:pt x="845551" y="1267287"/>
                  </a:cubicBezTo>
                  <a:cubicBezTo>
                    <a:pt x="872416" y="1202755"/>
                    <a:pt x="837492" y="1127467"/>
                    <a:pt x="803911" y="1053523"/>
                  </a:cubicBezTo>
                  <a:cubicBezTo>
                    <a:pt x="763614" y="964790"/>
                    <a:pt x="721973" y="873369"/>
                    <a:pt x="782419" y="796736"/>
                  </a:cubicBezTo>
                  <a:cubicBezTo>
                    <a:pt x="842865" y="720104"/>
                    <a:pt x="957040" y="733548"/>
                    <a:pt x="1044350" y="771192"/>
                  </a:cubicBezTo>
                  <a:cubicBezTo>
                    <a:pt x="1059126" y="777914"/>
                    <a:pt x="1073902" y="784636"/>
                    <a:pt x="1088677" y="791359"/>
                  </a:cubicBezTo>
                  <a:cubicBezTo>
                    <a:pt x="1153152" y="820936"/>
                    <a:pt x="1213598" y="850514"/>
                    <a:pt x="1275387" y="839758"/>
                  </a:cubicBezTo>
                  <a:cubicBezTo>
                    <a:pt x="1318371" y="833036"/>
                    <a:pt x="1353295" y="787325"/>
                    <a:pt x="1360011" y="749681"/>
                  </a:cubicBezTo>
                  <a:cubicBezTo>
                    <a:pt x="1364041" y="730859"/>
                    <a:pt x="1362697" y="705315"/>
                    <a:pt x="1337176" y="691871"/>
                  </a:cubicBezTo>
                  <a:cubicBezTo>
                    <a:pt x="1322400" y="683804"/>
                    <a:pt x="1304938" y="681115"/>
                    <a:pt x="1284790" y="678426"/>
                  </a:cubicBezTo>
                  <a:lnTo>
                    <a:pt x="1280760" y="678426"/>
                  </a:lnTo>
                  <a:cubicBezTo>
                    <a:pt x="1181360" y="666326"/>
                    <a:pt x="1111512" y="639438"/>
                    <a:pt x="1059126" y="595072"/>
                  </a:cubicBezTo>
                  <a:cubicBezTo>
                    <a:pt x="998680" y="543983"/>
                    <a:pt x="958383" y="448528"/>
                    <a:pt x="995994" y="366518"/>
                  </a:cubicBezTo>
                  <a:cubicBezTo>
                    <a:pt x="1040321" y="269719"/>
                    <a:pt x="1236433" y="77465"/>
                    <a:pt x="1334489" y="34443"/>
                  </a:cubicBezTo>
                  <a:cubicBezTo>
                    <a:pt x="1486275" y="-30089"/>
                    <a:pt x="1706566" y="-1856"/>
                    <a:pt x="1848949" y="101665"/>
                  </a:cubicBezTo>
                  <a:lnTo>
                    <a:pt x="1848949" y="101665"/>
                  </a:lnTo>
                  <a:cubicBezTo>
                    <a:pt x="2034316" y="236108"/>
                    <a:pt x="2094761" y="502306"/>
                    <a:pt x="1981930" y="682460"/>
                  </a:cubicBezTo>
                  <a:cubicBezTo>
                    <a:pt x="1973870" y="694560"/>
                    <a:pt x="1965811" y="706659"/>
                    <a:pt x="1957751" y="717415"/>
                  </a:cubicBezTo>
                  <a:cubicBezTo>
                    <a:pt x="1941633" y="740270"/>
                    <a:pt x="1926857" y="761781"/>
                    <a:pt x="1916111" y="785981"/>
                  </a:cubicBezTo>
                  <a:cubicBezTo>
                    <a:pt x="1879844" y="876058"/>
                    <a:pt x="1929543" y="968824"/>
                    <a:pt x="1981930" y="1066967"/>
                  </a:cubicBezTo>
                  <a:cubicBezTo>
                    <a:pt x="2034316" y="1165111"/>
                    <a:pt x="2088045" y="1267287"/>
                    <a:pt x="2057151" y="1372153"/>
                  </a:cubicBezTo>
                  <a:cubicBezTo>
                    <a:pt x="2030286" y="1464919"/>
                    <a:pt x="1944319" y="1525418"/>
                    <a:pt x="1858352" y="1577851"/>
                  </a:cubicBezTo>
                  <a:cubicBezTo>
                    <a:pt x="1710596" y="1669272"/>
                    <a:pt x="1538662" y="1752627"/>
                    <a:pt x="1388219" y="1678684"/>
                  </a:cubicBezTo>
                  <a:cubicBezTo>
                    <a:pt x="1358668" y="1663895"/>
                    <a:pt x="1329117" y="1643728"/>
                    <a:pt x="1302252" y="1623562"/>
                  </a:cubicBezTo>
                  <a:cubicBezTo>
                    <a:pt x="1247179" y="1583229"/>
                    <a:pt x="1194793" y="1544241"/>
                    <a:pt x="1138377" y="1561718"/>
                  </a:cubicBezTo>
                  <a:cubicBezTo>
                    <a:pt x="1095393" y="1573818"/>
                    <a:pt x="1067185" y="1616840"/>
                    <a:pt x="1038977" y="1657173"/>
                  </a:cubicBezTo>
                  <a:lnTo>
                    <a:pt x="1034948" y="1662550"/>
                  </a:lnTo>
                  <a:cubicBezTo>
                    <a:pt x="903310" y="1852115"/>
                    <a:pt x="724660" y="2005380"/>
                    <a:pt x="516458" y="2106213"/>
                  </a:cubicBezTo>
                  <a:cubicBezTo>
                    <a:pt x="466758" y="2135791"/>
                    <a:pt x="402283" y="2161335"/>
                    <a:pt x="337808" y="2161335"/>
                  </a:cubicBezTo>
                  <a:close/>
                  <a:moveTo>
                    <a:pt x="911370" y="783292"/>
                  </a:moveTo>
                  <a:cubicBezTo>
                    <a:pt x="872416" y="783292"/>
                    <a:pt x="836148" y="794047"/>
                    <a:pt x="813313" y="823625"/>
                  </a:cubicBezTo>
                  <a:cubicBezTo>
                    <a:pt x="767644" y="881436"/>
                    <a:pt x="801224" y="954035"/>
                    <a:pt x="838835" y="1038734"/>
                  </a:cubicBezTo>
                  <a:cubicBezTo>
                    <a:pt x="876446" y="1119400"/>
                    <a:pt x="914056" y="1204099"/>
                    <a:pt x="880475" y="1284765"/>
                  </a:cubicBezTo>
                  <a:cubicBezTo>
                    <a:pt x="868386" y="1314343"/>
                    <a:pt x="845551" y="1341231"/>
                    <a:pt x="813313" y="1366775"/>
                  </a:cubicBezTo>
                  <a:cubicBezTo>
                    <a:pt x="712571" y="1443408"/>
                    <a:pt x="584963" y="1456852"/>
                    <a:pt x="460042" y="1468952"/>
                  </a:cubicBezTo>
                  <a:cubicBezTo>
                    <a:pt x="435864" y="1471641"/>
                    <a:pt x="410342" y="1474330"/>
                    <a:pt x="386164" y="1477019"/>
                  </a:cubicBezTo>
                  <a:cubicBezTo>
                    <a:pt x="281392" y="1489119"/>
                    <a:pt x="97368" y="1532140"/>
                    <a:pt x="49012" y="1675995"/>
                  </a:cubicBezTo>
                  <a:cubicBezTo>
                    <a:pt x="14088" y="1778172"/>
                    <a:pt x="67817" y="1892448"/>
                    <a:pt x="117517" y="1969081"/>
                  </a:cubicBezTo>
                  <a:cubicBezTo>
                    <a:pt x="173933" y="2056469"/>
                    <a:pt x="233035" y="2104869"/>
                    <a:pt x="296167" y="2118313"/>
                  </a:cubicBezTo>
                  <a:cubicBezTo>
                    <a:pt x="366016" y="2133102"/>
                    <a:pt x="439894" y="2103524"/>
                    <a:pt x="497653" y="2076635"/>
                  </a:cubicBezTo>
                  <a:cubicBezTo>
                    <a:pt x="699138" y="1979836"/>
                    <a:pt x="873759" y="1830604"/>
                    <a:pt x="1000024" y="1646417"/>
                  </a:cubicBezTo>
                  <a:lnTo>
                    <a:pt x="1004053" y="1641040"/>
                  </a:lnTo>
                  <a:cubicBezTo>
                    <a:pt x="1034948" y="1596673"/>
                    <a:pt x="1069872" y="1546929"/>
                    <a:pt x="1124944" y="1529452"/>
                  </a:cubicBezTo>
                  <a:cubicBezTo>
                    <a:pt x="1200166" y="1506596"/>
                    <a:pt x="1263298" y="1553651"/>
                    <a:pt x="1323743" y="1598018"/>
                  </a:cubicBezTo>
                  <a:cubicBezTo>
                    <a:pt x="1349265" y="1616840"/>
                    <a:pt x="1377473" y="1637006"/>
                    <a:pt x="1404338" y="1650451"/>
                  </a:cubicBezTo>
                  <a:cubicBezTo>
                    <a:pt x="1535975" y="1714983"/>
                    <a:pt x="1695820" y="1637006"/>
                    <a:pt x="1835516" y="1550963"/>
                  </a:cubicBezTo>
                  <a:cubicBezTo>
                    <a:pt x="1917454" y="1499874"/>
                    <a:pt x="1992675" y="1447441"/>
                    <a:pt x="2016853" y="1368120"/>
                  </a:cubicBezTo>
                  <a:cubicBezTo>
                    <a:pt x="2043718" y="1278043"/>
                    <a:pt x="1995362" y="1187966"/>
                    <a:pt x="1944319" y="1092511"/>
                  </a:cubicBezTo>
                  <a:cubicBezTo>
                    <a:pt x="1889246" y="990335"/>
                    <a:pt x="1832830" y="884124"/>
                    <a:pt x="1875814" y="776570"/>
                  </a:cubicBezTo>
                  <a:cubicBezTo>
                    <a:pt x="1886560" y="748337"/>
                    <a:pt x="1904022" y="722793"/>
                    <a:pt x="1921484" y="698593"/>
                  </a:cubicBezTo>
                  <a:cubicBezTo>
                    <a:pt x="1929543" y="686493"/>
                    <a:pt x="1937603" y="675737"/>
                    <a:pt x="1944319" y="664982"/>
                  </a:cubicBezTo>
                  <a:cubicBezTo>
                    <a:pt x="2045061" y="504995"/>
                    <a:pt x="1987302" y="257619"/>
                    <a:pt x="1822084" y="137965"/>
                  </a:cubicBezTo>
                  <a:lnTo>
                    <a:pt x="1822084" y="137965"/>
                  </a:lnTo>
                  <a:cubicBezTo>
                    <a:pt x="1690447" y="42510"/>
                    <a:pt x="1486275" y="15621"/>
                    <a:pt x="1346578" y="74776"/>
                  </a:cubicBezTo>
                  <a:cubicBezTo>
                    <a:pt x="1256582" y="113765"/>
                    <a:pt x="1069872" y="296608"/>
                    <a:pt x="1028231" y="386685"/>
                  </a:cubicBezTo>
                  <a:cubicBezTo>
                    <a:pt x="998680" y="451217"/>
                    <a:pt x="1032261" y="526506"/>
                    <a:pt x="1080618" y="568183"/>
                  </a:cubicBezTo>
                  <a:cubicBezTo>
                    <a:pt x="1126288" y="607171"/>
                    <a:pt x="1190763" y="631371"/>
                    <a:pt x="1280760" y="642127"/>
                  </a:cubicBezTo>
                  <a:lnTo>
                    <a:pt x="1284790" y="642127"/>
                  </a:lnTo>
                  <a:cubicBezTo>
                    <a:pt x="1306281" y="644815"/>
                    <a:pt x="1330460" y="647504"/>
                    <a:pt x="1353295" y="659604"/>
                  </a:cubicBezTo>
                  <a:cubicBezTo>
                    <a:pt x="1386876" y="679771"/>
                    <a:pt x="1402995" y="717415"/>
                    <a:pt x="1394935" y="760437"/>
                  </a:cubicBezTo>
                  <a:cubicBezTo>
                    <a:pt x="1385532" y="811525"/>
                    <a:pt x="1341206" y="872024"/>
                    <a:pt x="1276730" y="882780"/>
                  </a:cubicBezTo>
                  <a:cubicBezTo>
                    <a:pt x="1201509" y="894880"/>
                    <a:pt x="1133004" y="862613"/>
                    <a:pt x="1065842" y="831692"/>
                  </a:cubicBezTo>
                  <a:cubicBezTo>
                    <a:pt x="1051066" y="824969"/>
                    <a:pt x="1036291" y="818247"/>
                    <a:pt x="1021515" y="811525"/>
                  </a:cubicBezTo>
                  <a:cubicBezTo>
                    <a:pt x="993307" y="795392"/>
                    <a:pt x="950324" y="783292"/>
                    <a:pt x="911370" y="7832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1023675" y="1507725"/>
            <a:ext cx="70968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307675" y="3218325"/>
            <a:ext cx="45288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-125101" y="-1221909"/>
            <a:ext cx="10399354" cy="7109811"/>
            <a:chOff x="-125101" y="-1221909"/>
            <a:chExt cx="10399354" cy="7109811"/>
          </a:xfrm>
        </p:grpSpPr>
        <p:sp>
          <p:nvSpPr>
            <p:cNvPr id="47" name="Google Shape;47;p3"/>
            <p:cNvSpPr/>
            <p:nvPr/>
          </p:nvSpPr>
          <p:spPr>
            <a:xfrm rot="-1840136">
              <a:off x="7403389" y="3080058"/>
              <a:ext cx="2493993" cy="2161597"/>
            </a:xfrm>
            <a:custGeom>
              <a:avLst/>
              <a:gdLst/>
              <a:ahLst/>
              <a:cxnLst/>
              <a:rect l="l" t="t" r="r" b="b"/>
              <a:pathLst>
                <a:path w="2494367" h="2161921" extrusionOk="0">
                  <a:moveTo>
                    <a:pt x="2088477" y="49721"/>
                  </a:moveTo>
                  <a:cubicBezTo>
                    <a:pt x="1970273" y="-21533"/>
                    <a:pt x="1798338" y="-21533"/>
                    <a:pt x="1712371" y="84677"/>
                  </a:cubicBezTo>
                  <a:cubicBezTo>
                    <a:pt x="1685506" y="118287"/>
                    <a:pt x="1665358" y="162654"/>
                    <a:pt x="1626404" y="180131"/>
                  </a:cubicBezTo>
                  <a:cubicBezTo>
                    <a:pt x="1591480" y="194920"/>
                    <a:pt x="1551183" y="185509"/>
                    <a:pt x="1513572" y="177442"/>
                  </a:cubicBezTo>
                  <a:cubicBezTo>
                    <a:pt x="1368502" y="146521"/>
                    <a:pt x="1208657" y="151898"/>
                    <a:pt x="1085079" y="232564"/>
                  </a:cubicBezTo>
                  <a:cubicBezTo>
                    <a:pt x="961502" y="313230"/>
                    <a:pt x="887624" y="482629"/>
                    <a:pt x="949413" y="617072"/>
                  </a:cubicBezTo>
                  <a:cubicBezTo>
                    <a:pt x="962845" y="647994"/>
                    <a:pt x="982994" y="674882"/>
                    <a:pt x="995082" y="707149"/>
                  </a:cubicBezTo>
                  <a:cubicBezTo>
                    <a:pt x="1068960" y="903436"/>
                    <a:pt x="820462" y="1146778"/>
                    <a:pt x="952099" y="1308110"/>
                  </a:cubicBezTo>
                  <a:cubicBezTo>
                    <a:pt x="1020604" y="1391465"/>
                    <a:pt x="1158958" y="1383398"/>
                    <a:pt x="1240895" y="1313487"/>
                  </a:cubicBezTo>
                  <a:cubicBezTo>
                    <a:pt x="1321489" y="1243577"/>
                    <a:pt x="1353727" y="1130645"/>
                    <a:pt x="1359100" y="1023090"/>
                  </a:cubicBezTo>
                  <a:cubicBezTo>
                    <a:pt x="1364473" y="910158"/>
                    <a:pt x="1340294" y="787815"/>
                    <a:pt x="1255671" y="712527"/>
                  </a:cubicBezTo>
                  <a:cubicBezTo>
                    <a:pt x="1210000" y="672194"/>
                    <a:pt x="1148212" y="642616"/>
                    <a:pt x="1129406" y="584805"/>
                  </a:cubicBezTo>
                  <a:cubicBezTo>
                    <a:pt x="1098512" y="490695"/>
                    <a:pt x="1224776" y="404652"/>
                    <a:pt x="1318803" y="436918"/>
                  </a:cubicBezTo>
                  <a:cubicBezTo>
                    <a:pt x="1412830" y="469184"/>
                    <a:pt x="1463872" y="570017"/>
                    <a:pt x="1489393" y="665471"/>
                  </a:cubicBezTo>
                  <a:cubicBezTo>
                    <a:pt x="1561929" y="943769"/>
                    <a:pt x="1475961" y="1258366"/>
                    <a:pt x="1271790" y="1461375"/>
                  </a:cubicBezTo>
                  <a:cubicBezTo>
                    <a:pt x="1248955" y="1484230"/>
                    <a:pt x="1223433" y="1505741"/>
                    <a:pt x="1192538" y="1515152"/>
                  </a:cubicBezTo>
                  <a:cubicBezTo>
                    <a:pt x="1114631" y="1538008"/>
                    <a:pt x="1042096" y="1472131"/>
                    <a:pt x="973591" y="1427764"/>
                  </a:cubicBezTo>
                  <a:cubicBezTo>
                    <a:pt x="831207" y="1334998"/>
                    <a:pt x="636438" y="1326932"/>
                    <a:pt x="485996" y="1407598"/>
                  </a:cubicBezTo>
                  <a:cubicBezTo>
                    <a:pt x="440326" y="1290632"/>
                    <a:pt x="479280" y="1146778"/>
                    <a:pt x="577336" y="1068801"/>
                  </a:cubicBezTo>
                  <a:cubicBezTo>
                    <a:pt x="614947" y="1037879"/>
                    <a:pt x="661960" y="1016368"/>
                    <a:pt x="684795" y="973346"/>
                  </a:cubicBezTo>
                  <a:cubicBezTo>
                    <a:pt x="722406" y="904780"/>
                    <a:pt x="680766" y="816048"/>
                    <a:pt x="618976" y="767648"/>
                  </a:cubicBezTo>
                  <a:cubicBezTo>
                    <a:pt x="490026" y="665471"/>
                    <a:pt x="289883" y="685638"/>
                    <a:pt x="164962" y="793192"/>
                  </a:cubicBezTo>
                  <a:cubicBezTo>
                    <a:pt x="40041" y="900747"/>
                    <a:pt x="-12345" y="1075523"/>
                    <a:pt x="2431" y="1239544"/>
                  </a:cubicBezTo>
                  <a:cubicBezTo>
                    <a:pt x="17206" y="1403564"/>
                    <a:pt x="93771" y="1556830"/>
                    <a:pt x="190484" y="1689928"/>
                  </a:cubicBezTo>
                  <a:cubicBezTo>
                    <a:pt x="357045" y="1921171"/>
                    <a:pt x="601514" y="2108047"/>
                    <a:pt x="882251" y="2156446"/>
                  </a:cubicBezTo>
                  <a:cubicBezTo>
                    <a:pt x="919862" y="2163168"/>
                    <a:pt x="961502" y="2165857"/>
                    <a:pt x="993740" y="2147035"/>
                  </a:cubicBezTo>
                  <a:cubicBezTo>
                    <a:pt x="1025977" y="2128213"/>
                    <a:pt x="1043439" y="2093258"/>
                    <a:pt x="1062244" y="2060991"/>
                  </a:cubicBezTo>
                  <a:cubicBezTo>
                    <a:pt x="1113287" y="1973603"/>
                    <a:pt x="1187165" y="1901004"/>
                    <a:pt x="1275819" y="1851260"/>
                  </a:cubicBezTo>
                  <a:cubicBezTo>
                    <a:pt x="1320146" y="1825716"/>
                    <a:pt x="1367159" y="1806894"/>
                    <a:pt x="1406113" y="1773283"/>
                  </a:cubicBezTo>
                  <a:cubicBezTo>
                    <a:pt x="1467902" y="1720850"/>
                    <a:pt x="1497453" y="1640184"/>
                    <a:pt x="1524318" y="1563552"/>
                  </a:cubicBezTo>
                  <a:cubicBezTo>
                    <a:pt x="1607599" y="1328276"/>
                    <a:pt x="1690879" y="1093001"/>
                    <a:pt x="1774160" y="856380"/>
                  </a:cubicBezTo>
                  <a:cubicBezTo>
                    <a:pt x="1862814" y="869825"/>
                    <a:pt x="1884305" y="994857"/>
                    <a:pt x="1848038" y="1076868"/>
                  </a:cubicBezTo>
                  <a:cubicBezTo>
                    <a:pt x="1813114" y="1158878"/>
                    <a:pt x="1744608" y="1228788"/>
                    <a:pt x="1729833" y="1317521"/>
                  </a:cubicBezTo>
                  <a:cubicBezTo>
                    <a:pt x="1715058" y="1407598"/>
                    <a:pt x="1760727" y="1501708"/>
                    <a:pt x="1737892" y="1590440"/>
                  </a:cubicBezTo>
                  <a:cubicBezTo>
                    <a:pt x="1715058" y="1677828"/>
                    <a:pt x="1633120" y="1735639"/>
                    <a:pt x="1555212" y="1781350"/>
                  </a:cubicBezTo>
                  <a:cubicBezTo>
                    <a:pt x="1477305" y="1827060"/>
                    <a:pt x="1392681" y="1876805"/>
                    <a:pt x="1356413" y="1960159"/>
                  </a:cubicBezTo>
                  <a:cubicBezTo>
                    <a:pt x="1320146" y="2043514"/>
                    <a:pt x="1371189" y="2165857"/>
                    <a:pt x="1461186" y="2161824"/>
                  </a:cubicBezTo>
                  <a:cubicBezTo>
                    <a:pt x="1488050" y="2160479"/>
                    <a:pt x="1513572" y="2147035"/>
                    <a:pt x="1537750" y="2134935"/>
                  </a:cubicBezTo>
                  <a:cubicBezTo>
                    <a:pt x="1688193" y="2058303"/>
                    <a:pt x="1842665" y="1978981"/>
                    <a:pt x="1948781" y="1847227"/>
                  </a:cubicBezTo>
                  <a:cubicBezTo>
                    <a:pt x="2041464" y="1732950"/>
                    <a:pt x="2088477" y="1589096"/>
                    <a:pt x="2165042" y="1464064"/>
                  </a:cubicBezTo>
                  <a:cubicBezTo>
                    <a:pt x="2234890" y="1351132"/>
                    <a:pt x="2327573" y="1254332"/>
                    <a:pt x="2393392" y="1140056"/>
                  </a:cubicBezTo>
                  <a:cubicBezTo>
                    <a:pt x="2612340" y="760926"/>
                    <a:pt x="2459211" y="271553"/>
                    <a:pt x="2088477" y="497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" name="Google Shape;48;p3"/>
            <p:cNvGrpSpPr/>
            <p:nvPr/>
          </p:nvGrpSpPr>
          <p:grpSpPr>
            <a:xfrm>
              <a:off x="-125101" y="-1221909"/>
              <a:ext cx="4567267" cy="7109811"/>
              <a:chOff x="-125101" y="-1221909"/>
              <a:chExt cx="4567267" cy="7109811"/>
            </a:xfrm>
          </p:grpSpPr>
          <p:grpSp>
            <p:nvGrpSpPr>
              <p:cNvPr id="49" name="Google Shape;49;p3"/>
              <p:cNvGrpSpPr/>
              <p:nvPr/>
            </p:nvGrpSpPr>
            <p:grpSpPr>
              <a:xfrm>
                <a:off x="2502329" y="-1221909"/>
                <a:ext cx="1939837" cy="1944233"/>
                <a:chOff x="1770054" y="3336266"/>
                <a:chExt cx="1939837" cy="1944233"/>
              </a:xfrm>
            </p:grpSpPr>
            <p:sp>
              <p:nvSpPr>
                <p:cNvPr id="50" name="Google Shape;50;p3"/>
                <p:cNvSpPr/>
                <p:nvPr/>
              </p:nvSpPr>
              <p:spPr>
                <a:xfrm>
                  <a:off x="2019896" y="3462828"/>
                  <a:ext cx="1278761" cy="150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8761" h="1505763" extrusionOk="0">
                      <a:moveTo>
                        <a:pt x="789823" y="613061"/>
                      </a:moveTo>
                      <a:cubicBezTo>
                        <a:pt x="953698" y="426185"/>
                        <a:pt x="1117573" y="239309"/>
                        <a:pt x="1278761" y="51088"/>
                      </a:cubicBezTo>
                      <a:cubicBezTo>
                        <a:pt x="1251897" y="32266"/>
                        <a:pt x="1225032" y="14788"/>
                        <a:pt x="1196824" y="0"/>
                      </a:cubicBezTo>
                      <a:cubicBezTo>
                        <a:pt x="1194137" y="2689"/>
                        <a:pt x="1191451" y="6722"/>
                        <a:pt x="1188765" y="9411"/>
                      </a:cubicBezTo>
                      <a:cubicBezTo>
                        <a:pt x="964444" y="286364"/>
                        <a:pt x="738780" y="564661"/>
                        <a:pt x="517146" y="845648"/>
                      </a:cubicBezTo>
                      <a:cubicBezTo>
                        <a:pt x="345212" y="1063445"/>
                        <a:pt x="171934" y="1281243"/>
                        <a:pt x="0" y="1499042"/>
                      </a:cubicBezTo>
                      <a:cubicBezTo>
                        <a:pt x="1343" y="1501730"/>
                        <a:pt x="4030" y="1503075"/>
                        <a:pt x="5373" y="1505764"/>
                      </a:cubicBezTo>
                      <a:cubicBezTo>
                        <a:pt x="261931" y="1203267"/>
                        <a:pt x="529235" y="911525"/>
                        <a:pt x="789823" y="61306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1802292" y="3336266"/>
                  <a:ext cx="1027576" cy="1254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576" h="1254540" extrusionOk="0">
                      <a:moveTo>
                        <a:pt x="25522" y="1230341"/>
                      </a:moveTo>
                      <a:cubicBezTo>
                        <a:pt x="323720" y="863311"/>
                        <a:pt x="623262" y="497626"/>
                        <a:pt x="922804" y="131940"/>
                      </a:cubicBezTo>
                      <a:cubicBezTo>
                        <a:pt x="957728" y="88918"/>
                        <a:pt x="992652" y="45897"/>
                        <a:pt x="1027576" y="4219"/>
                      </a:cubicBezTo>
                      <a:cubicBezTo>
                        <a:pt x="973847" y="-1158"/>
                        <a:pt x="920117" y="-1158"/>
                        <a:pt x="866388" y="2875"/>
                      </a:cubicBezTo>
                      <a:cubicBezTo>
                        <a:pt x="757585" y="164207"/>
                        <a:pt x="646097" y="322849"/>
                        <a:pt x="534608" y="482837"/>
                      </a:cubicBezTo>
                      <a:cubicBezTo>
                        <a:pt x="358644" y="734246"/>
                        <a:pt x="182680" y="985655"/>
                        <a:pt x="0" y="1233030"/>
                      </a:cubicBezTo>
                      <a:cubicBezTo>
                        <a:pt x="1343" y="1239752"/>
                        <a:pt x="4030" y="1247819"/>
                        <a:pt x="6716" y="1254541"/>
                      </a:cubicBezTo>
                      <a:cubicBezTo>
                        <a:pt x="13432" y="1245130"/>
                        <a:pt x="18805" y="1238408"/>
                        <a:pt x="25522" y="12303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877513" y="3355274"/>
                  <a:ext cx="1250553" cy="1457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553" h="1457363" extrusionOk="0">
                      <a:moveTo>
                        <a:pt x="1250553" y="61844"/>
                      </a:moveTo>
                      <a:cubicBezTo>
                        <a:pt x="1187421" y="33611"/>
                        <a:pt x="1120259" y="13444"/>
                        <a:pt x="1053098" y="0"/>
                      </a:cubicBezTo>
                      <a:cubicBezTo>
                        <a:pt x="796539" y="337452"/>
                        <a:pt x="537295" y="673560"/>
                        <a:pt x="286109" y="1015046"/>
                      </a:cubicBezTo>
                      <a:cubicBezTo>
                        <a:pt x="190740" y="1144111"/>
                        <a:pt x="92683" y="1271832"/>
                        <a:pt x="0" y="1403587"/>
                      </a:cubicBezTo>
                      <a:cubicBezTo>
                        <a:pt x="9403" y="1422409"/>
                        <a:pt x="20149" y="1439886"/>
                        <a:pt x="30894" y="1457364"/>
                      </a:cubicBezTo>
                      <a:cubicBezTo>
                        <a:pt x="55073" y="1429131"/>
                        <a:pt x="77908" y="1400898"/>
                        <a:pt x="102086" y="1372665"/>
                      </a:cubicBezTo>
                      <a:cubicBezTo>
                        <a:pt x="427149" y="982779"/>
                        <a:pt x="765645" y="606338"/>
                        <a:pt x="1102797" y="227209"/>
                      </a:cubicBezTo>
                      <a:cubicBezTo>
                        <a:pt x="1151154" y="172087"/>
                        <a:pt x="1200854" y="116965"/>
                        <a:pt x="1250553" y="6184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1770054" y="3383507"/>
                  <a:ext cx="667588" cy="86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588" h="863125" extrusionOk="0">
                      <a:moveTo>
                        <a:pt x="373420" y="383163"/>
                      </a:moveTo>
                      <a:cubicBezTo>
                        <a:pt x="472819" y="256787"/>
                        <a:pt x="569532" y="129066"/>
                        <a:pt x="667589" y="0"/>
                      </a:cubicBezTo>
                      <a:cubicBezTo>
                        <a:pt x="533265" y="43022"/>
                        <a:pt x="407001" y="116966"/>
                        <a:pt x="298199" y="220487"/>
                      </a:cubicBezTo>
                      <a:cubicBezTo>
                        <a:pt x="288796" y="237965"/>
                        <a:pt x="280736" y="258131"/>
                        <a:pt x="269991" y="275609"/>
                      </a:cubicBezTo>
                      <a:cubicBezTo>
                        <a:pt x="256558" y="297120"/>
                        <a:pt x="240439" y="317286"/>
                        <a:pt x="227007" y="337452"/>
                      </a:cubicBezTo>
                      <a:cubicBezTo>
                        <a:pt x="182680" y="399296"/>
                        <a:pt x="145070" y="463829"/>
                        <a:pt x="107459" y="529706"/>
                      </a:cubicBezTo>
                      <a:cubicBezTo>
                        <a:pt x="89997" y="560628"/>
                        <a:pt x="69848" y="586172"/>
                        <a:pt x="48357" y="613061"/>
                      </a:cubicBezTo>
                      <a:cubicBezTo>
                        <a:pt x="21492" y="693727"/>
                        <a:pt x="4030" y="778426"/>
                        <a:pt x="0" y="863125"/>
                      </a:cubicBezTo>
                      <a:cubicBezTo>
                        <a:pt x="124921" y="703138"/>
                        <a:pt x="248499" y="543151"/>
                        <a:pt x="373420" y="38316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>
                  <a:off x="3035383" y="4432163"/>
                  <a:ext cx="667588" cy="80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588" h="802625" extrusionOk="0">
                      <a:moveTo>
                        <a:pt x="591024" y="274264"/>
                      </a:moveTo>
                      <a:cubicBezTo>
                        <a:pt x="629978" y="186876"/>
                        <a:pt x="655499" y="94110"/>
                        <a:pt x="667589" y="0"/>
                      </a:cubicBezTo>
                      <a:cubicBezTo>
                        <a:pt x="642067" y="32267"/>
                        <a:pt x="615202" y="63188"/>
                        <a:pt x="589681" y="95455"/>
                      </a:cubicBezTo>
                      <a:cubicBezTo>
                        <a:pt x="398941" y="326697"/>
                        <a:pt x="210888" y="560628"/>
                        <a:pt x="13432" y="786493"/>
                      </a:cubicBezTo>
                      <a:cubicBezTo>
                        <a:pt x="9403" y="791871"/>
                        <a:pt x="4030" y="797248"/>
                        <a:pt x="0" y="802626"/>
                      </a:cubicBezTo>
                      <a:cubicBezTo>
                        <a:pt x="38954" y="790526"/>
                        <a:pt x="77908" y="775737"/>
                        <a:pt x="114175" y="758260"/>
                      </a:cubicBezTo>
                      <a:cubicBezTo>
                        <a:pt x="271334" y="595584"/>
                        <a:pt x="431179" y="435596"/>
                        <a:pt x="591024" y="2742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2206606" y="3565005"/>
                  <a:ext cx="1316371" cy="1589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371" h="1589118" extrusionOk="0">
                      <a:moveTo>
                        <a:pt x="1316372" y="168054"/>
                      </a:moveTo>
                      <a:cubicBezTo>
                        <a:pt x="1288164" y="129066"/>
                        <a:pt x="1255926" y="91422"/>
                        <a:pt x="1219659" y="56466"/>
                      </a:cubicBezTo>
                      <a:cubicBezTo>
                        <a:pt x="1199510" y="36300"/>
                        <a:pt x="1179362" y="18822"/>
                        <a:pt x="1159213" y="0"/>
                      </a:cubicBezTo>
                      <a:cubicBezTo>
                        <a:pt x="924147" y="329386"/>
                        <a:pt x="682364" y="653394"/>
                        <a:pt x="437895" y="976058"/>
                      </a:cubicBezTo>
                      <a:cubicBezTo>
                        <a:pt x="291482" y="1169656"/>
                        <a:pt x="145070" y="1363254"/>
                        <a:pt x="0" y="1556852"/>
                      </a:cubicBezTo>
                      <a:cubicBezTo>
                        <a:pt x="17462" y="1567608"/>
                        <a:pt x="34924" y="1578363"/>
                        <a:pt x="52386" y="1589119"/>
                      </a:cubicBezTo>
                      <a:cubicBezTo>
                        <a:pt x="222977" y="1394176"/>
                        <a:pt x="390882" y="1196544"/>
                        <a:pt x="562816" y="1002946"/>
                      </a:cubicBezTo>
                      <a:cubicBezTo>
                        <a:pt x="811315" y="721960"/>
                        <a:pt x="1062500" y="445007"/>
                        <a:pt x="1316372" y="16805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2754646" y="4141766"/>
                  <a:ext cx="955245" cy="1138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245" h="1138733" extrusionOk="0">
                      <a:moveTo>
                        <a:pt x="0" y="1138734"/>
                      </a:moveTo>
                      <a:cubicBezTo>
                        <a:pt x="18805" y="1138734"/>
                        <a:pt x="37611" y="1137389"/>
                        <a:pt x="56416" y="1136045"/>
                      </a:cubicBezTo>
                      <a:cubicBezTo>
                        <a:pt x="255215" y="924969"/>
                        <a:pt x="455357" y="715238"/>
                        <a:pt x="652813" y="502817"/>
                      </a:cubicBezTo>
                      <a:cubicBezTo>
                        <a:pt x="753556" y="395263"/>
                        <a:pt x="854299" y="287708"/>
                        <a:pt x="955041" y="180154"/>
                      </a:cubicBezTo>
                      <a:cubicBezTo>
                        <a:pt x="956384" y="119654"/>
                        <a:pt x="951012" y="60499"/>
                        <a:pt x="941609" y="0"/>
                      </a:cubicBezTo>
                      <a:cubicBezTo>
                        <a:pt x="719975" y="275609"/>
                        <a:pt x="496998" y="548528"/>
                        <a:pt x="268647" y="818759"/>
                      </a:cubicBezTo>
                      <a:cubicBezTo>
                        <a:pt x="178651" y="926313"/>
                        <a:pt x="89997" y="1032523"/>
                        <a:pt x="0" y="11387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2508834" y="3868847"/>
                  <a:ext cx="1167272" cy="1392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272" h="1392831" extrusionOk="0">
                      <a:moveTo>
                        <a:pt x="663559" y="716582"/>
                      </a:moveTo>
                      <a:cubicBezTo>
                        <a:pt x="832807" y="539117"/>
                        <a:pt x="1000711" y="358963"/>
                        <a:pt x="1167273" y="178810"/>
                      </a:cubicBezTo>
                      <a:cubicBezTo>
                        <a:pt x="1149811" y="116966"/>
                        <a:pt x="1126976" y="57811"/>
                        <a:pt x="1097424" y="0"/>
                      </a:cubicBezTo>
                      <a:cubicBezTo>
                        <a:pt x="936236" y="205698"/>
                        <a:pt x="772361" y="410052"/>
                        <a:pt x="609829" y="614406"/>
                      </a:cubicBezTo>
                      <a:cubicBezTo>
                        <a:pt x="405657" y="869848"/>
                        <a:pt x="202829" y="1127978"/>
                        <a:pt x="0" y="1384765"/>
                      </a:cubicBezTo>
                      <a:cubicBezTo>
                        <a:pt x="13432" y="1387454"/>
                        <a:pt x="25522" y="1390142"/>
                        <a:pt x="38954" y="1392831"/>
                      </a:cubicBezTo>
                      <a:cubicBezTo>
                        <a:pt x="243126" y="1164278"/>
                        <a:pt x="451328" y="939758"/>
                        <a:pt x="663559" y="71658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8" name="Google Shape;58;p3"/>
              <p:cNvGrpSpPr/>
              <p:nvPr/>
            </p:nvGrpSpPr>
            <p:grpSpPr>
              <a:xfrm>
                <a:off x="-125101" y="4169719"/>
                <a:ext cx="1714977" cy="1718183"/>
                <a:chOff x="6050949" y="622044"/>
                <a:chExt cx="1714977" cy="1718183"/>
              </a:xfrm>
            </p:grpSpPr>
            <p:sp>
              <p:nvSpPr>
                <p:cNvPr id="59" name="Google Shape;59;p3"/>
                <p:cNvSpPr/>
                <p:nvPr/>
              </p:nvSpPr>
              <p:spPr>
                <a:xfrm>
                  <a:off x="6503620" y="623388"/>
                  <a:ext cx="298198" cy="2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198" h="201842" extrusionOk="0">
                      <a:moveTo>
                        <a:pt x="213575" y="120999"/>
                      </a:moveTo>
                      <a:cubicBezTo>
                        <a:pt x="243126" y="82010"/>
                        <a:pt x="269991" y="40333"/>
                        <a:pt x="298199" y="0"/>
                      </a:cubicBezTo>
                      <a:cubicBezTo>
                        <a:pt x="192083" y="13444"/>
                        <a:pt x="91340" y="45711"/>
                        <a:pt x="0" y="92766"/>
                      </a:cubicBezTo>
                      <a:cubicBezTo>
                        <a:pt x="14776" y="122343"/>
                        <a:pt x="30895" y="150576"/>
                        <a:pt x="53729" y="173432"/>
                      </a:cubicBezTo>
                      <a:cubicBezTo>
                        <a:pt x="118205" y="239309"/>
                        <a:pt x="171935" y="177465"/>
                        <a:pt x="213575" y="12099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6221540" y="622044"/>
                  <a:ext cx="993995" cy="555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995" h="555282" extrusionOk="0">
                      <a:moveTo>
                        <a:pt x="0" y="332075"/>
                      </a:moveTo>
                      <a:cubicBezTo>
                        <a:pt x="9403" y="419463"/>
                        <a:pt x="88654" y="496095"/>
                        <a:pt x="173278" y="525673"/>
                      </a:cubicBezTo>
                      <a:cubicBezTo>
                        <a:pt x="303572" y="572728"/>
                        <a:pt x="467447" y="559284"/>
                        <a:pt x="596397" y="516262"/>
                      </a:cubicBezTo>
                      <a:cubicBezTo>
                        <a:pt x="741467" y="467862"/>
                        <a:pt x="801912" y="357619"/>
                        <a:pt x="869074" y="229898"/>
                      </a:cubicBezTo>
                      <a:cubicBezTo>
                        <a:pt x="903999" y="164021"/>
                        <a:pt x="944296" y="103521"/>
                        <a:pt x="993995" y="52433"/>
                      </a:cubicBezTo>
                      <a:cubicBezTo>
                        <a:pt x="925490" y="25544"/>
                        <a:pt x="852955" y="8067"/>
                        <a:pt x="776391" y="0"/>
                      </a:cubicBezTo>
                      <a:cubicBezTo>
                        <a:pt x="728034" y="71255"/>
                        <a:pt x="681021" y="145199"/>
                        <a:pt x="629978" y="215109"/>
                      </a:cubicBezTo>
                      <a:cubicBezTo>
                        <a:pt x="564159" y="305186"/>
                        <a:pt x="470133" y="395263"/>
                        <a:pt x="347899" y="367030"/>
                      </a:cubicBezTo>
                      <a:cubicBezTo>
                        <a:pt x="244469" y="344175"/>
                        <a:pt x="193426" y="264853"/>
                        <a:pt x="147756" y="182843"/>
                      </a:cubicBezTo>
                      <a:cubicBezTo>
                        <a:pt x="92684" y="225864"/>
                        <a:pt x="42984" y="276953"/>
                        <a:pt x="0" y="33207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6057665" y="1383866"/>
                  <a:ext cx="1708261" cy="757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61" h="757632" extrusionOk="0">
                      <a:moveTo>
                        <a:pt x="1707254" y="47526"/>
                      </a:moveTo>
                      <a:cubicBezTo>
                        <a:pt x="1687105" y="44837"/>
                        <a:pt x="1666957" y="40804"/>
                        <a:pt x="1646808" y="38115"/>
                      </a:cubicBezTo>
                      <a:cubicBezTo>
                        <a:pt x="1515171" y="15260"/>
                        <a:pt x="1341893" y="-43895"/>
                        <a:pt x="1229062" y="56937"/>
                      </a:cubicBezTo>
                      <a:cubicBezTo>
                        <a:pt x="1135035" y="141636"/>
                        <a:pt x="1096081" y="272046"/>
                        <a:pt x="995338" y="354056"/>
                      </a:cubicBezTo>
                      <a:cubicBezTo>
                        <a:pt x="887880" y="441445"/>
                        <a:pt x="748183" y="477744"/>
                        <a:pt x="611173" y="472366"/>
                      </a:cubicBezTo>
                      <a:cubicBezTo>
                        <a:pt x="393568" y="464300"/>
                        <a:pt x="169248" y="391701"/>
                        <a:pt x="0" y="253224"/>
                      </a:cubicBezTo>
                      <a:cubicBezTo>
                        <a:pt x="14776" y="331201"/>
                        <a:pt x="38954" y="406489"/>
                        <a:pt x="73878" y="476400"/>
                      </a:cubicBezTo>
                      <a:cubicBezTo>
                        <a:pt x="194769" y="515388"/>
                        <a:pt x="307601" y="585299"/>
                        <a:pt x="419090" y="648487"/>
                      </a:cubicBezTo>
                      <a:cubicBezTo>
                        <a:pt x="510430" y="699576"/>
                        <a:pt x="608486" y="753353"/>
                        <a:pt x="714602" y="757386"/>
                      </a:cubicBezTo>
                      <a:cubicBezTo>
                        <a:pt x="850269" y="762764"/>
                        <a:pt x="964444" y="679409"/>
                        <a:pt x="1055784" y="586643"/>
                      </a:cubicBezTo>
                      <a:cubicBezTo>
                        <a:pt x="1212943" y="428000"/>
                        <a:pt x="1418458" y="94581"/>
                        <a:pt x="1687105" y="196758"/>
                      </a:cubicBezTo>
                      <a:cubicBezTo>
                        <a:pt x="1691135" y="198102"/>
                        <a:pt x="1696508" y="200791"/>
                        <a:pt x="1700538" y="202136"/>
                      </a:cubicBezTo>
                      <a:cubicBezTo>
                        <a:pt x="1704567" y="167180"/>
                        <a:pt x="1707254" y="132225"/>
                        <a:pt x="1707254" y="95926"/>
                      </a:cubicBezTo>
                      <a:cubicBezTo>
                        <a:pt x="1708597" y="78448"/>
                        <a:pt x="1708597" y="63659"/>
                        <a:pt x="1707254" y="4752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6050949" y="756487"/>
                  <a:ext cx="1688448" cy="935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448" h="935722" extrusionOk="0">
                      <a:moveTo>
                        <a:pt x="247155" y="840270"/>
                      </a:moveTo>
                      <a:cubicBezTo>
                        <a:pt x="381479" y="899425"/>
                        <a:pt x="544011" y="947824"/>
                        <a:pt x="691767" y="933036"/>
                      </a:cubicBezTo>
                      <a:cubicBezTo>
                        <a:pt x="838180" y="919591"/>
                        <a:pt x="925490" y="841614"/>
                        <a:pt x="1002055" y="723304"/>
                      </a:cubicBezTo>
                      <a:cubicBezTo>
                        <a:pt x="1065187" y="623816"/>
                        <a:pt x="1133692" y="531051"/>
                        <a:pt x="1247867" y="488029"/>
                      </a:cubicBezTo>
                      <a:cubicBezTo>
                        <a:pt x="1374131" y="440974"/>
                        <a:pt x="1513828" y="470551"/>
                        <a:pt x="1641435" y="496095"/>
                      </a:cubicBezTo>
                      <a:cubicBezTo>
                        <a:pt x="1656211" y="498784"/>
                        <a:pt x="1672330" y="501473"/>
                        <a:pt x="1688448" y="504162"/>
                      </a:cubicBezTo>
                      <a:cubicBezTo>
                        <a:pt x="1633376" y="294431"/>
                        <a:pt x="1501738" y="115621"/>
                        <a:pt x="1324431" y="0"/>
                      </a:cubicBezTo>
                      <a:cubicBezTo>
                        <a:pt x="1288164" y="24200"/>
                        <a:pt x="1255926" y="53777"/>
                        <a:pt x="1230405" y="94110"/>
                      </a:cubicBezTo>
                      <a:cubicBezTo>
                        <a:pt x="1160556" y="198976"/>
                        <a:pt x="1121603" y="321319"/>
                        <a:pt x="1031606" y="411396"/>
                      </a:cubicBezTo>
                      <a:cubicBezTo>
                        <a:pt x="858328" y="583483"/>
                        <a:pt x="539981" y="623816"/>
                        <a:pt x="314317" y="553906"/>
                      </a:cubicBezTo>
                      <a:cubicBezTo>
                        <a:pt x="214918" y="522984"/>
                        <a:pt x="126264" y="455762"/>
                        <a:pt x="69848" y="372408"/>
                      </a:cubicBezTo>
                      <a:cubicBezTo>
                        <a:pt x="33581" y="453073"/>
                        <a:pt x="9402" y="540462"/>
                        <a:pt x="0" y="631883"/>
                      </a:cubicBezTo>
                      <a:cubicBezTo>
                        <a:pt x="61789" y="720615"/>
                        <a:pt x="141040" y="793215"/>
                        <a:pt x="247155" y="84027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6381386" y="1731225"/>
                  <a:ext cx="1340550" cy="609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550" h="609002" extrusionOk="0">
                      <a:moveTo>
                        <a:pt x="1000711" y="186851"/>
                      </a:moveTo>
                      <a:cubicBezTo>
                        <a:pt x="820717" y="385827"/>
                        <a:pt x="625948" y="610347"/>
                        <a:pt x="329093" y="565981"/>
                      </a:cubicBezTo>
                      <a:cubicBezTo>
                        <a:pt x="208202" y="547159"/>
                        <a:pt x="103429" y="490692"/>
                        <a:pt x="0" y="430193"/>
                      </a:cubicBezTo>
                      <a:cubicBezTo>
                        <a:pt x="145069" y="541781"/>
                        <a:pt x="326406" y="609002"/>
                        <a:pt x="523862" y="609002"/>
                      </a:cubicBezTo>
                      <a:cubicBezTo>
                        <a:pt x="903998" y="609002"/>
                        <a:pt x="1226375" y="362971"/>
                        <a:pt x="1340550" y="20141"/>
                      </a:cubicBezTo>
                      <a:cubicBezTo>
                        <a:pt x="1208913" y="-53803"/>
                        <a:pt x="1085335" y="92741"/>
                        <a:pt x="1000711" y="18685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64" name="Google Shape;64;p3"/>
          <p:cNvGrpSpPr/>
          <p:nvPr/>
        </p:nvGrpSpPr>
        <p:grpSpPr>
          <a:xfrm>
            <a:off x="-1630974" y="-1303145"/>
            <a:ext cx="11578417" cy="7019281"/>
            <a:chOff x="-1630974" y="-1303145"/>
            <a:chExt cx="11578417" cy="7019281"/>
          </a:xfrm>
        </p:grpSpPr>
        <p:sp>
          <p:nvSpPr>
            <p:cNvPr id="65" name="Google Shape;65;p3"/>
            <p:cNvSpPr/>
            <p:nvPr/>
          </p:nvSpPr>
          <p:spPr>
            <a:xfrm rot="8100000">
              <a:off x="6914861" y="-570402"/>
              <a:ext cx="2812701" cy="1786976"/>
            </a:xfrm>
            <a:custGeom>
              <a:avLst/>
              <a:gdLst/>
              <a:ahLst/>
              <a:cxnLst/>
              <a:rect l="l" t="t" r="r" b="b"/>
              <a:pathLst>
                <a:path w="2811138" h="1785983" extrusionOk="0">
                  <a:moveTo>
                    <a:pt x="1258301" y="258507"/>
                  </a:moveTo>
                  <a:cubicBezTo>
                    <a:pt x="1113230" y="165741"/>
                    <a:pt x="997712" y="-19790"/>
                    <a:pt x="827121" y="1721"/>
                  </a:cubicBezTo>
                  <a:cubicBezTo>
                    <a:pt x="639068" y="25920"/>
                    <a:pt x="583996" y="273296"/>
                    <a:pt x="440269" y="395639"/>
                  </a:cubicBezTo>
                  <a:cubicBezTo>
                    <a:pt x="322064" y="496472"/>
                    <a:pt x="139384" y="515294"/>
                    <a:pt x="49387" y="643015"/>
                  </a:cubicBezTo>
                  <a:cubicBezTo>
                    <a:pt x="-17774" y="738469"/>
                    <a:pt x="-11058" y="870224"/>
                    <a:pt x="37298" y="976434"/>
                  </a:cubicBezTo>
                  <a:cubicBezTo>
                    <a:pt x="85654" y="1082644"/>
                    <a:pt x="167592" y="1168688"/>
                    <a:pt x="249529" y="1252042"/>
                  </a:cubicBezTo>
                  <a:cubicBezTo>
                    <a:pt x="276394" y="1278931"/>
                    <a:pt x="304602" y="1307164"/>
                    <a:pt x="340869" y="1319264"/>
                  </a:cubicBezTo>
                  <a:cubicBezTo>
                    <a:pt x="429523" y="1346153"/>
                    <a:pt x="511460" y="1262798"/>
                    <a:pt x="600115" y="1234565"/>
                  </a:cubicBezTo>
                  <a:cubicBezTo>
                    <a:pt x="778765" y="1178099"/>
                    <a:pt x="942640" y="1347497"/>
                    <a:pt x="1051442" y="1500762"/>
                  </a:cubicBezTo>
                  <a:cubicBezTo>
                    <a:pt x="1160244" y="1652683"/>
                    <a:pt x="1317402" y="1826115"/>
                    <a:pt x="1498739" y="1777715"/>
                  </a:cubicBezTo>
                  <a:cubicBezTo>
                    <a:pt x="1670674" y="1732005"/>
                    <a:pt x="1744552" y="1507484"/>
                    <a:pt x="1915143" y="1456396"/>
                  </a:cubicBezTo>
                  <a:cubicBezTo>
                    <a:pt x="2122002" y="1394552"/>
                    <a:pt x="2318114" y="1623106"/>
                    <a:pt x="2531689" y="1602939"/>
                  </a:cubicBezTo>
                  <a:cubicBezTo>
                    <a:pt x="2729145" y="1585461"/>
                    <a:pt x="2851379" y="1344808"/>
                    <a:pt x="2798992" y="1153899"/>
                  </a:cubicBezTo>
                  <a:cubicBezTo>
                    <a:pt x="2746607" y="961645"/>
                    <a:pt x="2571986" y="825857"/>
                    <a:pt x="2386619" y="755947"/>
                  </a:cubicBezTo>
                  <a:cubicBezTo>
                    <a:pt x="2359755" y="745192"/>
                    <a:pt x="2332890" y="735781"/>
                    <a:pt x="2312741" y="715614"/>
                  </a:cubicBezTo>
                  <a:cubicBezTo>
                    <a:pt x="2276474" y="676626"/>
                    <a:pt x="2285877" y="614782"/>
                    <a:pt x="2293936" y="562349"/>
                  </a:cubicBezTo>
                  <a:cubicBezTo>
                    <a:pt x="2315427" y="429250"/>
                    <a:pt x="2318114" y="281363"/>
                    <a:pt x="2238863" y="171119"/>
                  </a:cubicBezTo>
                  <a:cubicBezTo>
                    <a:pt x="1998424" y="-167678"/>
                    <a:pt x="1612915" y="485716"/>
                    <a:pt x="1258301" y="2585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 rot="-7421404">
              <a:off x="-1106589" y="-345439"/>
              <a:ext cx="2172069" cy="2422920"/>
            </a:xfrm>
            <a:custGeom>
              <a:avLst/>
              <a:gdLst/>
              <a:ahLst/>
              <a:cxnLst/>
              <a:rect l="l" t="t" r="r" b="b"/>
              <a:pathLst>
                <a:path w="2170896" h="2421611" extrusionOk="0">
                  <a:moveTo>
                    <a:pt x="227233" y="412741"/>
                  </a:moveTo>
                  <a:cubicBezTo>
                    <a:pt x="145295" y="572728"/>
                    <a:pt x="-41414" y="833548"/>
                    <a:pt x="8286" y="1060757"/>
                  </a:cubicBezTo>
                  <a:cubicBezTo>
                    <a:pt x="60672" y="1293343"/>
                    <a:pt x="327976" y="1302754"/>
                    <a:pt x="440807" y="1433164"/>
                  </a:cubicBezTo>
                  <a:cubicBezTo>
                    <a:pt x="538864" y="1547441"/>
                    <a:pt x="540207" y="1712806"/>
                    <a:pt x="623488" y="1862038"/>
                  </a:cubicBezTo>
                  <a:cubicBezTo>
                    <a:pt x="804825" y="2184702"/>
                    <a:pt x="1163470" y="2393089"/>
                    <a:pt x="1449579" y="2419977"/>
                  </a:cubicBezTo>
                  <a:cubicBezTo>
                    <a:pt x="1649721" y="2438800"/>
                    <a:pt x="1825685" y="2289568"/>
                    <a:pt x="2024484" y="2254612"/>
                  </a:cubicBezTo>
                  <a:cubicBezTo>
                    <a:pt x="2064781" y="2247890"/>
                    <a:pt x="2115824" y="2238479"/>
                    <a:pt x="2170897" y="2229068"/>
                  </a:cubicBezTo>
                  <a:lnTo>
                    <a:pt x="2170897" y="0"/>
                  </a:lnTo>
                  <a:lnTo>
                    <a:pt x="384392" y="0"/>
                  </a:lnTo>
                  <a:cubicBezTo>
                    <a:pt x="353497" y="139821"/>
                    <a:pt x="297082" y="275609"/>
                    <a:pt x="227233" y="412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 rot="10584884">
              <a:off x="3400140" y="4187497"/>
              <a:ext cx="3146081" cy="1431671"/>
            </a:xfrm>
            <a:custGeom>
              <a:avLst/>
              <a:gdLst/>
              <a:ahLst/>
              <a:cxnLst/>
              <a:rect l="l" t="t" r="r" b="b"/>
              <a:pathLst>
                <a:path w="3147793" h="1432450" extrusionOk="0">
                  <a:moveTo>
                    <a:pt x="5" y="0"/>
                  </a:moveTo>
                  <a:cubicBezTo>
                    <a:pt x="2095" y="60948"/>
                    <a:pt x="4029" y="117787"/>
                    <a:pt x="7248" y="166108"/>
                  </a:cubicBezTo>
                  <a:cubicBezTo>
                    <a:pt x="29386" y="498514"/>
                    <a:pt x="91176" y="997120"/>
                    <a:pt x="279439" y="1120824"/>
                  </a:cubicBezTo>
                  <a:cubicBezTo>
                    <a:pt x="428055" y="1218478"/>
                    <a:pt x="537675" y="984218"/>
                    <a:pt x="670878" y="1078596"/>
                  </a:cubicBezTo>
                  <a:cubicBezTo>
                    <a:pt x="761504" y="1142806"/>
                    <a:pt x="825150" y="1304908"/>
                    <a:pt x="906947" y="1373723"/>
                  </a:cubicBezTo>
                  <a:cubicBezTo>
                    <a:pt x="1052507" y="1496183"/>
                    <a:pt x="1363613" y="1443288"/>
                    <a:pt x="1394255" y="1060306"/>
                  </a:cubicBezTo>
                  <a:cubicBezTo>
                    <a:pt x="1413108" y="824675"/>
                    <a:pt x="1190755" y="687312"/>
                    <a:pt x="1259001" y="469483"/>
                  </a:cubicBezTo>
                  <a:cubicBezTo>
                    <a:pt x="1341121" y="207363"/>
                    <a:pt x="1572647" y="474074"/>
                    <a:pt x="1644740" y="604519"/>
                  </a:cubicBezTo>
                  <a:cubicBezTo>
                    <a:pt x="1781519" y="852008"/>
                    <a:pt x="1906539" y="966060"/>
                    <a:pt x="2075133" y="694563"/>
                  </a:cubicBezTo>
                  <a:cubicBezTo>
                    <a:pt x="2154300" y="567074"/>
                    <a:pt x="2290772" y="416377"/>
                    <a:pt x="2458298" y="458812"/>
                  </a:cubicBezTo>
                  <a:cubicBezTo>
                    <a:pt x="2596413" y="493799"/>
                    <a:pt x="2656130" y="606644"/>
                    <a:pt x="2704667" y="729647"/>
                  </a:cubicBezTo>
                  <a:cubicBezTo>
                    <a:pt x="2743050" y="826923"/>
                    <a:pt x="2809757" y="868433"/>
                    <a:pt x="2928732" y="892891"/>
                  </a:cubicBezTo>
                  <a:cubicBezTo>
                    <a:pt x="3109223" y="929997"/>
                    <a:pt x="3127813" y="753080"/>
                    <a:pt x="3139828" y="643479"/>
                  </a:cubicBezTo>
                  <a:cubicBezTo>
                    <a:pt x="3159032" y="468291"/>
                    <a:pt x="3137743" y="292715"/>
                    <a:pt x="3135853" y="117323"/>
                  </a:cubicBezTo>
                  <a:cubicBezTo>
                    <a:pt x="3135414" y="76647"/>
                    <a:pt x="3136034" y="37879"/>
                    <a:pt x="3137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3"/>
          <p:cNvSpPr/>
          <p:nvPr/>
        </p:nvSpPr>
        <p:spPr>
          <a:xfrm>
            <a:off x="-545282" y="1438957"/>
            <a:ext cx="1049471" cy="1131732"/>
          </a:xfrm>
          <a:custGeom>
            <a:avLst/>
            <a:gdLst/>
            <a:ahLst/>
            <a:cxnLst/>
            <a:rect l="l" t="t" r="r" b="b"/>
            <a:pathLst>
              <a:path w="1049471" h="1131732" extrusionOk="0">
                <a:moveTo>
                  <a:pt x="483270" y="1131779"/>
                </a:moveTo>
                <a:cubicBezTo>
                  <a:pt x="398271" y="1131812"/>
                  <a:pt x="314787" y="1109289"/>
                  <a:pt x="241351" y="1066512"/>
                </a:cubicBezTo>
                <a:cubicBezTo>
                  <a:pt x="139738" y="1007639"/>
                  <a:pt x="47451" y="845238"/>
                  <a:pt x="16932" y="722241"/>
                </a:cubicBezTo>
                <a:cubicBezTo>
                  <a:pt x="-9815" y="614425"/>
                  <a:pt x="-4913" y="468503"/>
                  <a:pt x="31922" y="276131"/>
                </a:cubicBezTo>
                <a:cubicBezTo>
                  <a:pt x="48929" y="187298"/>
                  <a:pt x="61218" y="123116"/>
                  <a:pt x="157323" y="85051"/>
                </a:cubicBezTo>
                <a:cubicBezTo>
                  <a:pt x="284581" y="34641"/>
                  <a:pt x="476122" y="69680"/>
                  <a:pt x="587766" y="132654"/>
                </a:cubicBezTo>
                <a:cubicBezTo>
                  <a:pt x="676598" y="182753"/>
                  <a:pt x="761012" y="306345"/>
                  <a:pt x="793052" y="433200"/>
                </a:cubicBezTo>
                <a:cubicBezTo>
                  <a:pt x="817148" y="528615"/>
                  <a:pt x="809042" y="615044"/>
                  <a:pt x="770230" y="676572"/>
                </a:cubicBezTo>
                <a:cubicBezTo>
                  <a:pt x="725870" y="746891"/>
                  <a:pt x="656627" y="789762"/>
                  <a:pt x="569991" y="800536"/>
                </a:cubicBezTo>
                <a:cubicBezTo>
                  <a:pt x="423531" y="818785"/>
                  <a:pt x="257503" y="743297"/>
                  <a:pt x="169206" y="659322"/>
                </a:cubicBezTo>
                <a:cubicBezTo>
                  <a:pt x="101912" y="595321"/>
                  <a:pt x="42855" y="473174"/>
                  <a:pt x="60190" y="363546"/>
                </a:cubicBezTo>
                <a:cubicBezTo>
                  <a:pt x="69447" y="297263"/>
                  <a:pt x="112092" y="240366"/>
                  <a:pt x="173136" y="212855"/>
                </a:cubicBezTo>
                <a:cubicBezTo>
                  <a:pt x="235556" y="183259"/>
                  <a:pt x="308563" y="186330"/>
                  <a:pt x="368273" y="221063"/>
                </a:cubicBezTo>
                <a:cubicBezTo>
                  <a:pt x="432248" y="256422"/>
                  <a:pt x="475036" y="320651"/>
                  <a:pt x="483001" y="393280"/>
                </a:cubicBezTo>
                <a:cubicBezTo>
                  <a:pt x="489749" y="458890"/>
                  <a:pt x="452207" y="509547"/>
                  <a:pt x="385031" y="525490"/>
                </a:cubicBezTo>
                <a:cubicBezTo>
                  <a:pt x="306603" y="544097"/>
                  <a:pt x="201971" y="509779"/>
                  <a:pt x="171201" y="429030"/>
                </a:cubicBezTo>
                <a:cubicBezTo>
                  <a:pt x="167456" y="419203"/>
                  <a:pt x="172391" y="408202"/>
                  <a:pt x="182224" y="404460"/>
                </a:cubicBezTo>
                <a:cubicBezTo>
                  <a:pt x="192056" y="400717"/>
                  <a:pt x="203063" y="405649"/>
                  <a:pt x="206808" y="415476"/>
                </a:cubicBezTo>
                <a:cubicBezTo>
                  <a:pt x="230109" y="476633"/>
                  <a:pt x="314802" y="503016"/>
                  <a:pt x="376226" y="488444"/>
                </a:cubicBezTo>
                <a:cubicBezTo>
                  <a:pt x="404760" y="481672"/>
                  <a:pt x="451645" y="460810"/>
                  <a:pt x="445096" y="397176"/>
                </a:cubicBezTo>
                <a:cubicBezTo>
                  <a:pt x="438408" y="336874"/>
                  <a:pt x="402814" y="283583"/>
                  <a:pt x="349656" y="254285"/>
                </a:cubicBezTo>
                <a:cubicBezTo>
                  <a:pt x="300740" y="225693"/>
                  <a:pt x="240867" y="223037"/>
                  <a:pt x="189610" y="247187"/>
                </a:cubicBezTo>
                <a:cubicBezTo>
                  <a:pt x="139787" y="269193"/>
                  <a:pt x="105013" y="315527"/>
                  <a:pt x="97819" y="369491"/>
                </a:cubicBezTo>
                <a:cubicBezTo>
                  <a:pt x="84551" y="453429"/>
                  <a:pt x="126530" y="566172"/>
                  <a:pt x="195474" y="631740"/>
                </a:cubicBezTo>
                <a:cubicBezTo>
                  <a:pt x="277269" y="709528"/>
                  <a:pt x="430562" y="779512"/>
                  <a:pt x="565289" y="762751"/>
                </a:cubicBezTo>
                <a:cubicBezTo>
                  <a:pt x="641280" y="753296"/>
                  <a:pt x="699388" y="717467"/>
                  <a:pt x="737999" y="656264"/>
                </a:cubicBezTo>
                <a:cubicBezTo>
                  <a:pt x="771197" y="603637"/>
                  <a:pt x="777629" y="527731"/>
                  <a:pt x="756110" y="442519"/>
                </a:cubicBezTo>
                <a:cubicBezTo>
                  <a:pt x="726424" y="324979"/>
                  <a:pt x="649498" y="211195"/>
                  <a:pt x="569042" y="165814"/>
                </a:cubicBezTo>
                <a:cubicBezTo>
                  <a:pt x="465188" y="107233"/>
                  <a:pt x="288036" y="74244"/>
                  <a:pt x="171359" y="120453"/>
                </a:cubicBezTo>
                <a:cubicBezTo>
                  <a:pt x="94704" y="150814"/>
                  <a:pt x="85695" y="197869"/>
                  <a:pt x="69342" y="283289"/>
                </a:cubicBezTo>
                <a:cubicBezTo>
                  <a:pt x="33564" y="470135"/>
                  <a:pt x="28517" y="610721"/>
                  <a:pt x="53916" y="713075"/>
                </a:cubicBezTo>
                <a:cubicBezTo>
                  <a:pt x="81900" y="825873"/>
                  <a:pt x="168824" y="980478"/>
                  <a:pt x="260457" y="1033566"/>
                </a:cubicBezTo>
                <a:cubicBezTo>
                  <a:pt x="371401" y="1097749"/>
                  <a:pt x="504534" y="1111383"/>
                  <a:pt x="626197" y="1071022"/>
                </a:cubicBezTo>
                <a:cubicBezTo>
                  <a:pt x="767203" y="1024783"/>
                  <a:pt x="882617" y="922020"/>
                  <a:pt x="944796" y="787349"/>
                </a:cubicBezTo>
                <a:cubicBezTo>
                  <a:pt x="1002612" y="661072"/>
                  <a:pt x="1023385" y="520989"/>
                  <a:pt x="1004699" y="383380"/>
                </a:cubicBezTo>
                <a:cubicBezTo>
                  <a:pt x="986891" y="254177"/>
                  <a:pt x="852504" y="85739"/>
                  <a:pt x="728181" y="36789"/>
                </a:cubicBezTo>
                <a:cubicBezTo>
                  <a:pt x="718401" y="32912"/>
                  <a:pt x="713617" y="21846"/>
                  <a:pt x="717495" y="12072"/>
                </a:cubicBezTo>
                <a:cubicBezTo>
                  <a:pt x="721361" y="2329"/>
                  <a:pt x="732378" y="-2459"/>
                  <a:pt x="742144" y="1360"/>
                </a:cubicBezTo>
                <a:cubicBezTo>
                  <a:pt x="879586" y="55475"/>
                  <a:pt x="1022717" y="235083"/>
                  <a:pt x="1042446" y="378183"/>
                </a:cubicBezTo>
                <a:cubicBezTo>
                  <a:pt x="1062116" y="522922"/>
                  <a:pt x="1040282" y="670268"/>
                  <a:pt x="979482" y="803097"/>
                </a:cubicBezTo>
                <a:cubicBezTo>
                  <a:pt x="912796" y="947515"/>
                  <a:pt x="789019" y="1057711"/>
                  <a:pt x="637801" y="1107287"/>
                </a:cubicBezTo>
                <a:cubicBezTo>
                  <a:pt x="587871" y="1123399"/>
                  <a:pt x="535739" y="1131661"/>
                  <a:pt x="483270" y="1131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1767300" y="2278675"/>
            <a:ext cx="3700800" cy="97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1767300" y="1071975"/>
            <a:ext cx="1308000" cy="1206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1767300" y="3253350"/>
            <a:ext cx="37008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-371306" y="-1034399"/>
            <a:ext cx="11132346" cy="8217362"/>
            <a:chOff x="-371306" y="-1034399"/>
            <a:chExt cx="11132346" cy="8217362"/>
          </a:xfrm>
        </p:grpSpPr>
        <p:grpSp>
          <p:nvGrpSpPr>
            <p:cNvPr id="190" name="Google Shape;190;p9"/>
            <p:cNvGrpSpPr/>
            <p:nvPr/>
          </p:nvGrpSpPr>
          <p:grpSpPr>
            <a:xfrm rot="8699549">
              <a:off x="8479509" y="796222"/>
              <a:ext cx="1962417" cy="1731397"/>
              <a:chOff x="6730953" y="3918493"/>
              <a:chExt cx="1962362" cy="1731348"/>
            </a:xfrm>
          </p:grpSpPr>
          <p:sp>
            <p:nvSpPr>
              <p:cNvPr id="191" name="Google Shape;191;p9"/>
              <p:cNvSpPr/>
              <p:nvPr/>
            </p:nvSpPr>
            <p:spPr>
              <a:xfrm>
                <a:off x="7606240" y="3993966"/>
                <a:ext cx="989494" cy="733535"/>
              </a:xfrm>
              <a:custGeom>
                <a:avLst/>
                <a:gdLst/>
                <a:ahLst/>
                <a:cxnLst/>
                <a:rect l="l" t="t" r="r" b="b"/>
                <a:pathLst>
                  <a:path w="989494" h="733535" extrusionOk="0">
                    <a:moveTo>
                      <a:pt x="248676" y="549786"/>
                    </a:moveTo>
                    <a:cubicBezTo>
                      <a:pt x="374940" y="588774"/>
                      <a:pt x="481056" y="704395"/>
                      <a:pt x="607321" y="729940"/>
                    </a:cubicBezTo>
                    <a:cubicBezTo>
                      <a:pt x="694631" y="747417"/>
                      <a:pt x="784628" y="699018"/>
                      <a:pt x="842387" y="631796"/>
                    </a:cubicBezTo>
                    <a:cubicBezTo>
                      <a:pt x="898803" y="565919"/>
                      <a:pt x="1010291" y="376354"/>
                      <a:pt x="986113" y="284933"/>
                    </a:cubicBezTo>
                    <a:cubicBezTo>
                      <a:pt x="957905" y="182756"/>
                      <a:pt x="832985" y="178723"/>
                      <a:pt x="745674" y="130323"/>
                    </a:cubicBezTo>
                    <a:cubicBezTo>
                      <a:pt x="585829" y="42935"/>
                      <a:pt x="459564" y="-39076"/>
                      <a:pt x="267481" y="20080"/>
                    </a:cubicBezTo>
                    <a:cubicBezTo>
                      <a:pt x="119725" y="65790"/>
                      <a:pt x="-15941" y="198889"/>
                      <a:pt x="1521" y="365598"/>
                    </a:cubicBezTo>
                    <a:cubicBezTo>
                      <a:pt x="16296" y="526930"/>
                      <a:pt x="121069" y="509453"/>
                      <a:pt x="248676" y="5497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7374821" y="4790720"/>
                <a:ext cx="983997" cy="859121"/>
              </a:xfrm>
              <a:custGeom>
                <a:avLst/>
                <a:gdLst/>
                <a:ahLst/>
                <a:cxnLst/>
                <a:rect l="l" t="t" r="r" b="b"/>
                <a:pathLst>
                  <a:path w="983997" h="859121" extrusionOk="0">
                    <a:moveTo>
                      <a:pt x="664119" y="406"/>
                    </a:moveTo>
                    <a:cubicBezTo>
                      <a:pt x="462633" y="-7660"/>
                      <a:pt x="261148" y="105272"/>
                      <a:pt x="133540" y="255849"/>
                    </a:cubicBezTo>
                    <a:cubicBezTo>
                      <a:pt x="23395" y="384914"/>
                      <a:pt x="-54513" y="574479"/>
                      <a:pt x="47573" y="730433"/>
                    </a:cubicBezTo>
                    <a:cubicBezTo>
                      <a:pt x="232940" y="1016797"/>
                      <a:pt x="502931" y="751944"/>
                      <a:pt x="696357" y="639012"/>
                    </a:cubicBezTo>
                    <a:cubicBezTo>
                      <a:pt x="748743" y="609434"/>
                      <a:pt x="805159" y="586579"/>
                      <a:pt x="853515" y="550279"/>
                    </a:cubicBezTo>
                    <a:cubicBezTo>
                      <a:pt x="1108730" y="356681"/>
                      <a:pt x="959631" y="11162"/>
                      <a:pt x="664119" y="4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6866202" y="4524993"/>
                <a:ext cx="679468" cy="589657"/>
              </a:xfrm>
              <a:custGeom>
                <a:avLst/>
                <a:gdLst/>
                <a:ahLst/>
                <a:cxnLst/>
                <a:rect l="l" t="t" r="r" b="b"/>
                <a:pathLst>
                  <a:path w="679468" h="589657" extrusionOk="0">
                    <a:moveTo>
                      <a:pt x="515895" y="353522"/>
                    </a:moveTo>
                    <a:cubicBezTo>
                      <a:pt x="549476" y="319911"/>
                      <a:pt x="612608" y="346800"/>
                      <a:pt x="647532" y="309156"/>
                    </a:cubicBezTo>
                    <a:cubicBezTo>
                      <a:pt x="694546" y="259412"/>
                      <a:pt x="683800" y="169335"/>
                      <a:pt x="652905" y="112869"/>
                    </a:cubicBezTo>
                    <a:cubicBezTo>
                      <a:pt x="592460" y="1281"/>
                      <a:pt x="294261" y="-52497"/>
                      <a:pt x="241875" y="69847"/>
                    </a:cubicBezTo>
                    <a:cubicBezTo>
                      <a:pt x="65911" y="124969"/>
                      <a:pt x="-38862" y="213701"/>
                      <a:pt x="13524" y="349489"/>
                    </a:cubicBezTo>
                    <a:cubicBezTo>
                      <a:pt x="83373" y="525609"/>
                      <a:pt x="419182" y="728618"/>
                      <a:pt x="497090" y="458388"/>
                    </a:cubicBezTo>
                    <a:cubicBezTo>
                      <a:pt x="509179" y="418055"/>
                      <a:pt x="482314" y="385788"/>
                      <a:pt x="515895" y="3535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7018173" y="3918493"/>
                <a:ext cx="450521" cy="468166"/>
              </a:xfrm>
              <a:custGeom>
                <a:avLst/>
                <a:gdLst/>
                <a:ahLst/>
                <a:cxnLst/>
                <a:rect l="l" t="t" r="r" b="b"/>
                <a:pathLst>
                  <a:path w="450521" h="468166" extrusionOk="0">
                    <a:moveTo>
                      <a:pt x="134230" y="450483"/>
                    </a:moveTo>
                    <a:cubicBezTo>
                      <a:pt x="221541" y="486782"/>
                      <a:pt x="343775" y="466616"/>
                      <a:pt x="409594" y="395361"/>
                    </a:cubicBezTo>
                    <a:cubicBezTo>
                      <a:pt x="506307" y="291839"/>
                      <a:pt x="418996" y="48498"/>
                      <a:pt x="279300" y="8165"/>
                    </a:cubicBezTo>
                    <a:cubicBezTo>
                      <a:pt x="181244" y="-20069"/>
                      <a:pt x="80501" y="28331"/>
                      <a:pt x="50950" y="100930"/>
                    </a:cubicBezTo>
                    <a:cubicBezTo>
                      <a:pt x="-55166" y="193696"/>
                      <a:pt x="20055" y="403427"/>
                      <a:pt x="134230" y="4504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6757659" y="5205962"/>
                <a:ext cx="435900" cy="342612"/>
              </a:xfrm>
              <a:custGeom>
                <a:avLst/>
                <a:gdLst/>
                <a:ahLst/>
                <a:cxnLst/>
                <a:rect l="l" t="t" r="r" b="b"/>
                <a:pathLst>
                  <a:path w="435900" h="342612" extrusionOk="0">
                    <a:moveTo>
                      <a:pt x="95203" y="12694"/>
                    </a:moveTo>
                    <a:cubicBezTo>
                      <a:pt x="-43151" y="-4784"/>
                      <a:pt x="-9570" y="195536"/>
                      <a:pt x="62965" y="256036"/>
                    </a:cubicBezTo>
                    <a:cubicBezTo>
                      <a:pt x="132813" y="315191"/>
                      <a:pt x="400117" y="409301"/>
                      <a:pt x="433698" y="270825"/>
                    </a:cubicBezTo>
                    <a:cubicBezTo>
                      <a:pt x="459220" y="161926"/>
                      <a:pt x="257734" y="-54528"/>
                      <a:pt x="95203" y="1269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6730953" y="4336971"/>
                <a:ext cx="250183" cy="225252"/>
              </a:xfrm>
              <a:custGeom>
                <a:avLst/>
                <a:gdLst/>
                <a:ahLst/>
                <a:cxnLst/>
                <a:rect l="l" t="t" r="r" b="b"/>
                <a:pathLst>
                  <a:path w="250183" h="225252" extrusionOk="0">
                    <a:moveTo>
                      <a:pt x="189071" y="210814"/>
                    </a:moveTo>
                    <a:cubicBezTo>
                      <a:pt x="281754" y="169137"/>
                      <a:pt x="258919" y="73682"/>
                      <a:pt x="187728" y="21249"/>
                    </a:cubicBezTo>
                    <a:lnTo>
                      <a:pt x="131312" y="2427"/>
                    </a:lnTo>
                    <a:cubicBezTo>
                      <a:pt x="-90323" y="-31184"/>
                      <a:pt x="-4355" y="296858"/>
                      <a:pt x="189071" y="2108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8380179" y="4687148"/>
                <a:ext cx="313136" cy="349966"/>
              </a:xfrm>
              <a:custGeom>
                <a:avLst/>
                <a:gdLst/>
                <a:ahLst/>
                <a:cxnLst/>
                <a:rect l="l" t="t" r="r" b="b"/>
                <a:pathLst>
                  <a:path w="313136" h="349966" extrusionOk="0">
                    <a:moveTo>
                      <a:pt x="177250" y="1802"/>
                    </a:moveTo>
                    <a:cubicBezTo>
                      <a:pt x="138296" y="-6265"/>
                      <a:pt x="126207" y="13902"/>
                      <a:pt x="100685" y="39446"/>
                    </a:cubicBezTo>
                    <a:cubicBezTo>
                      <a:pt x="65761" y="69023"/>
                      <a:pt x="21434" y="66335"/>
                      <a:pt x="5316" y="142967"/>
                    </a:cubicBezTo>
                    <a:cubicBezTo>
                      <a:pt x="-14833" y="237077"/>
                      <a:pt x="21434" y="332532"/>
                      <a:pt x="128893" y="348665"/>
                    </a:cubicBezTo>
                    <a:cubicBezTo>
                      <a:pt x="224263" y="363454"/>
                      <a:pt x="318290" y="249177"/>
                      <a:pt x="312916" y="157756"/>
                    </a:cubicBezTo>
                    <a:cubicBezTo>
                      <a:pt x="310230" y="98601"/>
                      <a:pt x="236352" y="15246"/>
                      <a:pt x="177250" y="180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8" name="Google Shape;198;p9"/>
            <p:cNvSpPr/>
            <p:nvPr/>
          </p:nvSpPr>
          <p:spPr>
            <a:xfrm rot="-5400000" flipH="1">
              <a:off x="-1228978" y="-176727"/>
              <a:ext cx="3147793" cy="1432450"/>
            </a:xfrm>
            <a:custGeom>
              <a:avLst/>
              <a:gdLst/>
              <a:ahLst/>
              <a:cxnLst/>
              <a:rect l="l" t="t" r="r" b="b"/>
              <a:pathLst>
                <a:path w="3147793" h="1432450" extrusionOk="0">
                  <a:moveTo>
                    <a:pt x="5" y="0"/>
                  </a:moveTo>
                  <a:cubicBezTo>
                    <a:pt x="2095" y="60948"/>
                    <a:pt x="4029" y="117787"/>
                    <a:pt x="7248" y="166108"/>
                  </a:cubicBezTo>
                  <a:cubicBezTo>
                    <a:pt x="29386" y="498514"/>
                    <a:pt x="91176" y="997120"/>
                    <a:pt x="279439" y="1120824"/>
                  </a:cubicBezTo>
                  <a:cubicBezTo>
                    <a:pt x="428055" y="1218478"/>
                    <a:pt x="537675" y="984218"/>
                    <a:pt x="670878" y="1078596"/>
                  </a:cubicBezTo>
                  <a:cubicBezTo>
                    <a:pt x="761504" y="1142806"/>
                    <a:pt x="825150" y="1304908"/>
                    <a:pt x="906947" y="1373723"/>
                  </a:cubicBezTo>
                  <a:cubicBezTo>
                    <a:pt x="1052507" y="1496183"/>
                    <a:pt x="1363613" y="1443288"/>
                    <a:pt x="1394255" y="1060306"/>
                  </a:cubicBezTo>
                  <a:cubicBezTo>
                    <a:pt x="1413108" y="824675"/>
                    <a:pt x="1190755" y="687312"/>
                    <a:pt x="1259001" y="469483"/>
                  </a:cubicBezTo>
                  <a:cubicBezTo>
                    <a:pt x="1341121" y="207363"/>
                    <a:pt x="1572647" y="474074"/>
                    <a:pt x="1644740" y="604519"/>
                  </a:cubicBezTo>
                  <a:cubicBezTo>
                    <a:pt x="1781519" y="852008"/>
                    <a:pt x="1906539" y="966060"/>
                    <a:pt x="2075133" y="694563"/>
                  </a:cubicBezTo>
                  <a:cubicBezTo>
                    <a:pt x="2154300" y="567074"/>
                    <a:pt x="2290772" y="416377"/>
                    <a:pt x="2458298" y="458812"/>
                  </a:cubicBezTo>
                  <a:cubicBezTo>
                    <a:pt x="2596413" y="493799"/>
                    <a:pt x="2656130" y="606644"/>
                    <a:pt x="2704667" y="729647"/>
                  </a:cubicBezTo>
                  <a:cubicBezTo>
                    <a:pt x="2743050" y="826923"/>
                    <a:pt x="2809757" y="868433"/>
                    <a:pt x="2928732" y="892891"/>
                  </a:cubicBezTo>
                  <a:cubicBezTo>
                    <a:pt x="3109223" y="929997"/>
                    <a:pt x="3127813" y="753080"/>
                    <a:pt x="3139828" y="643479"/>
                  </a:cubicBezTo>
                  <a:cubicBezTo>
                    <a:pt x="3159032" y="468291"/>
                    <a:pt x="3137743" y="292715"/>
                    <a:pt x="3135853" y="117323"/>
                  </a:cubicBezTo>
                  <a:cubicBezTo>
                    <a:pt x="3135414" y="76647"/>
                    <a:pt x="3136034" y="37879"/>
                    <a:pt x="313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 rot="7863080">
              <a:off x="6201038" y="4355129"/>
              <a:ext cx="2173425" cy="2424432"/>
            </a:xfrm>
            <a:custGeom>
              <a:avLst/>
              <a:gdLst/>
              <a:ahLst/>
              <a:cxnLst/>
              <a:rect l="l" t="t" r="r" b="b"/>
              <a:pathLst>
                <a:path w="2170896" h="2421611" extrusionOk="0">
                  <a:moveTo>
                    <a:pt x="227233" y="412741"/>
                  </a:moveTo>
                  <a:cubicBezTo>
                    <a:pt x="145295" y="572728"/>
                    <a:pt x="-41414" y="833548"/>
                    <a:pt x="8286" y="1060757"/>
                  </a:cubicBezTo>
                  <a:cubicBezTo>
                    <a:pt x="60672" y="1293343"/>
                    <a:pt x="327976" y="1302754"/>
                    <a:pt x="440807" y="1433164"/>
                  </a:cubicBezTo>
                  <a:cubicBezTo>
                    <a:pt x="538864" y="1547441"/>
                    <a:pt x="540207" y="1712806"/>
                    <a:pt x="623488" y="1862038"/>
                  </a:cubicBezTo>
                  <a:cubicBezTo>
                    <a:pt x="804825" y="2184702"/>
                    <a:pt x="1163470" y="2393089"/>
                    <a:pt x="1449579" y="2419977"/>
                  </a:cubicBezTo>
                  <a:cubicBezTo>
                    <a:pt x="1649721" y="2438800"/>
                    <a:pt x="1825685" y="2289568"/>
                    <a:pt x="2024484" y="2254612"/>
                  </a:cubicBezTo>
                  <a:cubicBezTo>
                    <a:pt x="2064781" y="2247890"/>
                    <a:pt x="2115824" y="2238479"/>
                    <a:pt x="2170897" y="2229068"/>
                  </a:cubicBezTo>
                  <a:lnTo>
                    <a:pt x="2170897" y="0"/>
                  </a:lnTo>
                  <a:lnTo>
                    <a:pt x="384392" y="0"/>
                  </a:lnTo>
                  <a:cubicBezTo>
                    <a:pt x="353497" y="139821"/>
                    <a:pt x="297082" y="275609"/>
                    <a:pt x="227233" y="412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9"/>
          <p:cNvGrpSpPr/>
          <p:nvPr/>
        </p:nvGrpSpPr>
        <p:grpSpPr>
          <a:xfrm>
            <a:off x="-459589" y="-1548206"/>
            <a:ext cx="7753271" cy="7915489"/>
            <a:chOff x="-459588" y="-1548206"/>
            <a:chExt cx="7753271" cy="7915489"/>
          </a:xfrm>
        </p:grpSpPr>
        <p:sp>
          <p:nvSpPr>
            <p:cNvPr id="201" name="Google Shape;201;p9"/>
            <p:cNvSpPr/>
            <p:nvPr/>
          </p:nvSpPr>
          <p:spPr>
            <a:xfrm rot="10800000" flipH="1">
              <a:off x="4260644" y="-1548206"/>
              <a:ext cx="3033038" cy="2033186"/>
            </a:xfrm>
            <a:custGeom>
              <a:avLst/>
              <a:gdLst/>
              <a:ahLst/>
              <a:cxnLst/>
              <a:rect l="l" t="t" r="r" b="b"/>
              <a:pathLst>
                <a:path w="3033038" h="2033186" extrusionOk="0">
                  <a:moveTo>
                    <a:pt x="2145958" y="2033187"/>
                  </a:moveTo>
                  <a:cubicBezTo>
                    <a:pt x="2068050" y="2033187"/>
                    <a:pt x="2008947" y="2010332"/>
                    <a:pt x="1971337" y="1965965"/>
                  </a:cubicBezTo>
                  <a:cubicBezTo>
                    <a:pt x="1918951" y="1904122"/>
                    <a:pt x="1924324" y="1820767"/>
                    <a:pt x="1929696" y="1741446"/>
                  </a:cubicBezTo>
                  <a:cubicBezTo>
                    <a:pt x="1935069" y="1666157"/>
                    <a:pt x="1940443" y="1594903"/>
                    <a:pt x="1898802" y="1545158"/>
                  </a:cubicBezTo>
                  <a:cubicBezTo>
                    <a:pt x="1884027" y="1527681"/>
                    <a:pt x="1863878" y="1514237"/>
                    <a:pt x="1834327" y="1499448"/>
                  </a:cubicBezTo>
                  <a:cubicBezTo>
                    <a:pt x="1640901" y="1403993"/>
                    <a:pt x="1400461" y="1460459"/>
                    <a:pt x="1237930" y="1511548"/>
                  </a:cubicBezTo>
                  <a:cubicBezTo>
                    <a:pt x="1205692" y="1520959"/>
                    <a:pt x="1174798" y="1531714"/>
                    <a:pt x="1142560" y="1542469"/>
                  </a:cubicBezTo>
                  <a:cubicBezTo>
                    <a:pt x="974655" y="1597591"/>
                    <a:pt x="800034" y="1655402"/>
                    <a:pt x="620041" y="1640613"/>
                  </a:cubicBezTo>
                  <a:cubicBezTo>
                    <a:pt x="296321" y="1613724"/>
                    <a:pt x="19614" y="1328705"/>
                    <a:pt x="809" y="1004697"/>
                  </a:cubicBezTo>
                  <a:cubicBezTo>
                    <a:pt x="-4564" y="898487"/>
                    <a:pt x="16927" y="804376"/>
                    <a:pt x="62597" y="733122"/>
                  </a:cubicBezTo>
                  <a:cubicBezTo>
                    <a:pt x="119014" y="645734"/>
                    <a:pt x="215727" y="594645"/>
                    <a:pt x="308410" y="602712"/>
                  </a:cubicBezTo>
                  <a:cubicBezTo>
                    <a:pt x="370199" y="608089"/>
                    <a:pt x="425271" y="637667"/>
                    <a:pt x="474971" y="664556"/>
                  </a:cubicBezTo>
                  <a:lnTo>
                    <a:pt x="687203" y="778832"/>
                  </a:lnTo>
                  <a:cubicBezTo>
                    <a:pt x="763767" y="819165"/>
                    <a:pt x="841675" y="854120"/>
                    <a:pt x="907493" y="823198"/>
                  </a:cubicBezTo>
                  <a:cubicBezTo>
                    <a:pt x="1002863" y="777488"/>
                    <a:pt x="990774" y="632289"/>
                    <a:pt x="953164" y="544901"/>
                  </a:cubicBezTo>
                  <a:cubicBezTo>
                    <a:pt x="942417" y="519357"/>
                    <a:pt x="928985" y="495157"/>
                    <a:pt x="916896" y="469613"/>
                  </a:cubicBezTo>
                  <a:cubicBezTo>
                    <a:pt x="876599" y="388947"/>
                    <a:pt x="834959" y="305592"/>
                    <a:pt x="845705" y="212826"/>
                  </a:cubicBezTo>
                  <a:cubicBezTo>
                    <a:pt x="856450" y="118716"/>
                    <a:pt x="927642" y="34017"/>
                    <a:pt x="1018982" y="8473"/>
                  </a:cubicBezTo>
                  <a:cubicBezTo>
                    <a:pt x="1110322" y="-17072"/>
                    <a:pt x="1215095" y="16539"/>
                    <a:pt x="1274197" y="90483"/>
                  </a:cubicBezTo>
                  <a:cubicBezTo>
                    <a:pt x="1338672" y="171149"/>
                    <a:pt x="1342702" y="281392"/>
                    <a:pt x="1341359" y="387602"/>
                  </a:cubicBezTo>
                  <a:cubicBezTo>
                    <a:pt x="1340016" y="480368"/>
                    <a:pt x="1338672" y="585234"/>
                    <a:pt x="1393745" y="661867"/>
                  </a:cubicBezTo>
                  <a:cubicBezTo>
                    <a:pt x="1421953" y="702199"/>
                    <a:pt x="1478369" y="729088"/>
                    <a:pt x="1529412" y="726399"/>
                  </a:cubicBezTo>
                  <a:cubicBezTo>
                    <a:pt x="1565679" y="725055"/>
                    <a:pt x="1593887" y="710266"/>
                    <a:pt x="1611350" y="683377"/>
                  </a:cubicBezTo>
                  <a:cubicBezTo>
                    <a:pt x="1644931" y="629600"/>
                    <a:pt x="1619409" y="557001"/>
                    <a:pt x="1596574" y="491124"/>
                  </a:cubicBezTo>
                  <a:lnTo>
                    <a:pt x="1595231" y="485746"/>
                  </a:lnTo>
                  <a:cubicBezTo>
                    <a:pt x="1573739" y="425247"/>
                    <a:pt x="1549561" y="315003"/>
                    <a:pt x="1623439" y="257193"/>
                  </a:cubicBezTo>
                  <a:cubicBezTo>
                    <a:pt x="1655676" y="231648"/>
                    <a:pt x="1695973" y="226271"/>
                    <a:pt x="1736270" y="241059"/>
                  </a:cubicBezTo>
                  <a:cubicBezTo>
                    <a:pt x="1799403" y="263915"/>
                    <a:pt x="1857162" y="331137"/>
                    <a:pt x="1873281" y="402391"/>
                  </a:cubicBezTo>
                  <a:cubicBezTo>
                    <a:pt x="1881340" y="440035"/>
                    <a:pt x="1885370" y="479024"/>
                    <a:pt x="1888056" y="516668"/>
                  </a:cubicBezTo>
                  <a:cubicBezTo>
                    <a:pt x="1893429" y="581201"/>
                    <a:pt x="1897459" y="643045"/>
                    <a:pt x="1929696" y="694133"/>
                  </a:cubicBezTo>
                  <a:cubicBezTo>
                    <a:pt x="1940443" y="710266"/>
                    <a:pt x="1951188" y="721022"/>
                    <a:pt x="1961934" y="725055"/>
                  </a:cubicBezTo>
                  <a:cubicBezTo>
                    <a:pt x="1986113" y="733122"/>
                    <a:pt x="2017007" y="715644"/>
                    <a:pt x="2051931" y="671278"/>
                  </a:cubicBezTo>
                  <a:cubicBezTo>
                    <a:pt x="2069393" y="649767"/>
                    <a:pt x="2088199" y="625567"/>
                    <a:pt x="2105661" y="602712"/>
                  </a:cubicBezTo>
                  <a:cubicBezTo>
                    <a:pt x="2264162" y="399702"/>
                    <a:pt x="2442813" y="169805"/>
                    <a:pt x="2736982" y="242404"/>
                  </a:cubicBezTo>
                  <a:cubicBezTo>
                    <a:pt x="2839068" y="267948"/>
                    <a:pt x="2931751" y="340547"/>
                    <a:pt x="2985481" y="438691"/>
                  </a:cubicBezTo>
                  <a:cubicBezTo>
                    <a:pt x="3035181" y="527423"/>
                    <a:pt x="3045926" y="624223"/>
                    <a:pt x="3017718" y="711611"/>
                  </a:cubicBezTo>
                  <a:cubicBezTo>
                    <a:pt x="2992197" y="789588"/>
                    <a:pt x="2938467" y="856809"/>
                    <a:pt x="2886081" y="921342"/>
                  </a:cubicBezTo>
                  <a:cubicBezTo>
                    <a:pt x="2817576" y="1007386"/>
                    <a:pt x="2753101" y="1086707"/>
                    <a:pt x="2755787" y="1187539"/>
                  </a:cubicBezTo>
                  <a:cubicBezTo>
                    <a:pt x="2758474" y="1248039"/>
                    <a:pt x="2786682" y="1305850"/>
                    <a:pt x="2814889" y="1362316"/>
                  </a:cubicBezTo>
                  <a:cubicBezTo>
                    <a:pt x="2849814" y="1434915"/>
                    <a:pt x="2887425" y="1510203"/>
                    <a:pt x="2873992" y="1592214"/>
                  </a:cubicBezTo>
                  <a:cubicBezTo>
                    <a:pt x="2860560" y="1671535"/>
                    <a:pt x="2801457" y="1732034"/>
                    <a:pt x="2758474" y="1772367"/>
                  </a:cubicBezTo>
                  <a:cubicBezTo>
                    <a:pt x="2609374" y="1910844"/>
                    <a:pt x="2415948" y="2002265"/>
                    <a:pt x="2214463" y="2029154"/>
                  </a:cubicBezTo>
                  <a:cubicBezTo>
                    <a:pt x="2191628" y="2030498"/>
                    <a:pt x="2168793" y="2033187"/>
                    <a:pt x="2145958" y="2033187"/>
                  </a:cubicBezTo>
                  <a:close/>
                  <a:moveTo>
                    <a:pt x="1596574" y="1406682"/>
                  </a:moveTo>
                  <a:cubicBezTo>
                    <a:pt x="1718809" y="1406682"/>
                    <a:pt x="1796716" y="1434915"/>
                    <a:pt x="1853132" y="1463148"/>
                  </a:cubicBezTo>
                  <a:cubicBezTo>
                    <a:pt x="1874624" y="1473904"/>
                    <a:pt x="1906862" y="1491381"/>
                    <a:pt x="1929696" y="1519614"/>
                  </a:cubicBezTo>
                  <a:cubicBezTo>
                    <a:pt x="1982083" y="1581458"/>
                    <a:pt x="1976710" y="1664813"/>
                    <a:pt x="1969994" y="1744134"/>
                  </a:cubicBezTo>
                  <a:cubicBezTo>
                    <a:pt x="1964621" y="1819422"/>
                    <a:pt x="1959248" y="1890678"/>
                    <a:pt x="2002231" y="1940421"/>
                  </a:cubicBezTo>
                  <a:cubicBezTo>
                    <a:pt x="2041185" y="1986132"/>
                    <a:pt x="2111033" y="2002265"/>
                    <a:pt x="2210433" y="1987476"/>
                  </a:cubicBezTo>
                  <a:cubicBezTo>
                    <a:pt x="2403859" y="1960588"/>
                    <a:pt x="2589226" y="1873200"/>
                    <a:pt x="2732952" y="1740101"/>
                  </a:cubicBezTo>
                  <a:cubicBezTo>
                    <a:pt x="2771906" y="1705146"/>
                    <a:pt x="2824292" y="1650024"/>
                    <a:pt x="2835038" y="1582802"/>
                  </a:cubicBezTo>
                  <a:cubicBezTo>
                    <a:pt x="2847127" y="1512892"/>
                    <a:pt x="2814889" y="1447015"/>
                    <a:pt x="2779966" y="1377104"/>
                  </a:cubicBezTo>
                  <a:cubicBezTo>
                    <a:pt x="2750414" y="1316605"/>
                    <a:pt x="2719520" y="1253417"/>
                    <a:pt x="2716833" y="1186195"/>
                  </a:cubicBezTo>
                  <a:cubicBezTo>
                    <a:pt x="2712804" y="1070574"/>
                    <a:pt x="2785338" y="980497"/>
                    <a:pt x="2855187" y="893109"/>
                  </a:cubicBezTo>
                  <a:cubicBezTo>
                    <a:pt x="2904886" y="831265"/>
                    <a:pt x="2955929" y="768077"/>
                    <a:pt x="2978764" y="696822"/>
                  </a:cubicBezTo>
                  <a:cubicBezTo>
                    <a:pt x="3004286" y="620189"/>
                    <a:pt x="2993540" y="535490"/>
                    <a:pt x="2949213" y="456169"/>
                  </a:cubicBezTo>
                  <a:cubicBezTo>
                    <a:pt x="2900857" y="367436"/>
                    <a:pt x="2816233" y="301559"/>
                    <a:pt x="2726236" y="280048"/>
                  </a:cubicBezTo>
                  <a:lnTo>
                    <a:pt x="2726236" y="280048"/>
                  </a:lnTo>
                  <a:cubicBezTo>
                    <a:pt x="2457589" y="212826"/>
                    <a:pt x="2286998" y="431969"/>
                    <a:pt x="2136555" y="625567"/>
                  </a:cubicBezTo>
                  <a:cubicBezTo>
                    <a:pt x="2117750" y="649767"/>
                    <a:pt x="2100288" y="672622"/>
                    <a:pt x="2082825" y="694133"/>
                  </a:cubicBezTo>
                  <a:cubicBezTo>
                    <a:pt x="2065363" y="715644"/>
                    <a:pt x="2011634" y="782865"/>
                    <a:pt x="1947159" y="760010"/>
                  </a:cubicBezTo>
                  <a:cubicBezTo>
                    <a:pt x="1927010" y="753288"/>
                    <a:pt x="1909548" y="737155"/>
                    <a:pt x="1893429" y="711611"/>
                  </a:cubicBezTo>
                  <a:cubicBezTo>
                    <a:pt x="1857162" y="652456"/>
                    <a:pt x="1851789" y="582545"/>
                    <a:pt x="1846416" y="516668"/>
                  </a:cubicBezTo>
                  <a:cubicBezTo>
                    <a:pt x="1843729" y="480368"/>
                    <a:pt x="1841043" y="442724"/>
                    <a:pt x="1832984" y="409113"/>
                  </a:cubicBezTo>
                  <a:cubicBezTo>
                    <a:pt x="1819551" y="351303"/>
                    <a:pt x="1771195" y="294837"/>
                    <a:pt x="1721495" y="276015"/>
                  </a:cubicBezTo>
                  <a:cubicBezTo>
                    <a:pt x="1693287" y="266604"/>
                    <a:pt x="1667765" y="269293"/>
                    <a:pt x="1646273" y="285426"/>
                  </a:cubicBezTo>
                  <a:cubicBezTo>
                    <a:pt x="1592544" y="327103"/>
                    <a:pt x="1614036" y="418525"/>
                    <a:pt x="1631498" y="469613"/>
                  </a:cubicBezTo>
                  <a:lnTo>
                    <a:pt x="1632841" y="474991"/>
                  </a:lnTo>
                  <a:cubicBezTo>
                    <a:pt x="1657020" y="544901"/>
                    <a:pt x="1686571" y="632289"/>
                    <a:pt x="1643587" y="700855"/>
                  </a:cubicBezTo>
                  <a:cubicBezTo>
                    <a:pt x="1619409" y="738499"/>
                    <a:pt x="1579112" y="761355"/>
                    <a:pt x="1529412" y="762699"/>
                  </a:cubicBezTo>
                  <a:cubicBezTo>
                    <a:pt x="1464937" y="765388"/>
                    <a:pt x="1396432" y="731777"/>
                    <a:pt x="1360164" y="680689"/>
                  </a:cubicBezTo>
                  <a:cubicBezTo>
                    <a:pt x="1297032" y="593301"/>
                    <a:pt x="1298375" y="476335"/>
                    <a:pt x="1299719" y="382225"/>
                  </a:cubicBezTo>
                  <a:cubicBezTo>
                    <a:pt x="1301062" y="284081"/>
                    <a:pt x="1297032" y="181905"/>
                    <a:pt x="1240616" y="110649"/>
                  </a:cubicBezTo>
                  <a:cubicBezTo>
                    <a:pt x="1190916" y="48806"/>
                    <a:pt x="1103606" y="20573"/>
                    <a:pt x="1028385" y="42084"/>
                  </a:cubicBezTo>
                  <a:cubicBezTo>
                    <a:pt x="951820" y="63594"/>
                    <a:pt x="892718" y="133505"/>
                    <a:pt x="884658" y="212826"/>
                  </a:cubicBezTo>
                  <a:cubicBezTo>
                    <a:pt x="875256" y="293492"/>
                    <a:pt x="912867" y="367436"/>
                    <a:pt x="951820" y="446757"/>
                  </a:cubicBezTo>
                  <a:cubicBezTo>
                    <a:pt x="963909" y="472302"/>
                    <a:pt x="977342" y="497846"/>
                    <a:pt x="988087" y="523390"/>
                  </a:cubicBezTo>
                  <a:cubicBezTo>
                    <a:pt x="1057936" y="684722"/>
                    <a:pt x="1006893" y="815132"/>
                    <a:pt x="923612" y="854120"/>
                  </a:cubicBezTo>
                  <a:cubicBezTo>
                    <a:pt x="843018" y="893109"/>
                    <a:pt x="753021" y="855465"/>
                    <a:pt x="667054" y="809754"/>
                  </a:cubicBezTo>
                  <a:lnTo>
                    <a:pt x="454823" y="695477"/>
                  </a:lnTo>
                  <a:cubicBezTo>
                    <a:pt x="409153" y="671278"/>
                    <a:pt x="358110" y="643045"/>
                    <a:pt x="304380" y="639011"/>
                  </a:cubicBezTo>
                  <a:cubicBezTo>
                    <a:pt x="226472" y="632289"/>
                    <a:pt x="144535" y="676655"/>
                    <a:pt x="96178" y="751944"/>
                  </a:cubicBezTo>
                  <a:cubicBezTo>
                    <a:pt x="43792" y="832610"/>
                    <a:pt x="37076" y="930753"/>
                    <a:pt x="39762" y="999319"/>
                  </a:cubicBezTo>
                  <a:cubicBezTo>
                    <a:pt x="57225" y="1304505"/>
                    <a:pt x="317812" y="1572047"/>
                    <a:pt x="621384" y="1597591"/>
                  </a:cubicBezTo>
                  <a:cubicBezTo>
                    <a:pt x="791975" y="1612380"/>
                    <a:pt x="962566" y="1555914"/>
                    <a:pt x="1127784" y="1502136"/>
                  </a:cubicBezTo>
                  <a:cubicBezTo>
                    <a:pt x="1160022" y="1491381"/>
                    <a:pt x="1192260" y="1480626"/>
                    <a:pt x="1224497" y="1471215"/>
                  </a:cubicBezTo>
                  <a:cubicBezTo>
                    <a:pt x="1381656" y="1424160"/>
                    <a:pt x="1502547" y="1406682"/>
                    <a:pt x="1596574" y="14066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 rot="10800000" flipH="1">
              <a:off x="-459588" y="4205949"/>
              <a:ext cx="2066222" cy="2161334"/>
            </a:xfrm>
            <a:custGeom>
              <a:avLst/>
              <a:gdLst/>
              <a:ahLst/>
              <a:cxnLst/>
              <a:rect l="l" t="t" r="r" b="b"/>
              <a:pathLst>
                <a:path w="2066222" h="2161334" extrusionOk="0">
                  <a:moveTo>
                    <a:pt x="337808" y="2161335"/>
                  </a:moveTo>
                  <a:cubicBezTo>
                    <a:pt x="321689" y="2161335"/>
                    <a:pt x="306913" y="2159990"/>
                    <a:pt x="290794" y="2155957"/>
                  </a:cubicBezTo>
                  <a:cubicBezTo>
                    <a:pt x="216916" y="2139824"/>
                    <a:pt x="149755" y="2086046"/>
                    <a:pt x="86623" y="1989247"/>
                  </a:cubicBezTo>
                  <a:cubicBezTo>
                    <a:pt x="7371" y="1868248"/>
                    <a:pt x="-18150" y="1753972"/>
                    <a:pt x="12745" y="1661206"/>
                  </a:cubicBezTo>
                  <a:cubicBezTo>
                    <a:pt x="67817" y="1495841"/>
                    <a:pt x="269303" y="1448786"/>
                    <a:pt x="383478" y="1435341"/>
                  </a:cubicBezTo>
                  <a:cubicBezTo>
                    <a:pt x="407656" y="1432653"/>
                    <a:pt x="433177" y="1429964"/>
                    <a:pt x="458699" y="1427275"/>
                  </a:cubicBezTo>
                  <a:cubicBezTo>
                    <a:pt x="576904" y="1415175"/>
                    <a:pt x="700482" y="1403075"/>
                    <a:pt x="790479" y="1333165"/>
                  </a:cubicBezTo>
                  <a:cubicBezTo>
                    <a:pt x="817343" y="1312998"/>
                    <a:pt x="836148" y="1290143"/>
                    <a:pt x="845551" y="1267287"/>
                  </a:cubicBezTo>
                  <a:cubicBezTo>
                    <a:pt x="872416" y="1202755"/>
                    <a:pt x="837492" y="1127467"/>
                    <a:pt x="803911" y="1053523"/>
                  </a:cubicBezTo>
                  <a:cubicBezTo>
                    <a:pt x="763614" y="964790"/>
                    <a:pt x="721973" y="873369"/>
                    <a:pt x="782419" y="796736"/>
                  </a:cubicBezTo>
                  <a:cubicBezTo>
                    <a:pt x="842865" y="720104"/>
                    <a:pt x="957040" y="733548"/>
                    <a:pt x="1044350" y="771192"/>
                  </a:cubicBezTo>
                  <a:cubicBezTo>
                    <a:pt x="1059126" y="777914"/>
                    <a:pt x="1073902" y="784636"/>
                    <a:pt x="1088677" y="791359"/>
                  </a:cubicBezTo>
                  <a:cubicBezTo>
                    <a:pt x="1153152" y="820936"/>
                    <a:pt x="1213598" y="850514"/>
                    <a:pt x="1275387" y="839758"/>
                  </a:cubicBezTo>
                  <a:cubicBezTo>
                    <a:pt x="1318371" y="833036"/>
                    <a:pt x="1353295" y="787325"/>
                    <a:pt x="1360011" y="749681"/>
                  </a:cubicBezTo>
                  <a:cubicBezTo>
                    <a:pt x="1364041" y="730859"/>
                    <a:pt x="1362697" y="705315"/>
                    <a:pt x="1337176" y="691871"/>
                  </a:cubicBezTo>
                  <a:cubicBezTo>
                    <a:pt x="1322400" y="683804"/>
                    <a:pt x="1304938" y="681115"/>
                    <a:pt x="1284790" y="678426"/>
                  </a:cubicBezTo>
                  <a:lnTo>
                    <a:pt x="1280760" y="678426"/>
                  </a:lnTo>
                  <a:cubicBezTo>
                    <a:pt x="1181360" y="666326"/>
                    <a:pt x="1111512" y="639438"/>
                    <a:pt x="1059126" y="595072"/>
                  </a:cubicBezTo>
                  <a:cubicBezTo>
                    <a:pt x="998680" y="543983"/>
                    <a:pt x="958383" y="448528"/>
                    <a:pt x="995994" y="366518"/>
                  </a:cubicBezTo>
                  <a:cubicBezTo>
                    <a:pt x="1040321" y="269719"/>
                    <a:pt x="1236433" y="77465"/>
                    <a:pt x="1334489" y="34443"/>
                  </a:cubicBezTo>
                  <a:cubicBezTo>
                    <a:pt x="1486275" y="-30089"/>
                    <a:pt x="1706566" y="-1856"/>
                    <a:pt x="1848949" y="101665"/>
                  </a:cubicBezTo>
                  <a:lnTo>
                    <a:pt x="1848949" y="101665"/>
                  </a:lnTo>
                  <a:cubicBezTo>
                    <a:pt x="2034316" y="236108"/>
                    <a:pt x="2094761" y="502306"/>
                    <a:pt x="1981930" y="682460"/>
                  </a:cubicBezTo>
                  <a:cubicBezTo>
                    <a:pt x="1973870" y="694560"/>
                    <a:pt x="1965811" y="706659"/>
                    <a:pt x="1957751" y="717415"/>
                  </a:cubicBezTo>
                  <a:cubicBezTo>
                    <a:pt x="1941633" y="740270"/>
                    <a:pt x="1926857" y="761781"/>
                    <a:pt x="1916111" y="785981"/>
                  </a:cubicBezTo>
                  <a:cubicBezTo>
                    <a:pt x="1879844" y="876058"/>
                    <a:pt x="1929543" y="968824"/>
                    <a:pt x="1981930" y="1066967"/>
                  </a:cubicBezTo>
                  <a:cubicBezTo>
                    <a:pt x="2034316" y="1165111"/>
                    <a:pt x="2088045" y="1267287"/>
                    <a:pt x="2057151" y="1372153"/>
                  </a:cubicBezTo>
                  <a:cubicBezTo>
                    <a:pt x="2030286" y="1464919"/>
                    <a:pt x="1944319" y="1525418"/>
                    <a:pt x="1858352" y="1577851"/>
                  </a:cubicBezTo>
                  <a:cubicBezTo>
                    <a:pt x="1710596" y="1669272"/>
                    <a:pt x="1538662" y="1752627"/>
                    <a:pt x="1388219" y="1678684"/>
                  </a:cubicBezTo>
                  <a:cubicBezTo>
                    <a:pt x="1358668" y="1663895"/>
                    <a:pt x="1329117" y="1643728"/>
                    <a:pt x="1302252" y="1623562"/>
                  </a:cubicBezTo>
                  <a:cubicBezTo>
                    <a:pt x="1247179" y="1583229"/>
                    <a:pt x="1194793" y="1544241"/>
                    <a:pt x="1138377" y="1561718"/>
                  </a:cubicBezTo>
                  <a:cubicBezTo>
                    <a:pt x="1095393" y="1573818"/>
                    <a:pt x="1067185" y="1616840"/>
                    <a:pt x="1038977" y="1657173"/>
                  </a:cubicBezTo>
                  <a:lnTo>
                    <a:pt x="1034948" y="1662550"/>
                  </a:lnTo>
                  <a:cubicBezTo>
                    <a:pt x="903310" y="1852115"/>
                    <a:pt x="724660" y="2005380"/>
                    <a:pt x="516458" y="2106213"/>
                  </a:cubicBezTo>
                  <a:cubicBezTo>
                    <a:pt x="466758" y="2135791"/>
                    <a:pt x="402283" y="2161335"/>
                    <a:pt x="337808" y="2161335"/>
                  </a:cubicBezTo>
                  <a:close/>
                  <a:moveTo>
                    <a:pt x="911370" y="783292"/>
                  </a:moveTo>
                  <a:cubicBezTo>
                    <a:pt x="872416" y="783292"/>
                    <a:pt x="836148" y="794047"/>
                    <a:pt x="813313" y="823625"/>
                  </a:cubicBezTo>
                  <a:cubicBezTo>
                    <a:pt x="767644" y="881436"/>
                    <a:pt x="801224" y="954035"/>
                    <a:pt x="838835" y="1038734"/>
                  </a:cubicBezTo>
                  <a:cubicBezTo>
                    <a:pt x="876446" y="1119400"/>
                    <a:pt x="914056" y="1204099"/>
                    <a:pt x="880475" y="1284765"/>
                  </a:cubicBezTo>
                  <a:cubicBezTo>
                    <a:pt x="868386" y="1314343"/>
                    <a:pt x="845551" y="1341231"/>
                    <a:pt x="813313" y="1366775"/>
                  </a:cubicBezTo>
                  <a:cubicBezTo>
                    <a:pt x="712571" y="1443408"/>
                    <a:pt x="584963" y="1456852"/>
                    <a:pt x="460042" y="1468952"/>
                  </a:cubicBezTo>
                  <a:cubicBezTo>
                    <a:pt x="435864" y="1471641"/>
                    <a:pt x="410342" y="1474330"/>
                    <a:pt x="386164" y="1477019"/>
                  </a:cubicBezTo>
                  <a:cubicBezTo>
                    <a:pt x="281392" y="1489119"/>
                    <a:pt x="97368" y="1532140"/>
                    <a:pt x="49012" y="1675995"/>
                  </a:cubicBezTo>
                  <a:cubicBezTo>
                    <a:pt x="14088" y="1778172"/>
                    <a:pt x="67817" y="1892448"/>
                    <a:pt x="117517" y="1969081"/>
                  </a:cubicBezTo>
                  <a:cubicBezTo>
                    <a:pt x="173933" y="2056469"/>
                    <a:pt x="233035" y="2104869"/>
                    <a:pt x="296167" y="2118313"/>
                  </a:cubicBezTo>
                  <a:cubicBezTo>
                    <a:pt x="366016" y="2133102"/>
                    <a:pt x="439894" y="2103524"/>
                    <a:pt x="497653" y="2076635"/>
                  </a:cubicBezTo>
                  <a:cubicBezTo>
                    <a:pt x="699138" y="1979836"/>
                    <a:pt x="873759" y="1830604"/>
                    <a:pt x="1000024" y="1646417"/>
                  </a:cubicBezTo>
                  <a:lnTo>
                    <a:pt x="1004053" y="1641040"/>
                  </a:lnTo>
                  <a:cubicBezTo>
                    <a:pt x="1034948" y="1596673"/>
                    <a:pt x="1069872" y="1546929"/>
                    <a:pt x="1124944" y="1529452"/>
                  </a:cubicBezTo>
                  <a:cubicBezTo>
                    <a:pt x="1200166" y="1506596"/>
                    <a:pt x="1263298" y="1553651"/>
                    <a:pt x="1323743" y="1598018"/>
                  </a:cubicBezTo>
                  <a:cubicBezTo>
                    <a:pt x="1349265" y="1616840"/>
                    <a:pt x="1377473" y="1637006"/>
                    <a:pt x="1404338" y="1650451"/>
                  </a:cubicBezTo>
                  <a:cubicBezTo>
                    <a:pt x="1535975" y="1714983"/>
                    <a:pt x="1695820" y="1637006"/>
                    <a:pt x="1835516" y="1550963"/>
                  </a:cubicBezTo>
                  <a:cubicBezTo>
                    <a:pt x="1917454" y="1499874"/>
                    <a:pt x="1992675" y="1447441"/>
                    <a:pt x="2016853" y="1368120"/>
                  </a:cubicBezTo>
                  <a:cubicBezTo>
                    <a:pt x="2043718" y="1278043"/>
                    <a:pt x="1995362" y="1187966"/>
                    <a:pt x="1944319" y="1092511"/>
                  </a:cubicBezTo>
                  <a:cubicBezTo>
                    <a:pt x="1889246" y="990335"/>
                    <a:pt x="1832830" y="884124"/>
                    <a:pt x="1875814" y="776570"/>
                  </a:cubicBezTo>
                  <a:cubicBezTo>
                    <a:pt x="1886560" y="748337"/>
                    <a:pt x="1904022" y="722793"/>
                    <a:pt x="1921484" y="698593"/>
                  </a:cubicBezTo>
                  <a:cubicBezTo>
                    <a:pt x="1929543" y="686493"/>
                    <a:pt x="1937603" y="675737"/>
                    <a:pt x="1944319" y="664982"/>
                  </a:cubicBezTo>
                  <a:cubicBezTo>
                    <a:pt x="2045061" y="504995"/>
                    <a:pt x="1987302" y="257619"/>
                    <a:pt x="1822084" y="137965"/>
                  </a:cubicBezTo>
                  <a:lnTo>
                    <a:pt x="1822084" y="137965"/>
                  </a:lnTo>
                  <a:cubicBezTo>
                    <a:pt x="1690447" y="42510"/>
                    <a:pt x="1486275" y="15621"/>
                    <a:pt x="1346578" y="74776"/>
                  </a:cubicBezTo>
                  <a:cubicBezTo>
                    <a:pt x="1256582" y="113765"/>
                    <a:pt x="1069872" y="296608"/>
                    <a:pt x="1028231" y="386685"/>
                  </a:cubicBezTo>
                  <a:cubicBezTo>
                    <a:pt x="998680" y="451217"/>
                    <a:pt x="1032261" y="526506"/>
                    <a:pt x="1080618" y="568183"/>
                  </a:cubicBezTo>
                  <a:cubicBezTo>
                    <a:pt x="1126288" y="607171"/>
                    <a:pt x="1190763" y="631371"/>
                    <a:pt x="1280760" y="642127"/>
                  </a:cubicBezTo>
                  <a:lnTo>
                    <a:pt x="1284790" y="642127"/>
                  </a:lnTo>
                  <a:cubicBezTo>
                    <a:pt x="1306281" y="644815"/>
                    <a:pt x="1330460" y="647504"/>
                    <a:pt x="1353295" y="659604"/>
                  </a:cubicBezTo>
                  <a:cubicBezTo>
                    <a:pt x="1386876" y="679771"/>
                    <a:pt x="1402995" y="717415"/>
                    <a:pt x="1394935" y="760437"/>
                  </a:cubicBezTo>
                  <a:cubicBezTo>
                    <a:pt x="1385532" y="811525"/>
                    <a:pt x="1341206" y="872024"/>
                    <a:pt x="1276730" y="882780"/>
                  </a:cubicBezTo>
                  <a:cubicBezTo>
                    <a:pt x="1201509" y="894880"/>
                    <a:pt x="1133004" y="862613"/>
                    <a:pt x="1065842" y="831692"/>
                  </a:cubicBezTo>
                  <a:cubicBezTo>
                    <a:pt x="1051066" y="824969"/>
                    <a:pt x="1036291" y="818247"/>
                    <a:pt x="1021515" y="811525"/>
                  </a:cubicBezTo>
                  <a:cubicBezTo>
                    <a:pt x="993307" y="795392"/>
                    <a:pt x="950324" y="783292"/>
                    <a:pt x="911370" y="7832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9"/>
          <p:cNvSpPr txBox="1">
            <a:spLocks noGrp="1"/>
          </p:cNvSpPr>
          <p:nvPr>
            <p:ph type="subTitle" idx="1"/>
          </p:nvPr>
        </p:nvSpPr>
        <p:spPr>
          <a:xfrm>
            <a:off x="1147473" y="2933900"/>
            <a:ext cx="6849000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9"/>
          <p:cNvSpPr txBox="1">
            <a:spLocks noGrp="1"/>
          </p:cNvSpPr>
          <p:nvPr>
            <p:ph type="subTitle" idx="2"/>
          </p:nvPr>
        </p:nvSpPr>
        <p:spPr>
          <a:xfrm>
            <a:off x="1147500" y="1159418"/>
            <a:ext cx="6849000" cy="16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21"/>
          <p:cNvGrpSpPr/>
          <p:nvPr/>
        </p:nvGrpSpPr>
        <p:grpSpPr>
          <a:xfrm>
            <a:off x="-805386" y="-433785"/>
            <a:ext cx="10564614" cy="6114230"/>
            <a:chOff x="-805386" y="-433785"/>
            <a:chExt cx="10564614" cy="6114230"/>
          </a:xfrm>
        </p:grpSpPr>
        <p:sp>
          <p:nvSpPr>
            <p:cNvPr id="394" name="Google Shape;394;p21"/>
            <p:cNvSpPr/>
            <p:nvPr/>
          </p:nvSpPr>
          <p:spPr>
            <a:xfrm>
              <a:off x="7795495" y="4209879"/>
              <a:ext cx="1963732" cy="1470566"/>
            </a:xfrm>
            <a:custGeom>
              <a:avLst/>
              <a:gdLst/>
              <a:ahLst/>
              <a:cxnLst/>
              <a:rect l="l" t="t" r="r" b="b"/>
              <a:pathLst>
                <a:path w="1402666" h="1050404" extrusionOk="0">
                  <a:moveTo>
                    <a:pt x="1390590" y="220010"/>
                  </a:moveTo>
                  <a:cubicBezTo>
                    <a:pt x="1341656" y="104986"/>
                    <a:pt x="1138665" y="63231"/>
                    <a:pt x="1049244" y="106992"/>
                  </a:cubicBezTo>
                  <a:lnTo>
                    <a:pt x="948311" y="82163"/>
                  </a:lnTo>
                  <a:cubicBezTo>
                    <a:pt x="819042" y="57271"/>
                    <a:pt x="735331" y="-84425"/>
                    <a:pt x="612165" y="73745"/>
                  </a:cubicBezTo>
                  <a:cubicBezTo>
                    <a:pt x="501913" y="215331"/>
                    <a:pt x="563541" y="450502"/>
                    <a:pt x="340053" y="432787"/>
                  </a:cubicBezTo>
                  <a:cubicBezTo>
                    <a:pt x="231164" y="424156"/>
                    <a:pt x="76410" y="304605"/>
                    <a:pt x="14694" y="484224"/>
                  </a:cubicBezTo>
                  <a:cubicBezTo>
                    <a:pt x="-24343" y="597837"/>
                    <a:pt x="21045" y="763789"/>
                    <a:pt x="73456" y="860376"/>
                  </a:cubicBezTo>
                  <a:cubicBezTo>
                    <a:pt x="150548" y="1002447"/>
                    <a:pt x="297363" y="1060394"/>
                    <a:pt x="431515" y="1049011"/>
                  </a:cubicBezTo>
                  <a:cubicBezTo>
                    <a:pt x="474640" y="1045350"/>
                    <a:pt x="576457" y="1035521"/>
                    <a:pt x="590571" y="970081"/>
                  </a:cubicBezTo>
                  <a:cubicBezTo>
                    <a:pt x="702824" y="957413"/>
                    <a:pt x="824497" y="986922"/>
                    <a:pt x="923115" y="908208"/>
                  </a:cubicBezTo>
                  <a:cubicBezTo>
                    <a:pt x="995072" y="850773"/>
                    <a:pt x="1060157" y="789017"/>
                    <a:pt x="1135455" y="736605"/>
                  </a:cubicBezTo>
                  <a:cubicBezTo>
                    <a:pt x="1190061" y="698594"/>
                    <a:pt x="1227392" y="675059"/>
                    <a:pt x="1259846" y="615198"/>
                  </a:cubicBezTo>
                  <a:cubicBezTo>
                    <a:pt x="1311976" y="519049"/>
                    <a:pt x="1442813" y="342768"/>
                    <a:pt x="1390590" y="2200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5" name="Google Shape;395;p21"/>
            <p:cNvGrpSpPr/>
            <p:nvPr/>
          </p:nvGrpSpPr>
          <p:grpSpPr>
            <a:xfrm>
              <a:off x="8153906" y="-433785"/>
              <a:ext cx="1579710" cy="1529704"/>
              <a:chOff x="6273623" y="1651506"/>
              <a:chExt cx="1210413" cy="1172097"/>
            </a:xfrm>
          </p:grpSpPr>
          <p:sp>
            <p:nvSpPr>
              <p:cNvPr id="396" name="Google Shape;396;p21"/>
              <p:cNvSpPr/>
              <p:nvPr/>
            </p:nvSpPr>
            <p:spPr>
              <a:xfrm>
                <a:off x="6387545" y="1784866"/>
                <a:ext cx="608609" cy="416340"/>
              </a:xfrm>
              <a:custGeom>
                <a:avLst/>
                <a:gdLst/>
                <a:ahLst/>
                <a:cxnLst/>
                <a:rect l="l" t="t" r="r" b="b"/>
                <a:pathLst>
                  <a:path w="608609" h="416340" extrusionOk="0">
                    <a:moveTo>
                      <a:pt x="480399" y="192190"/>
                    </a:moveTo>
                    <a:cubicBezTo>
                      <a:pt x="419908" y="152370"/>
                      <a:pt x="359912" y="107730"/>
                      <a:pt x="295403" y="75050"/>
                    </a:cubicBezTo>
                    <a:cubicBezTo>
                      <a:pt x="259584" y="56905"/>
                      <a:pt x="224520" y="30849"/>
                      <a:pt x="185928" y="19712"/>
                    </a:cubicBezTo>
                    <a:cubicBezTo>
                      <a:pt x="158485" y="10582"/>
                      <a:pt x="130200" y="4216"/>
                      <a:pt x="101493" y="709"/>
                    </a:cubicBezTo>
                    <a:cubicBezTo>
                      <a:pt x="68291" y="-1842"/>
                      <a:pt x="15787" y="944"/>
                      <a:pt x="3557" y="35403"/>
                    </a:cubicBezTo>
                    <a:cubicBezTo>
                      <a:pt x="-5327" y="60436"/>
                      <a:pt x="4714" y="96324"/>
                      <a:pt x="9166" y="122979"/>
                    </a:cubicBezTo>
                    <a:cubicBezTo>
                      <a:pt x="10340" y="136233"/>
                      <a:pt x="14721" y="149003"/>
                      <a:pt x="21932" y="160184"/>
                    </a:cubicBezTo>
                    <a:cubicBezTo>
                      <a:pt x="39678" y="186911"/>
                      <a:pt x="59830" y="211959"/>
                      <a:pt x="82135" y="235015"/>
                    </a:cubicBezTo>
                    <a:cubicBezTo>
                      <a:pt x="89828" y="243385"/>
                      <a:pt x="98485" y="250814"/>
                      <a:pt x="107924" y="257147"/>
                    </a:cubicBezTo>
                    <a:cubicBezTo>
                      <a:pt x="124223" y="266092"/>
                      <a:pt x="141308" y="273522"/>
                      <a:pt x="158965" y="279343"/>
                    </a:cubicBezTo>
                    <a:cubicBezTo>
                      <a:pt x="174102" y="284611"/>
                      <a:pt x="188676" y="290825"/>
                      <a:pt x="203694" y="296523"/>
                    </a:cubicBezTo>
                    <a:cubicBezTo>
                      <a:pt x="239435" y="310084"/>
                      <a:pt x="275071" y="319612"/>
                      <a:pt x="311310" y="330662"/>
                    </a:cubicBezTo>
                    <a:cubicBezTo>
                      <a:pt x="358976" y="345198"/>
                      <a:pt x="404708" y="366334"/>
                      <a:pt x="452077" y="382022"/>
                    </a:cubicBezTo>
                    <a:cubicBezTo>
                      <a:pt x="482261" y="392020"/>
                      <a:pt x="511435" y="405067"/>
                      <a:pt x="541219" y="416341"/>
                    </a:cubicBezTo>
                    <a:lnTo>
                      <a:pt x="608614" y="276496"/>
                    </a:lnTo>
                    <a:cubicBezTo>
                      <a:pt x="565789" y="248528"/>
                      <a:pt x="523051" y="220426"/>
                      <a:pt x="480399" y="19219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21"/>
              <p:cNvSpPr/>
              <p:nvPr/>
            </p:nvSpPr>
            <p:spPr>
              <a:xfrm>
                <a:off x="6273623" y="2098417"/>
                <a:ext cx="572310" cy="357053"/>
              </a:xfrm>
              <a:custGeom>
                <a:avLst/>
                <a:gdLst/>
                <a:ahLst/>
                <a:cxnLst/>
                <a:rect l="l" t="t" r="r" b="b"/>
                <a:pathLst>
                  <a:path w="572310" h="357053" extrusionOk="0">
                    <a:moveTo>
                      <a:pt x="425798" y="175079"/>
                    </a:moveTo>
                    <a:cubicBezTo>
                      <a:pt x="399094" y="158337"/>
                      <a:pt x="370940" y="144324"/>
                      <a:pt x="344734" y="126715"/>
                    </a:cubicBezTo>
                    <a:cubicBezTo>
                      <a:pt x="291392" y="91488"/>
                      <a:pt x="235814" y="59773"/>
                      <a:pt x="178352" y="31773"/>
                    </a:cubicBezTo>
                    <a:cubicBezTo>
                      <a:pt x="157363" y="23060"/>
                      <a:pt x="135615" y="16304"/>
                      <a:pt x="113385" y="11590"/>
                    </a:cubicBezTo>
                    <a:cubicBezTo>
                      <a:pt x="100076" y="6607"/>
                      <a:pt x="86302" y="2971"/>
                      <a:pt x="72269" y="736"/>
                    </a:cubicBezTo>
                    <a:cubicBezTo>
                      <a:pt x="43571" y="-1795"/>
                      <a:pt x="12578" y="981"/>
                      <a:pt x="2477" y="28772"/>
                    </a:cubicBezTo>
                    <a:cubicBezTo>
                      <a:pt x="-5264" y="50070"/>
                      <a:pt x="6609" y="79033"/>
                      <a:pt x="18268" y="98709"/>
                    </a:cubicBezTo>
                    <a:cubicBezTo>
                      <a:pt x="35944" y="127406"/>
                      <a:pt x="56942" y="153919"/>
                      <a:pt x="80826" y="177697"/>
                    </a:cubicBezTo>
                    <a:cubicBezTo>
                      <a:pt x="110239" y="207502"/>
                      <a:pt x="155501" y="232116"/>
                      <a:pt x="193697" y="248881"/>
                    </a:cubicBezTo>
                    <a:cubicBezTo>
                      <a:pt x="264629" y="280450"/>
                      <a:pt x="338406" y="305188"/>
                      <a:pt x="414027" y="322757"/>
                    </a:cubicBezTo>
                    <a:cubicBezTo>
                      <a:pt x="447241" y="330287"/>
                      <a:pt x="480779" y="341369"/>
                      <a:pt x="513676" y="351089"/>
                    </a:cubicBezTo>
                    <a:cubicBezTo>
                      <a:pt x="520190" y="353013"/>
                      <a:pt x="526414" y="355014"/>
                      <a:pt x="532601" y="357053"/>
                    </a:cubicBezTo>
                    <a:lnTo>
                      <a:pt x="572315" y="274647"/>
                    </a:lnTo>
                    <a:cubicBezTo>
                      <a:pt x="542730" y="253682"/>
                      <a:pt x="513133" y="232816"/>
                      <a:pt x="483037" y="212997"/>
                    </a:cubicBezTo>
                    <a:cubicBezTo>
                      <a:pt x="463957" y="200433"/>
                      <a:pt x="445150" y="187212"/>
                      <a:pt x="425798" y="17507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21"/>
              <p:cNvSpPr/>
              <p:nvPr/>
            </p:nvSpPr>
            <p:spPr>
              <a:xfrm>
                <a:off x="6711488" y="2455470"/>
                <a:ext cx="409719" cy="368133"/>
              </a:xfrm>
              <a:custGeom>
                <a:avLst/>
                <a:gdLst/>
                <a:ahLst/>
                <a:cxnLst/>
                <a:rect l="l" t="t" r="r" b="b"/>
                <a:pathLst>
                  <a:path w="409719" h="368133" extrusionOk="0">
                    <a:moveTo>
                      <a:pt x="67405" y="258859"/>
                    </a:moveTo>
                    <a:cubicBezTo>
                      <a:pt x="97664" y="284421"/>
                      <a:pt x="129874" y="307579"/>
                      <a:pt x="163740" y="328120"/>
                    </a:cubicBezTo>
                    <a:cubicBezTo>
                      <a:pt x="194307" y="348174"/>
                      <a:pt x="223086" y="365401"/>
                      <a:pt x="259128" y="367602"/>
                    </a:cubicBezTo>
                    <a:cubicBezTo>
                      <a:pt x="300952" y="370158"/>
                      <a:pt x="350576" y="364419"/>
                      <a:pt x="372350" y="329963"/>
                    </a:cubicBezTo>
                    <a:cubicBezTo>
                      <a:pt x="391024" y="300415"/>
                      <a:pt x="417900" y="260817"/>
                      <a:pt x="407344" y="222614"/>
                    </a:cubicBezTo>
                    <a:cubicBezTo>
                      <a:pt x="403209" y="210389"/>
                      <a:pt x="396440" y="199222"/>
                      <a:pt x="387515" y="189903"/>
                    </a:cubicBezTo>
                    <a:cubicBezTo>
                      <a:pt x="373343" y="170696"/>
                      <a:pt x="356243" y="153836"/>
                      <a:pt x="336840" y="139940"/>
                    </a:cubicBezTo>
                    <a:cubicBezTo>
                      <a:pt x="310725" y="121340"/>
                      <a:pt x="286199" y="101447"/>
                      <a:pt x="258414" y="85143"/>
                    </a:cubicBezTo>
                    <a:cubicBezTo>
                      <a:pt x="227137" y="66789"/>
                      <a:pt x="194910" y="50399"/>
                      <a:pt x="163998" y="31346"/>
                    </a:cubicBezTo>
                    <a:cubicBezTo>
                      <a:pt x="142258" y="18142"/>
                      <a:pt x="119002" y="7617"/>
                      <a:pt x="94736" y="0"/>
                    </a:cubicBezTo>
                    <a:lnTo>
                      <a:pt x="5" y="196562"/>
                    </a:lnTo>
                    <a:cubicBezTo>
                      <a:pt x="22565" y="217150"/>
                      <a:pt x="44675" y="238265"/>
                      <a:pt x="67405" y="2588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21"/>
              <p:cNvSpPr/>
              <p:nvPr/>
            </p:nvSpPr>
            <p:spPr>
              <a:xfrm>
                <a:off x="6381962" y="2447554"/>
                <a:ext cx="329526" cy="292546"/>
              </a:xfrm>
              <a:custGeom>
                <a:avLst/>
                <a:gdLst/>
                <a:ahLst/>
                <a:cxnLst/>
                <a:rect l="l" t="t" r="r" b="b"/>
                <a:pathLst>
                  <a:path w="329526" h="292546" extrusionOk="0">
                    <a:moveTo>
                      <a:pt x="108585" y="40492"/>
                    </a:moveTo>
                    <a:cubicBezTo>
                      <a:pt x="90590" y="29713"/>
                      <a:pt x="71185" y="20036"/>
                      <a:pt x="52516" y="10716"/>
                    </a:cubicBezTo>
                    <a:cubicBezTo>
                      <a:pt x="39193" y="4066"/>
                      <a:pt x="27733" y="-2518"/>
                      <a:pt x="13515" y="963"/>
                    </a:cubicBezTo>
                    <a:cubicBezTo>
                      <a:pt x="-7245" y="6045"/>
                      <a:pt x="702" y="27195"/>
                      <a:pt x="6160" y="43801"/>
                    </a:cubicBezTo>
                    <a:cubicBezTo>
                      <a:pt x="14383" y="66978"/>
                      <a:pt x="25147" y="89172"/>
                      <a:pt x="38253" y="109979"/>
                    </a:cubicBezTo>
                    <a:cubicBezTo>
                      <a:pt x="52833" y="133835"/>
                      <a:pt x="63956" y="158977"/>
                      <a:pt x="88300" y="175693"/>
                    </a:cubicBezTo>
                    <a:cubicBezTo>
                      <a:pt x="105613" y="187582"/>
                      <a:pt x="123507" y="198768"/>
                      <a:pt x="141055" y="210313"/>
                    </a:cubicBezTo>
                    <a:cubicBezTo>
                      <a:pt x="152353" y="217746"/>
                      <a:pt x="163464" y="226715"/>
                      <a:pt x="175310" y="233102"/>
                    </a:cubicBezTo>
                    <a:cubicBezTo>
                      <a:pt x="183056" y="237280"/>
                      <a:pt x="191022" y="239243"/>
                      <a:pt x="198691" y="243622"/>
                    </a:cubicBezTo>
                    <a:cubicBezTo>
                      <a:pt x="227782" y="260227"/>
                      <a:pt x="259151" y="273466"/>
                      <a:pt x="287088" y="292547"/>
                    </a:cubicBezTo>
                    <a:lnTo>
                      <a:pt x="329531" y="204479"/>
                    </a:lnTo>
                    <a:cubicBezTo>
                      <a:pt x="302564" y="179240"/>
                      <a:pt x="273961" y="155809"/>
                      <a:pt x="243910" y="134339"/>
                    </a:cubicBezTo>
                    <a:cubicBezTo>
                      <a:pt x="198868" y="102977"/>
                      <a:pt x="155846" y="68802"/>
                      <a:pt x="108585" y="4049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6651890" y="1651506"/>
                <a:ext cx="447863" cy="273263"/>
              </a:xfrm>
              <a:custGeom>
                <a:avLst/>
                <a:gdLst/>
                <a:ahLst/>
                <a:cxnLst/>
                <a:rect l="l" t="t" r="r" b="b"/>
                <a:pathLst>
                  <a:path w="447863" h="273263" extrusionOk="0">
                    <a:moveTo>
                      <a:pt x="435612" y="182642"/>
                    </a:moveTo>
                    <a:cubicBezTo>
                      <a:pt x="427988" y="175557"/>
                      <a:pt x="418831" y="171418"/>
                      <a:pt x="411318" y="163525"/>
                    </a:cubicBezTo>
                    <a:cubicBezTo>
                      <a:pt x="403123" y="154919"/>
                      <a:pt x="394766" y="146455"/>
                      <a:pt x="386549" y="137866"/>
                    </a:cubicBezTo>
                    <a:cubicBezTo>
                      <a:pt x="361545" y="113074"/>
                      <a:pt x="333744" y="91274"/>
                      <a:pt x="303706" y="72907"/>
                    </a:cubicBezTo>
                    <a:cubicBezTo>
                      <a:pt x="289401" y="62194"/>
                      <a:pt x="274498" y="52303"/>
                      <a:pt x="259070" y="43283"/>
                    </a:cubicBezTo>
                    <a:cubicBezTo>
                      <a:pt x="249691" y="38588"/>
                      <a:pt x="241539" y="36051"/>
                      <a:pt x="232375" y="30465"/>
                    </a:cubicBezTo>
                    <a:cubicBezTo>
                      <a:pt x="222889" y="26080"/>
                      <a:pt x="213035" y="22543"/>
                      <a:pt x="202927" y="19892"/>
                    </a:cubicBezTo>
                    <a:cubicBezTo>
                      <a:pt x="184724" y="11873"/>
                      <a:pt x="165261" y="7096"/>
                      <a:pt x="145415" y="5778"/>
                    </a:cubicBezTo>
                    <a:cubicBezTo>
                      <a:pt x="136104" y="6048"/>
                      <a:pt x="126785" y="5751"/>
                      <a:pt x="117510" y="4891"/>
                    </a:cubicBezTo>
                    <a:cubicBezTo>
                      <a:pt x="105401" y="1602"/>
                      <a:pt x="92906" y="-43"/>
                      <a:pt x="80359" y="1"/>
                    </a:cubicBezTo>
                    <a:cubicBezTo>
                      <a:pt x="45840" y="2603"/>
                      <a:pt x="25992" y="19077"/>
                      <a:pt x="8432" y="45111"/>
                    </a:cubicBezTo>
                    <a:cubicBezTo>
                      <a:pt x="-209" y="57921"/>
                      <a:pt x="-5838" y="75130"/>
                      <a:pt x="10191" y="88700"/>
                    </a:cubicBezTo>
                    <a:cubicBezTo>
                      <a:pt x="32044" y="105092"/>
                      <a:pt x="56144" y="118249"/>
                      <a:pt x="81748" y="127764"/>
                    </a:cubicBezTo>
                    <a:cubicBezTo>
                      <a:pt x="102298" y="136376"/>
                      <a:pt x="122721" y="141857"/>
                      <a:pt x="143372" y="149278"/>
                    </a:cubicBezTo>
                    <a:cubicBezTo>
                      <a:pt x="155004" y="153459"/>
                      <a:pt x="166872" y="156114"/>
                      <a:pt x="178460" y="160465"/>
                    </a:cubicBezTo>
                    <a:cubicBezTo>
                      <a:pt x="188627" y="164853"/>
                      <a:pt x="198408" y="170089"/>
                      <a:pt x="207699" y="176117"/>
                    </a:cubicBezTo>
                    <a:cubicBezTo>
                      <a:pt x="228978" y="187569"/>
                      <a:pt x="251162" y="197253"/>
                      <a:pt x="274028" y="205070"/>
                    </a:cubicBezTo>
                    <a:cubicBezTo>
                      <a:pt x="303156" y="217350"/>
                      <a:pt x="331449" y="231525"/>
                      <a:pt x="358725" y="247506"/>
                    </a:cubicBezTo>
                    <a:cubicBezTo>
                      <a:pt x="375703" y="256420"/>
                      <a:pt x="392867" y="264914"/>
                      <a:pt x="410097" y="273263"/>
                    </a:cubicBezTo>
                    <a:lnTo>
                      <a:pt x="447868" y="194891"/>
                    </a:lnTo>
                    <a:cubicBezTo>
                      <a:pt x="443582" y="191015"/>
                      <a:pt x="440365" y="187057"/>
                      <a:pt x="435612" y="1826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7099753" y="1759023"/>
                <a:ext cx="256859" cy="248347"/>
              </a:xfrm>
              <a:custGeom>
                <a:avLst/>
                <a:gdLst/>
                <a:ahLst/>
                <a:cxnLst/>
                <a:rect l="l" t="t" r="r" b="b"/>
                <a:pathLst>
                  <a:path w="256859" h="248347" extrusionOk="0">
                    <a:moveTo>
                      <a:pt x="30179" y="111307"/>
                    </a:moveTo>
                    <a:cubicBezTo>
                      <a:pt x="54914" y="137083"/>
                      <a:pt x="82586" y="159803"/>
                      <a:pt x="107123" y="185249"/>
                    </a:cubicBezTo>
                    <a:cubicBezTo>
                      <a:pt x="134110" y="213235"/>
                      <a:pt x="175207" y="240713"/>
                      <a:pt x="213797" y="247566"/>
                    </a:cubicBezTo>
                    <a:cubicBezTo>
                      <a:pt x="255677" y="255004"/>
                      <a:pt x="260273" y="207614"/>
                      <a:pt x="255203" y="178252"/>
                    </a:cubicBezTo>
                    <a:cubicBezTo>
                      <a:pt x="254406" y="169206"/>
                      <a:pt x="251007" y="160585"/>
                      <a:pt x="245418" y="153431"/>
                    </a:cubicBezTo>
                    <a:cubicBezTo>
                      <a:pt x="240910" y="147491"/>
                      <a:pt x="235930" y="141925"/>
                      <a:pt x="230527" y="136787"/>
                    </a:cubicBezTo>
                    <a:cubicBezTo>
                      <a:pt x="217692" y="123995"/>
                      <a:pt x="202414" y="115110"/>
                      <a:pt x="189297" y="102550"/>
                    </a:cubicBezTo>
                    <a:cubicBezTo>
                      <a:pt x="178255" y="91977"/>
                      <a:pt x="163714" y="84717"/>
                      <a:pt x="151983" y="74641"/>
                    </a:cubicBezTo>
                    <a:cubicBezTo>
                      <a:pt x="140010" y="64766"/>
                      <a:pt x="127397" y="55695"/>
                      <a:pt x="114226" y="47487"/>
                    </a:cubicBezTo>
                    <a:cubicBezTo>
                      <a:pt x="90135" y="31742"/>
                      <a:pt x="66153" y="15825"/>
                      <a:pt x="42113" y="0"/>
                    </a:cubicBezTo>
                    <a:lnTo>
                      <a:pt x="5" y="87375"/>
                    </a:lnTo>
                    <a:cubicBezTo>
                      <a:pt x="1965" y="89174"/>
                      <a:pt x="4055" y="90827"/>
                      <a:pt x="6257" y="92319"/>
                    </a:cubicBezTo>
                    <a:cubicBezTo>
                      <a:pt x="14930" y="97713"/>
                      <a:pt x="22956" y="104084"/>
                      <a:pt x="30179" y="1113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6845934" y="2201206"/>
                <a:ext cx="601812" cy="401738"/>
              </a:xfrm>
              <a:custGeom>
                <a:avLst/>
                <a:gdLst/>
                <a:ahLst/>
                <a:cxnLst/>
                <a:rect l="l" t="t" r="r" b="b"/>
                <a:pathLst>
                  <a:path w="601812" h="401738" extrusionOk="0">
                    <a:moveTo>
                      <a:pt x="596228" y="350482"/>
                    </a:moveTo>
                    <a:cubicBezTo>
                      <a:pt x="602550" y="339045"/>
                      <a:pt x="603560" y="325414"/>
                      <a:pt x="598993" y="313169"/>
                    </a:cubicBezTo>
                    <a:cubicBezTo>
                      <a:pt x="595501" y="302179"/>
                      <a:pt x="591173" y="290556"/>
                      <a:pt x="586545" y="279886"/>
                    </a:cubicBezTo>
                    <a:cubicBezTo>
                      <a:pt x="569044" y="234139"/>
                      <a:pt x="534136" y="197195"/>
                      <a:pt x="489465" y="177144"/>
                    </a:cubicBezTo>
                    <a:cubicBezTo>
                      <a:pt x="462626" y="162397"/>
                      <a:pt x="435702" y="147626"/>
                      <a:pt x="408248" y="134155"/>
                    </a:cubicBezTo>
                    <a:cubicBezTo>
                      <a:pt x="346507" y="103400"/>
                      <a:pt x="282967" y="76403"/>
                      <a:pt x="217974" y="53311"/>
                    </a:cubicBezTo>
                    <a:cubicBezTo>
                      <a:pt x="176515" y="38811"/>
                      <a:pt x="136928" y="19473"/>
                      <a:pt x="95499" y="4781"/>
                    </a:cubicBezTo>
                    <a:cubicBezTo>
                      <a:pt x="91246" y="3273"/>
                      <a:pt x="87050" y="1598"/>
                      <a:pt x="82829" y="0"/>
                    </a:cubicBezTo>
                    <a:lnTo>
                      <a:pt x="5" y="171858"/>
                    </a:lnTo>
                    <a:cubicBezTo>
                      <a:pt x="58392" y="213237"/>
                      <a:pt x="116722" y="255049"/>
                      <a:pt x="178659" y="290275"/>
                    </a:cubicBezTo>
                    <a:cubicBezTo>
                      <a:pt x="209196" y="307642"/>
                      <a:pt x="241321" y="322077"/>
                      <a:pt x="272210" y="338774"/>
                    </a:cubicBezTo>
                    <a:cubicBezTo>
                      <a:pt x="291875" y="349735"/>
                      <a:pt x="312292" y="359286"/>
                      <a:pt x="333308" y="367355"/>
                    </a:cubicBezTo>
                    <a:cubicBezTo>
                      <a:pt x="369802" y="380079"/>
                      <a:pt x="407191" y="390076"/>
                      <a:pt x="445166" y="397261"/>
                    </a:cubicBezTo>
                    <a:cubicBezTo>
                      <a:pt x="463722" y="400705"/>
                      <a:pt x="482607" y="402052"/>
                      <a:pt x="501464" y="401276"/>
                    </a:cubicBezTo>
                    <a:cubicBezTo>
                      <a:pt x="518051" y="402530"/>
                      <a:pt x="534731" y="401233"/>
                      <a:pt x="550924" y="397430"/>
                    </a:cubicBezTo>
                    <a:cubicBezTo>
                      <a:pt x="572281" y="389342"/>
                      <a:pt x="588901" y="372120"/>
                      <a:pt x="596228" y="35048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21"/>
              <p:cNvSpPr/>
              <p:nvPr/>
            </p:nvSpPr>
            <p:spPr>
              <a:xfrm>
                <a:off x="6996154" y="1924770"/>
                <a:ext cx="487882" cy="356654"/>
              </a:xfrm>
              <a:custGeom>
                <a:avLst/>
                <a:gdLst/>
                <a:ahLst/>
                <a:cxnLst/>
                <a:rect l="l" t="t" r="r" b="b"/>
                <a:pathLst>
                  <a:path w="487882" h="356654" extrusionOk="0">
                    <a:moveTo>
                      <a:pt x="66760" y="184869"/>
                    </a:moveTo>
                    <a:cubicBezTo>
                      <a:pt x="94480" y="204904"/>
                      <a:pt x="123982" y="222772"/>
                      <a:pt x="152468" y="241728"/>
                    </a:cubicBezTo>
                    <a:cubicBezTo>
                      <a:pt x="175072" y="256770"/>
                      <a:pt x="197592" y="267994"/>
                      <a:pt x="221210" y="281123"/>
                    </a:cubicBezTo>
                    <a:cubicBezTo>
                      <a:pt x="251734" y="300018"/>
                      <a:pt x="283548" y="316741"/>
                      <a:pt x="316417" y="331172"/>
                    </a:cubicBezTo>
                    <a:cubicBezTo>
                      <a:pt x="351755" y="344752"/>
                      <a:pt x="390611" y="360898"/>
                      <a:pt x="427183" y="355634"/>
                    </a:cubicBezTo>
                    <a:cubicBezTo>
                      <a:pt x="446674" y="352829"/>
                      <a:pt x="464438" y="348721"/>
                      <a:pt x="475959" y="333318"/>
                    </a:cubicBezTo>
                    <a:cubicBezTo>
                      <a:pt x="485688" y="320550"/>
                      <a:pt x="489722" y="304334"/>
                      <a:pt x="487110" y="288493"/>
                    </a:cubicBezTo>
                    <a:cubicBezTo>
                      <a:pt x="482381" y="269428"/>
                      <a:pt x="472568" y="252004"/>
                      <a:pt x="458718" y="238080"/>
                    </a:cubicBezTo>
                    <a:cubicBezTo>
                      <a:pt x="449620" y="226855"/>
                      <a:pt x="438840" y="217106"/>
                      <a:pt x="426761" y="209181"/>
                    </a:cubicBezTo>
                    <a:cubicBezTo>
                      <a:pt x="389957" y="185229"/>
                      <a:pt x="353399" y="160880"/>
                      <a:pt x="316719" y="136735"/>
                    </a:cubicBezTo>
                    <a:cubicBezTo>
                      <a:pt x="285545" y="116215"/>
                      <a:pt x="253678" y="98413"/>
                      <a:pt x="221627" y="79346"/>
                    </a:cubicBezTo>
                    <a:cubicBezTo>
                      <a:pt x="171275" y="49392"/>
                      <a:pt x="118243" y="25396"/>
                      <a:pt x="65833" y="0"/>
                    </a:cubicBezTo>
                    <a:lnTo>
                      <a:pt x="5" y="136592"/>
                    </a:lnTo>
                    <a:cubicBezTo>
                      <a:pt x="4858" y="139761"/>
                      <a:pt x="9678" y="142985"/>
                      <a:pt x="14536" y="146146"/>
                    </a:cubicBezTo>
                    <a:cubicBezTo>
                      <a:pt x="32937" y="158119"/>
                      <a:pt x="49020" y="172044"/>
                      <a:pt x="66760" y="18486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4" name="Google Shape;404;p21"/>
            <p:cNvGrpSpPr/>
            <p:nvPr/>
          </p:nvGrpSpPr>
          <p:grpSpPr>
            <a:xfrm>
              <a:off x="-805386" y="274048"/>
              <a:ext cx="1401328" cy="1383322"/>
              <a:chOff x="3921280" y="4065381"/>
              <a:chExt cx="1018333" cy="1005248"/>
            </a:xfrm>
          </p:grpSpPr>
          <p:sp>
            <p:nvSpPr>
              <p:cNvPr id="405" name="Google Shape;405;p21"/>
              <p:cNvSpPr/>
              <p:nvPr/>
            </p:nvSpPr>
            <p:spPr>
              <a:xfrm>
                <a:off x="3948097" y="4072964"/>
                <a:ext cx="580775" cy="369810"/>
              </a:xfrm>
              <a:custGeom>
                <a:avLst/>
                <a:gdLst/>
                <a:ahLst/>
                <a:cxnLst/>
                <a:rect l="l" t="t" r="r" b="b"/>
                <a:pathLst>
                  <a:path w="580775" h="369810" extrusionOk="0">
                    <a:moveTo>
                      <a:pt x="59305" y="363077"/>
                    </a:moveTo>
                    <a:cubicBezTo>
                      <a:pt x="76964" y="351506"/>
                      <a:pt x="99452" y="346681"/>
                      <a:pt x="117837" y="335464"/>
                    </a:cubicBezTo>
                    <a:cubicBezTo>
                      <a:pt x="140096" y="320738"/>
                      <a:pt x="161245" y="304398"/>
                      <a:pt x="181114" y="286575"/>
                    </a:cubicBezTo>
                    <a:cubicBezTo>
                      <a:pt x="199253" y="271463"/>
                      <a:pt x="216904" y="255922"/>
                      <a:pt x="235307" y="241136"/>
                    </a:cubicBezTo>
                    <a:cubicBezTo>
                      <a:pt x="256828" y="225855"/>
                      <a:pt x="280021" y="213079"/>
                      <a:pt x="304435" y="203055"/>
                    </a:cubicBezTo>
                    <a:cubicBezTo>
                      <a:pt x="355125" y="178315"/>
                      <a:pt x="405619" y="154111"/>
                      <a:pt x="456855" y="130612"/>
                    </a:cubicBezTo>
                    <a:cubicBezTo>
                      <a:pt x="494105" y="113527"/>
                      <a:pt x="535733" y="93900"/>
                      <a:pt x="567336" y="67241"/>
                    </a:cubicBezTo>
                    <a:cubicBezTo>
                      <a:pt x="607116" y="33683"/>
                      <a:pt x="549746" y="-23215"/>
                      <a:pt x="510236" y="10115"/>
                    </a:cubicBezTo>
                    <a:cubicBezTo>
                      <a:pt x="480083" y="35551"/>
                      <a:pt x="430245" y="55031"/>
                      <a:pt x="394425" y="70461"/>
                    </a:cubicBezTo>
                    <a:cubicBezTo>
                      <a:pt x="344791" y="91842"/>
                      <a:pt x="297461" y="117505"/>
                      <a:pt x="248645" y="140655"/>
                    </a:cubicBezTo>
                    <a:cubicBezTo>
                      <a:pt x="211166" y="159089"/>
                      <a:pt x="176556" y="182860"/>
                      <a:pt x="145894" y="211227"/>
                    </a:cubicBezTo>
                    <a:cubicBezTo>
                      <a:pt x="124484" y="231239"/>
                      <a:pt x="101469" y="249460"/>
                      <a:pt x="77081" y="265706"/>
                    </a:cubicBezTo>
                    <a:cubicBezTo>
                      <a:pt x="58426" y="277180"/>
                      <a:pt x="36683" y="281438"/>
                      <a:pt x="18548" y="293318"/>
                    </a:cubicBezTo>
                    <a:cubicBezTo>
                      <a:pt x="-24756" y="321690"/>
                      <a:pt x="15660" y="391672"/>
                      <a:pt x="59305" y="3630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21"/>
              <p:cNvSpPr/>
              <p:nvPr/>
            </p:nvSpPr>
            <p:spPr>
              <a:xfrm>
                <a:off x="4063101" y="4065381"/>
                <a:ext cx="235196" cy="168615"/>
              </a:xfrm>
              <a:custGeom>
                <a:avLst/>
                <a:gdLst/>
                <a:ahLst/>
                <a:cxnLst/>
                <a:rect l="l" t="t" r="r" b="b"/>
                <a:pathLst>
                  <a:path w="235196" h="168615" extrusionOk="0">
                    <a:moveTo>
                      <a:pt x="20471" y="163025"/>
                    </a:moveTo>
                    <a:cubicBezTo>
                      <a:pt x="41087" y="175380"/>
                      <a:pt x="62567" y="165795"/>
                      <a:pt x="75714" y="148534"/>
                    </a:cubicBezTo>
                    <a:cubicBezTo>
                      <a:pt x="90036" y="129729"/>
                      <a:pt x="122395" y="124670"/>
                      <a:pt x="142832" y="115139"/>
                    </a:cubicBezTo>
                    <a:cubicBezTo>
                      <a:pt x="163912" y="105311"/>
                      <a:pt x="184059" y="85160"/>
                      <a:pt x="206510" y="79364"/>
                    </a:cubicBezTo>
                    <a:cubicBezTo>
                      <a:pt x="256792" y="66381"/>
                      <a:pt x="235477" y="-11561"/>
                      <a:pt x="185043" y="1461"/>
                    </a:cubicBezTo>
                    <a:cubicBezTo>
                      <a:pt x="151681" y="10075"/>
                      <a:pt x="124698" y="35943"/>
                      <a:pt x="92837" y="48798"/>
                    </a:cubicBezTo>
                    <a:cubicBezTo>
                      <a:pt x="56941" y="63281"/>
                      <a:pt x="29840" y="76440"/>
                      <a:pt x="5986" y="107758"/>
                    </a:cubicBezTo>
                    <a:cubicBezTo>
                      <a:pt x="-7331" y="125243"/>
                      <a:pt x="3391" y="152789"/>
                      <a:pt x="20471" y="1630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21"/>
              <p:cNvSpPr/>
              <p:nvPr/>
            </p:nvSpPr>
            <p:spPr>
              <a:xfrm>
                <a:off x="3921280" y="4122942"/>
                <a:ext cx="783131" cy="485318"/>
              </a:xfrm>
              <a:custGeom>
                <a:avLst/>
                <a:gdLst/>
                <a:ahLst/>
                <a:cxnLst/>
                <a:rect l="l" t="t" r="r" b="b"/>
                <a:pathLst>
                  <a:path w="783131" h="485318" extrusionOk="0">
                    <a:moveTo>
                      <a:pt x="50170" y="483865"/>
                    </a:moveTo>
                    <a:cubicBezTo>
                      <a:pt x="76416" y="477109"/>
                      <a:pt x="102695" y="459032"/>
                      <a:pt x="126937" y="447005"/>
                    </a:cubicBezTo>
                    <a:cubicBezTo>
                      <a:pt x="162196" y="429514"/>
                      <a:pt x="196935" y="411201"/>
                      <a:pt x="231163" y="391766"/>
                    </a:cubicBezTo>
                    <a:cubicBezTo>
                      <a:pt x="268127" y="370777"/>
                      <a:pt x="301754" y="345136"/>
                      <a:pt x="338205" y="323583"/>
                    </a:cubicBezTo>
                    <a:cubicBezTo>
                      <a:pt x="370773" y="304325"/>
                      <a:pt x="407274" y="293069"/>
                      <a:pt x="440624" y="275253"/>
                    </a:cubicBezTo>
                    <a:cubicBezTo>
                      <a:pt x="551914" y="215802"/>
                      <a:pt x="658124" y="143481"/>
                      <a:pt x="764295" y="76219"/>
                    </a:cubicBezTo>
                    <a:cubicBezTo>
                      <a:pt x="808084" y="48479"/>
                      <a:pt x="767616" y="-21463"/>
                      <a:pt x="723538" y="6462"/>
                    </a:cubicBezTo>
                    <a:cubicBezTo>
                      <a:pt x="621378" y="71181"/>
                      <a:pt x="519019" y="138040"/>
                      <a:pt x="413434" y="197910"/>
                    </a:cubicBezTo>
                    <a:cubicBezTo>
                      <a:pt x="380399" y="216642"/>
                      <a:pt x="344586" y="228436"/>
                      <a:pt x="311154" y="246115"/>
                    </a:cubicBezTo>
                    <a:cubicBezTo>
                      <a:pt x="278526" y="263368"/>
                      <a:pt x="249717" y="287288"/>
                      <a:pt x="217991" y="306182"/>
                    </a:cubicBezTo>
                    <a:cubicBezTo>
                      <a:pt x="184857" y="325915"/>
                      <a:pt x="150899" y="344366"/>
                      <a:pt x="116581" y="361945"/>
                    </a:cubicBezTo>
                    <a:cubicBezTo>
                      <a:pt x="90004" y="375558"/>
                      <a:pt x="57692" y="398501"/>
                      <a:pt x="28702" y="405963"/>
                    </a:cubicBezTo>
                    <a:cubicBezTo>
                      <a:pt x="-21590" y="418909"/>
                      <a:pt x="-272" y="496850"/>
                      <a:pt x="50170" y="4838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21"/>
              <p:cNvSpPr/>
              <p:nvPr/>
            </p:nvSpPr>
            <p:spPr>
              <a:xfrm>
                <a:off x="3947907" y="4214911"/>
                <a:ext cx="888984" cy="554549"/>
              </a:xfrm>
              <a:custGeom>
                <a:avLst/>
                <a:gdLst/>
                <a:ahLst/>
                <a:cxnLst/>
                <a:rect l="l" t="t" r="r" b="b"/>
                <a:pathLst>
                  <a:path w="888984" h="554549" extrusionOk="0">
                    <a:moveTo>
                      <a:pt x="258167" y="465864"/>
                    </a:moveTo>
                    <a:cubicBezTo>
                      <a:pt x="331705" y="420676"/>
                      <a:pt x="397088" y="368547"/>
                      <a:pt x="475042" y="329870"/>
                    </a:cubicBezTo>
                    <a:cubicBezTo>
                      <a:pt x="544952" y="295185"/>
                      <a:pt x="619993" y="256594"/>
                      <a:pt x="681758" y="208619"/>
                    </a:cubicBezTo>
                    <a:cubicBezTo>
                      <a:pt x="712132" y="182712"/>
                      <a:pt x="744256" y="158933"/>
                      <a:pt x="777902" y="137451"/>
                    </a:cubicBezTo>
                    <a:cubicBezTo>
                      <a:pt x="810589" y="119674"/>
                      <a:pt x="842067" y="99758"/>
                      <a:pt x="872132" y="77832"/>
                    </a:cubicBezTo>
                    <a:cubicBezTo>
                      <a:pt x="912674" y="46501"/>
                      <a:pt x="872510" y="-23715"/>
                      <a:pt x="831375" y="8075"/>
                    </a:cubicBezTo>
                    <a:cubicBezTo>
                      <a:pt x="775479" y="51272"/>
                      <a:pt x="711439" y="80288"/>
                      <a:pt x="656921" y="125764"/>
                    </a:cubicBezTo>
                    <a:cubicBezTo>
                      <a:pt x="595738" y="176797"/>
                      <a:pt x="520026" y="216606"/>
                      <a:pt x="449213" y="252625"/>
                    </a:cubicBezTo>
                    <a:cubicBezTo>
                      <a:pt x="375376" y="291481"/>
                      <a:pt x="304242" y="335273"/>
                      <a:pt x="236293" y="383703"/>
                    </a:cubicBezTo>
                    <a:cubicBezTo>
                      <a:pt x="201607" y="406384"/>
                      <a:pt x="164028" y="424290"/>
                      <a:pt x="124566" y="436939"/>
                    </a:cubicBezTo>
                    <a:cubicBezTo>
                      <a:pt x="92538" y="448210"/>
                      <a:pt x="60701" y="465426"/>
                      <a:pt x="28384" y="474838"/>
                    </a:cubicBezTo>
                    <a:cubicBezTo>
                      <a:pt x="-21413" y="489341"/>
                      <a:pt x="-227" y="567326"/>
                      <a:pt x="49850" y="552740"/>
                    </a:cubicBezTo>
                    <a:cubicBezTo>
                      <a:pt x="82542" y="543219"/>
                      <a:pt x="113691" y="526182"/>
                      <a:pt x="146032" y="514840"/>
                    </a:cubicBezTo>
                    <a:cubicBezTo>
                      <a:pt x="185046" y="502553"/>
                      <a:pt x="222637" y="486134"/>
                      <a:pt x="258167" y="4658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21"/>
              <p:cNvSpPr/>
              <p:nvPr/>
            </p:nvSpPr>
            <p:spPr>
              <a:xfrm>
                <a:off x="4036751" y="4382052"/>
                <a:ext cx="865539" cy="567450"/>
              </a:xfrm>
              <a:custGeom>
                <a:avLst/>
                <a:gdLst/>
                <a:ahLst/>
                <a:cxnLst/>
                <a:rect l="l" t="t" r="r" b="b"/>
                <a:pathLst>
                  <a:path w="865539" h="567450" extrusionOk="0">
                    <a:moveTo>
                      <a:pt x="336526" y="375326"/>
                    </a:moveTo>
                    <a:cubicBezTo>
                      <a:pt x="366606" y="349102"/>
                      <a:pt x="399001" y="325662"/>
                      <a:pt x="433313" y="305292"/>
                    </a:cubicBezTo>
                    <a:cubicBezTo>
                      <a:pt x="503546" y="263874"/>
                      <a:pt x="575439" y="226412"/>
                      <a:pt x="646955" y="187353"/>
                    </a:cubicBezTo>
                    <a:cubicBezTo>
                      <a:pt x="684804" y="166681"/>
                      <a:pt x="722262" y="145299"/>
                      <a:pt x="760182" y="124756"/>
                    </a:cubicBezTo>
                    <a:cubicBezTo>
                      <a:pt x="791648" y="107711"/>
                      <a:pt x="826333" y="92499"/>
                      <a:pt x="852847" y="68144"/>
                    </a:cubicBezTo>
                    <a:cubicBezTo>
                      <a:pt x="891209" y="32904"/>
                      <a:pt x="833986" y="-24109"/>
                      <a:pt x="795746" y="11019"/>
                    </a:cubicBezTo>
                    <a:cubicBezTo>
                      <a:pt x="767749" y="36737"/>
                      <a:pt x="724114" y="52303"/>
                      <a:pt x="691050" y="70536"/>
                    </a:cubicBezTo>
                    <a:cubicBezTo>
                      <a:pt x="658008" y="88758"/>
                      <a:pt x="625196" y="107401"/>
                      <a:pt x="591990" y="125326"/>
                    </a:cubicBezTo>
                    <a:cubicBezTo>
                      <a:pt x="520568" y="163880"/>
                      <a:pt x="449291" y="201544"/>
                      <a:pt x="379571" y="243179"/>
                    </a:cubicBezTo>
                    <a:cubicBezTo>
                      <a:pt x="316838" y="280641"/>
                      <a:pt x="271136" y="332029"/>
                      <a:pt x="218059" y="380845"/>
                    </a:cubicBezTo>
                    <a:cubicBezTo>
                      <a:pt x="191158" y="404387"/>
                      <a:pt x="160954" y="423860"/>
                      <a:pt x="128411" y="438643"/>
                    </a:cubicBezTo>
                    <a:cubicBezTo>
                      <a:pt x="92489" y="456159"/>
                      <a:pt x="50058" y="466696"/>
                      <a:pt x="17589" y="490159"/>
                    </a:cubicBezTo>
                    <a:cubicBezTo>
                      <a:pt x="-24147" y="520323"/>
                      <a:pt x="16116" y="590438"/>
                      <a:pt x="58346" y="559918"/>
                    </a:cubicBezTo>
                    <a:cubicBezTo>
                      <a:pt x="90390" y="536760"/>
                      <a:pt x="133531" y="525778"/>
                      <a:pt x="169167" y="508400"/>
                    </a:cubicBezTo>
                    <a:cubicBezTo>
                      <a:pt x="203377" y="492244"/>
                      <a:pt x="235382" y="471780"/>
                      <a:pt x="264406" y="447507"/>
                    </a:cubicBezTo>
                    <a:cubicBezTo>
                      <a:pt x="290384" y="425302"/>
                      <a:pt x="310706" y="397627"/>
                      <a:pt x="336526" y="3753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21"/>
              <p:cNvSpPr/>
              <p:nvPr/>
            </p:nvSpPr>
            <p:spPr>
              <a:xfrm>
                <a:off x="4482797" y="4854026"/>
                <a:ext cx="326877" cy="216603"/>
              </a:xfrm>
              <a:custGeom>
                <a:avLst/>
                <a:gdLst/>
                <a:ahLst/>
                <a:cxnLst/>
                <a:rect l="l" t="t" r="r" b="b"/>
                <a:pathLst>
                  <a:path w="326877" h="216603" extrusionOk="0">
                    <a:moveTo>
                      <a:pt x="256159" y="9881"/>
                    </a:moveTo>
                    <a:cubicBezTo>
                      <a:pt x="226451" y="34402"/>
                      <a:pt x="185089" y="47227"/>
                      <a:pt x="153099" y="68495"/>
                    </a:cubicBezTo>
                    <a:cubicBezTo>
                      <a:pt x="132396" y="82260"/>
                      <a:pt x="120933" y="99541"/>
                      <a:pt x="97506" y="110367"/>
                    </a:cubicBezTo>
                    <a:cubicBezTo>
                      <a:pt x="75159" y="120898"/>
                      <a:pt x="52072" y="129780"/>
                      <a:pt x="28430" y="136941"/>
                    </a:cubicBezTo>
                    <a:cubicBezTo>
                      <a:pt x="-21438" y="151239"/>
                      <a:pt x="-235" y="229216"/>
                      <a:pt x="49898" y="214843"/>
                    </a:cubicBezTo>
                    <a:cubicBezTo>
                      <a:pt x="75419" y="206845"/>
                      <a:pt x="100409" y="197237"/>
                      <a:pt x="124716" y="186078"/>
                    </a:cubicBezTo>
                    <a:cubicBezTo>
                      <a:pt x="154948" y="172989"/>
                      <a:pt x="169691" y="157320"/>
                      <a:pt x="194207" y="138197"/>
                    </a:cubicBezTo>
                    <a:cubicBezTo>
                      <a:pt x="230106" y="110195"/>
                      <a:pt x="277639" y="96408"/>
                      <a:pt x="313258" y="67007"/>
                    </a:cubicBezTo>
                    <a:cubicBezTo>
                      <a:pt x="353376" y="33894"/>
                      <a:pt x="295967" y="-22977"/>
                      <a:pt x="256159" y="9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4207631" y="4583110"/>
                <a:ext cx="731982" cy="470540"/>
              </a:xfrm>
              <a:custGeom>
                <a:avLst/>
                <a:gdLst/>
                <a:ahLst/>
                <a:cxnLst/>
                <a:rect l="l" t="t" r="r" b="b"/>
                <a:pathLst>
                  <a:path w="731982" h="470540" extrusionOk="0">
                    <a:moveTo>
                      <a:pt x="662867" y="11748"/>
                    </a:moveTo>
                    <a:cubicBezTo>
                      <a:pt x="615615" y="58355"/>
                      <a:pt x="551642" y="78125"/>
                      <a:pt x="502036" y="120671"/>
                    </a:cubicBezTo>
                    <a:cubicBezTo>
                      <a:pt x="481878" y="140487"/>
                      <a:pt x="458307" y="156495"/>
                      <a:pt x="432457" y="167923"/>
                    </a:cubicBezTo>
                    <a:cubicBezTo>
                      <a:pt x="405625" y="179865"/>
                      <a:pt x="379703" y="193757"/>
                      <a:pt x="354900" y="209487"/>
                    </a:cubicBezTo>
                    <a:cubicBezTo>
                      <a:pt x="298547" y="242147"/>
                      <a:pt x="247639" y="282323"/>
                      <a:pt x="188042" y="309803"/>
                    </a:cubicBezTo>
                    <a:cubicBezTo>
                      <a:pt x="129125" y="336969"/>
                      <a:pt x="56509" y="351069"/>
                      <a:pt x="11004" y="400699"/>
                    </a:cubicBezTo>
                    <a:cubicBezTo>
                      <a:pt x="-24073" y="438956"/>
                      <a:pt x="32883" y="496238"/>
                      <a:pt x="68104" y="457824"/>
                    </a:cubicBezTo>
                    <a:cubicBezTo>
                      <a:pt x="112548" y="409352"/>
                      <a:pt x="194574" y="398489"/>
                      <a:pt x="251134" y="367559"/>
                    </a:cubicBezTo>
                    <a:cubicBezTo>
                      <a:pt x="308707" y="336076"/>
                      <a:pt x="362533" y="299227"/>
                      <a:pt x="419651" y="267391"/>
                    </a:cubicBezTo>
                    <a:cubicBezTo>
                      <a:pt x="443080" y="254333"/>
                      <a:pt x="465133" y="242926"/>
                      <a:pt x="489451" y="231323"/>
                    </a:cubicBezTo>
                    <a:cubicBezTo>
                      <a:pt x="519096" y="217177"/>
                      <a:pt x="537373" y="194224"/>
                      <a:pt x="562845" y="174956"/>
                    </a:cubicBezTo>
                    <a:cubicBezTo>
                      <a:pt x="589678" y="154660"/>
                      <a:pt x="623038" y="144338"/>
                      <a:pt x="649972" y="124590"/>
                    </a:cubicBezTo>
                    <a:cubicBezTo>
                      <a:pt x="674606" y="107717"/>
                      <a:pt x="697998" y="89097"/>
                      <a:pt x="719968" y="68874"/>
                    </a:cubicBezTo>
                    <a:cubicBezTo>
                      <a:pt x="757031" y="32315"/>
                      <a:pt x="699924" y="-24804"/>
                      <a:pt x="662867" y="1174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2" name="Google Shape;412;p21"/>
          <p:cNvGrpSpPr/>
          <p:nvPr/>
        </p:nvGrpSpPr>
        <p:grpSpPr>
          <a:xfrm>
            <a:off x="-805385" y="3407598"/>
            <a:ext cx="11856914" cy="3479750"/>
            <a:chOff x="-805385" y="3407598"/>
            <a:chExt cx="11856914" cy="3479750"/>
          </a:xfrm>
        </p:grpSpPr>
        <p:sp>
          <p:nvSpPr>
            <p:cNvPr id="413" name="Google Shape;413;p21"/>
            <p:cNvSpPr/>
            <p:nvPr/>
          </p:nvSpPr>
          <p:spPr>
            <a:xfrm rot="-10171546">
              <a:off x="-633356" y="4603393"/>
              <a:ext cx="2239624" cy="2097859"/>
            </a:xfrm>
            <a:custGeom>
              <a:avLst/>
              <a:gdLst/>
              <a:ahLst/>
              <a:cxnLst/>
              <a:rect l="l" t="t" r="r" b="b"/>
              <a:pathLst>
                <a:path w="1850676" h="1733531" extrusionOk="0">
                  <a:moveTo>
                    <a:pt x="1392436" y="1733532"/>
                  </a:moveTo>
                  <a:cubicBezTo>
                    <a:pt x="1356116" y="1733435"/>
                    <a:pt x="1320056" y="1727407"/>
                    <a:pt x="1285678" y="1715686"/>
                  </a:cubicBezTo>
                  <a:cubicBezTo>
                    <a:pt x="1236246" y="1699120"/>
                    <a:pt x="1202707" y="1667331"/>
                    <a:pt x="1170265" y="1636579"/>
                  </a:cubicBezTo>
                  <a:cubicBezTo>
                    <a:pt x="1134465" y="1602648"/>
                    <a:pt x="1100652" y="1570585"/>
                    <a:pt x="1046178" y="1557516"/>
                  </a:cubicBezTo>
                  <a:cubicBezTo>
                    <a:pt x="936663" y="1531212"/>
                    <a:pt x="787034" y="1537364"/>
                    <a:pt x="645934" y="1573962"/>
                  </a:cubicBezTo>
                  <a:cubicBezTo>
                    <a:pt x="619752" y="1580748"/>
                    <a:pt x="594312" y="1588649"/>
                    <a:pt x="569708" y="1596287"/>
                  </a:cubicBezTo>
                  <a:cubicBezTo>
                    <a:pt x="501149" y="1617576"/>
                    <a:pt x="436413" y="1637672"/>
                    <a:pt x="358035" y="1635267"/>
                  </a:cubicBezTo>
                  <a:cubicBezTo>
                    <a:pt x="254669" y="1632077"/>
                    <a:pt x="171648" y="1597009"/>
                    <a:pt x="111287" y="1531026"/>
                  </a:cubicBezTo>
                  <a:cubicBezTo>
                    <a:pt x="1920" y="1411486"/>
                    <a:pt x="-4410" y="1219941"/>
                    <a:pt x="1554" y="1116410"/>
                  </a:cubicBezTo>
                  <a:cubicBezTo>
                    <a:pt x="8107" y="1002705"/>
                    <a:pt x="65082" y="916910"/>
                    <a:pt x="120184" y="833934"/>
                  </a:cubicBezTo>
                  <a:cubicBezTo>
                    <a:pt x="156891" y="778660"/>
                    <a:pt x="194848" y="721507"/>
                    <a:pt x="216967" y="656868"/>
                  </a:cubicBezTo>
                  <a:cubicBezTo>
                    <a:pt x="240961" y="586755"/>
                    <a:pt x="215209" y="540235"/>
                    <a:pt x="182615" y="481334"/>
                  </a:cubicBezTo>
                  <a:cubicBezTo>
                    <a:pt x="172598" y="463226"/>
                    <a:pt x="162238" y="444518"/>
                    <a:pt x="152740" y="423951"/>
                  </a:cubicBezTo>
                  <a:cubicBezTo>
                    <a:pt x="135263" y="386107"/>
                    <a:pt x="109998" y="314530"/>
                    <a:pt x="137219" y="260338"/>
                  </a:cubicBezTo>
                  <a:cubicBezTo>
                    <a:pt x="151932" y="231046"/>
                    <a:pt x="179130" y="211474"/>
                    <a:pt x="218109" y="202115"/>
                  </a:cubicBezTo>
                  <a:cubicBezTo>
                    <a:pt x="233358" y="184870"/>
                    <a:pt x="291950" y="118603"/>
                    <a:pt x="292911" y="117516"/>
                  </a:cubicBezTo>
                  <a:cubicBezTo>
                    <a:pt x="386915" y="11220"/>
                    <a:pt x="545185" y="-46895"/>
                    <a:pt x="665864" y="47653"/>
                  </a:cubicBezTo>
                  <a:cubicBezTo>
                    <a:pt x="728262" y="96551"/>
                    <a:pt x="749163" y="170319"/>
                    <a:pt x="755706" y="223593"/>
                  </a:cubicBezTo>
                  <a:cubicBezTo>
                    <a:pt x="757972" y="242056"/>
                    <a:pt x="759469" y="260600"/>
                    <a:pt x="760911" y="278544"/>
                  </a:cubicBezTo>
                  <a:cubicBezTo>
                    <a:pt x="768322" y="370622"/>
                    <a:pt x="774723" y="450145"/>
                    <a:pt x="879443" y="483377"/>
                  </a:cubicBezTo>
                  <a:cubicBezTo>
                    <a:pt x="947576" y="504993"/>
                    <a:pt x="1018346" y="489694"/>
                    <a:pt x="1065714" y="473050"/>
                  </a:cubicBezTo>
                  <a:cubicBezTo>
                    <a:pt x="1076682" y="469192"/>
                    <a:pt x="1087522" y="464920"/>
                    <a:pt x="1098369" y="460647"/>
                  </a:cubicBezTo>
                  <a:cubicBezTo>
                    <a:pt x="1124661" y="449293"/>
                    <a:pt x="1152031" y="440620"/>
                    <a:pt x="1180062" y="434759"/>
                  </a:cubicBezTo>
                  <a:cubicBezTo>
                    <a:pt x="1214374" y="428050"/>
                    <a:pt x="1249918" y="436281"/>
                    <a:pt x="1277792" y="457391"/>
                  </a:cubicBezTo>
                  <a:cubicBezTo>
                    <a:pt x="1333641" y="498676"/>
                    <a:pt x="1362178" y="582722"/>
                    <a:pt x="1370256" y="647613"/>
                  </a:cubicBezTo>
                  <a:cubicBezTo>
                    <a:pt x="1376171" y="695128"/>
                    <a:pt x="1366482" y="741538"/>
                    <a:pt x="1357110" y="786420"/>
                  </a:cubicBezTo>
                  <a:cubicBezTo>
                    <a:pt x="1346280" y="838283"/>
                    <a:pt x="1336055" y="887262"/>
                    <a:pt x="1348721" y="936350"/>
                  </a:cubicBezTo>
                  <a:cubicBezTo>
                    <a:pt x="1354781" y="963365"/>
                    <a:pt x="1371188" y="986926"/>
                    <a:pt x="1394418" y="1001973"/>
                  </a:cubicBezTo>
                  <a:cubicBezTo>
                    <a:pt x="1424582" y="1019698"/>
                    <a:pt x="1464577" y="1012038"/>
                    <a:pt x="1506920" y="1003929"/>
                  </a:cubicBezTo>
                  <a:cubicBezTo>
                    <a:pt x="1559777" y="993810"/>
                    <a:pt x="1614425" y="983374"/>
                    <a:pt x="1655720" y="1022758"/>
                  </a:cubicBezTo>
                  <a:cubicBezTo>
                    <a:pt x="1673891" y="1040100"/>
                    <a:pt x="1678746" y="1063803"/>
                    <a:pt x="1683027" y="1084719"/>
                  </a:cubicBezTo>
                  <a:cubicBezTo>
                    <a:pt x="1684027" y="1089615"/>
                    <a:pt x="1685022" y="1094488"/>
                    <a:pt x="1686191" y="1099232"/>
                  </a:cubicBezTo>
                  <a:cubicBezTo>
                    <a:pt x="1695508" y="1137085"/>
                    <a:pt x="1722384" y="1162165"/>
                    <a:pt x="1750838" y="1188709"/>
                  </a:cubicBezTo>
                  <a:cubicBezTo>
                    <a:pt x="1769456" y="1205017"/>
                    <a:pt x="1786430" y="1223113"/>
                    <a:pt x="1801516" y="1242737"/>
                  </a:cubicBezTo>
                  <a:cubicBezTo>
                    <a:pt x="1812476" y="1257849"/>
                    <a:pt x="1821933" y="1273997"/>
                    <a:pt x="1829752" y="1290951"/>
                  </a:cubicBezTo>
                  <a:lnTo>
                    <a:pt x="1829752" y="1290951"/>
                  </a:lnTo>
                  <a:cubicBezTo>
                    <a:pt x="1913620" y="1473840"/>
                    <a:pt x="1725044" y="1592026"/>
                    <a:pt x="1623732" y="1655528"/>
                  </a:cubicBezTo>
                  <a:cubicBezTo>
                    <a:pt x="1562262" y="1694048"/>
                    <a:pt x="1484523" y="1733532"/>
                    <a:pt x="1392436" y="1733532"/>
                  </a:cubicBezTo>
                  <a:close/>
                  <a:moveTo>
                    <a:pt x="894484" y="1507881"/>
                  </a:moveTo>
                  <a:cubicBezTo>
                    <a:pt x="948137" y="1507342"/>
                    <a:pt x="1001671" y="1513041"/>
                    <a:pt x="1054010" y="1524863"/>
                  </a:cubicBezTo>
                  <a:cubicBezTo>
                    <a:pt x="1117211" y="1540042"/>
                    <a:pt x="1155918" y="1576727"/>
                    <a:pt x="1193345" y="1612210"/>
                  </a:cubicBezTo>
                  <a:cubicBezTo>
                    <a:pt x="1224509" y="1641748"/>
                    <a:pt x="1253941" y="1669647"/>
                    <a:pt x="1296340" y="1683864"/>
                  </a:cubicBezTo>
                  <a:cubicBezTo>
                    <a:pt x="1396340" y="1717359"/>
                    <a:pt x="1488930" y="1700409"/>
                    <a:pt x="1605916" y="1627072"/>
                  </a:cubicBezTo>
                  <a:cubicBezTo>
                    <a:pt x="1734088" y="1546741"/>
                    <a:pt x="1865301" y="1448980"/>
                    <a:pt x="1799256" y="1304950"/>
                  </a:cubicBezTo>
                  <a:lnTo>
                    <a:pt x="1799256" y="1304960"/>
                  </a:lnTo>
                  <a:cubicBezTo>
                    <a:pt x="1792352" y="1289997"/>
                    <a:pt x="1784004" y="1275745"/>
                    <a:pt x="1774328" y="1262407"/>
                  </a:cubicBezTo>
                  <a:cubicBezTo>
                    <a:pt x="1760504" y="1244557"/>
                    <a:pt x="1744972" y="1228098"/>
                    <a:pt x="1727954" y="1213264"/>
                  </a:cubicBezTo>
                  <a:cubicBezTo>
                    <a:pt x="1697157" y="1184523"/>
                    <a:pt x="1665311" y="1154821"/>
                    <a:pt x="1653607" y="1107253"/>
                  </a:cubicBezTo>
                  <a:cubicBezTo>
                    <a:pt x="1652334" y="1102084"/>
                    <a:pt x="1651247" y="1096783"/>
                    <a:pt x="1650155" y="1091461"/>
                  </a:cubicBezTo>
                  <a:cubicBezTo>
                    <a:pt x="1646539" y="1073813"/>
                    <a:pt x="1643126" y="1057137"/>
                    <a:pt x="1632557" y="1047050"/>
                  </a:cubicBezTo>
                  <a:cubicBezTo>
                    <a:pt x="1603749" y="1019577"/>
                    <a:pt x="1559771" y="1027992"/>
                    <a:pt x="1513228" y="1036909"/>
                  </a:cubicBezTo>
                  <a:cubicBezTo>
                    <a:pt x="1466646" y="1045826"/>
                    <a:pt x="1418487" y="1055060"/>
                    <a:pt x="1377422" y="1030910"/>
                  </a:cubicBezTo>
                  <a:cubicBezTo>
                    <a:pt x="1346504" y="1011344"/>
                    <a:pt x="1324525" y="980391"/>
                    <a:pt x="1316236" y="944743"/>
                  </a:cubicBezTo>
                  <a:cubicBezTo>
                    <a:pt x="1301605" y="888060"/>
                    <a:pt x="1313122" y="832907"/>
                    <a:pt x="1324264" y="779557"/>
                  </a:cubicBezTo>
                  <a:cubicBezTo>
                    <a:pt x="1333478" y="735419"/>
                    <a:pt x="1342184" y="693729"/>
                    <a:pt x="1336962" y="651766"/>
                  </a:cubicBezTo>
                  <a:cubicBezTo>
                    <a:pt x="1330070" y="596437"/>
                    <a:pt x="1305214" y="519396"/>
                    <a:pt x="1257851" y="484393"/>
                  </a:cubicBezTo>
                  <a:cubicBezTo>
                    <a:pt x="1237376" y="468739"/>
                    <a:pt x="1211140" y="462700"/>
                    <a:pt x="1185885" y="467827"/>
                  </a:cubicBezTo>
                  <a:cubicBezTo>
                    <a:pt x="1160066" y="473309"/>
                    <a:pt x="1134862" y="481371"/>
                    <a:pt x="1110652" y="491890"/>
                  </a:cubicBezTo>
                  <a:cubicBezTo>
                    <a:pt x="1099429" y="496316"/>
                    <a:pt x="1088195" y="500731"/>
                    <a:pt x="1076834" y="504719"/>
                  </a:cubicBezTo>
                  <a:cubicBezTo>
                    <a:pt x="1024633" y="523056"/>
                    <a:pt x="946254" y="539820"/>
                    <a:pt x="869296" y="515374"/>
                  </a:cubicBezTo>
                  <a:cubicBezTo>
                    <a:pt x="743085" y="475323"/>
                    <a:pt x="735143" y="376655"/>
                    <a:pt x="727464" y="281243"/>
                  </a:cubicBezTo>
                  <a:cubicBezTo>
                    <a:pt x="726050" y="263650"/>
                    <a:pt x="724581" y="245454"/>
                    <a:pt x="722401" y="227691"/>
                  </a:cubicBezTo>
                  <a:cubicBezTo>
                    <a:pt x="716628" y="180701"/>
                    <a:pt x="698539" y="115904"/>
                    <a:pt x="645175" y="74082"/>
                  </a:cubicBezTo>
                  <a:cubicBezTo>
                    <a:pt x="540822" y="-7663"/>
                    <a:pt x="401639" y="45227"/>
                    <a:pt x="318077" y="139721"/>
                  </a:cubicBezTo>
                  <a:lnTo>
                    <a:pt x="317362" y="139087"/>
                  </a:lnTo>
                  <a:cubicBezTo>
                    <a:pt x="309683" y="149218"/>
                    <a:pt x="290010" y="171461"/>
                    <a:pt x="239650" y="228417"/>
                  </a:cubicBezTo>
                  <a:lnTo>
                    <a:pt x="235969" y="232587"/>
                  </a:lnTo>
                  <a:lnTo>
                    <a:pt x="230528" y="233728"/>
                  </a:lnTo>
                  <a:cubicBezTo>
                    <a:pt x="199087" y="240324"/>
                    <a:pt x="177781" y="254349"/>
                    <a:pt x="167202" y="275408"/>
                  </a:cubicBezTo>
                  <a:cubicBezTo>
                    <a:pt x="146307" y="317021"/>
                    <a:pt x="168257" y="377519"/>
                    <a:pt x="183205" y="409876"/>
                  </a:cubicBezTo>
                  <a:cubicBezTo>
                    <a:pt x="192189" y="429327"/>
                    <a:pt x="202243" y="447501"/>
                    <a:pt x="211971" y="465073"/>
                  </a:cubicBezTo>
                  <a:cubicBezTo>
                    <a:pt x="245684" y="525996"/>
                    <a:pt x="277531" y="583531"/>
                    <a:pt x="248710" y="667753"/>
                  </a:cubicBezTo>
                  <a:cubicBezTo>
                    <a:pt x="225193" y="736479"/>
                    <a:pt x="186018" y="795468"/>
                    <a:pt x="148135" y="852511"/>
                  </a:cubicBezTo>
                  <a:cubicBezTo>
                    <a:pt x="93084" y="935410"/>
                    <a:pt x="41084" y="1013709"/>
                    <a:pt x="35055" y="1118333"/>
                  </a:cubicBezTo>
                  <a:cubicBezTo>
                    <a:pt x="29396" y="1216586"/>
                    <a:pt x="34989" y="1397914"/>
                    <a:pt x="136039" y="1508362"/>
                  </a:cubicBezTo>
                  <a:cubicBezTo>
                    <a:pt x="190059" y="1567406"/>
                    <a:pt x="265095" y="1598812"/>
                    <a:pt x="359071" y="1601719"/>
                  </a:cubicBezTo>
                  <a:cubicBezTo>
                    <a:pt x="431798" y="1603937"/>
                    <a:pt x="493967" y="1584650"/>
                    <a:pt x="559762" y="1564225"/>
                  </a:cubicBezTo>
                  <a:cubicBezTo>
                    <a:pt x="584737" y="1556477"/>
                    <a:pt x="610560" y="1548456"/>
                    <a:pt x="637513" y="1541462"/>
                  </a:cubicBezTo>
                  <a:cubicBezTo>
                    <a:pt x="721437" y="1519605"/>
                    <a:pt x="807763" y="1508324"/>
                    <a:pt x="894484" y="1507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8705096" y="3407598"/>
              <a:ext cx="2346433" cy="1683429"/>
            </a:xfrm>
            <a:custGeom>
              <a:avLst/>
              <a:gdLst/>
              <a:ahLst/>
              <a:cxnLst/>
              <a:rect l="l" t="t" r="r" b="b"/>
              <a:pathLst>
                <a:path w="1939201" h="1391264" extrusionOk="0">
                  <a:moveTo>
                    <a:pt x="1267674" y="1391264"/>
                  </a:moveTo>
                  <a:cubicBezTo>
                    <a:pt x="1161742" y="1391274"/>
                    <a:pt x="1046799" y="1287114"/>
                    <a:pt x="965193" y="1203161"/>
                  </a:cubicBezTo>
                  <a:cubicBezTo>
                    <a:pt x="929503" y="1165024"/>
                    <a:pt x="896376" y="1124564"/>
                    <a:pt x="866032" y="1082047"/>
                  </a:cubicBezTo>
                  <a:cubicBezTo>
                    <a:pt x="780319" y="967117"/>
                    <a:pt x="712597" y="876356"/>
                    <a:pt x="543692" y="913489"/>
                  </a:cubicBezTo>
                  <a:cubicBezTo>
                    <a:pt x="371403" y="951404"/>
                    <a:pt x="246890" y="922045"/>
                    <a:pt x="139974" y="818388"/>
                  </a:cubicBezTo>
                  <a:cubicBezTo>
                    <a:pt x="31933" y="713650"/>
                    <a:pt x="-22125" y="551021"/>
                    <a:pt x="8504" y="422897"/>
                  </a:cubicBezTo>
                  <a:cubicBezTo>
                    <a:pt x="39606" y="285532"/>
                    <a:pt x="127951" y="168035"/>
                    <a:pt x="251249" y="100053"/>
                  </a:cubicBezTo>
                  <a:cubicBezTo>
                    <a:pt x="484707" y="-34531"/>
                    <a:pt x="799358" y="-12948"/>
                    <a:pt x="997853" y="46424"/>
                  </a:cubicBezTo>
                  <a:cubicBezTo>
                    <a:pt x="1100519" y="77131"/>
                    <a:pt x="1189137" y="140666"/>
                    <a:pt x="1274841" y="202108"/>
                  </a:cubicBezTo>
                  <a:cubicBezTo>
                    <a:pt x="1365470" y="267085"/>
                    <a:pt x="1451073" y="328457"/>
                    <a:pt x="1550977" y="353335"/>
                  </a:cubicBezTo>
                  <a:cubicBezTo>
                    <a:pt x="1560483" y="355578"/>
                    <a:pt x="1570377" y="355617"/>
                    <a:pt x="1579900" y="353449"/>
                  </a:cubicBezTo>
                  <a:cubicBezTo>
                    <a:pt x="1591653" y="351051"/>
                    <a:pt x="1603746" y="350842"/>
                    <a:pt x="1615574" y="352831"/>
                  </a:cubicBezTo>
                  <a:cubicBezTo>
                    <a:pt x="1805092" y="387583"/>
                    <a:pt x="1821071" y="429005"/>
                    <a:pt x="1826325" y="442616"/>
                  </a:cubicBezTo>
                  <a:cubicBezTo>
                    <a:pt x="1830697" y="453810"/>
                    <a:pt x="1830174" y="466325"/>
                    <a:pt x="1824884" y="477115"/>
                  </a:cubicBezTo>
                  <a:cubicBezTo>
                    <a:pt x="1933700" y="626500"/>
                    <a:pt x="2000856" y="937470"/>
                    <a:pt x="1857009" y="1086811"/>
                  </a:cubicBezTo>
                  <a:cubicBezTo>
                    <a:pt x="1764304" y="1183064"/>
                    <a:pt x="1703037" y="1183485"/>
                    <a:pt x="1585285" y="1161476"/>
                  </a:cubicBezTo>
                  <a:lnTo>
                    <a:pt x="1574111" y="1159361"/>
                  </a:lnTo>
                  <a:cubicBezTo>
                    <a:pt x="1517694" y="1148635"/>
                    <a:pt x="1505984" y="1146423"/>
                    <a:pt x="1468289" y="1184895"/>
                  </a:cubicBezTo>
                  <a:cubicBezTo>
                    <a:pt x="1448637" y="1204969"/>
                    <a:pt x="1435213" y="1233109"/>
                    <a:pt x="1420992" y="1262899"/>
                  </a:cubicBezTo>
                  <a:cubicBezTo>
                    <a:pt x="1397551" y="1312041"/>
                    <a:pt x="1373301" y="1362851"/>
                    <a:pt x="1317594" y="1382778"/>
                  </a:cubicBezTo>
                  <a:cubicBezTo>
                    <a:pt x="1301569" y="1388468"/>
                    <a:pt x="1284680" y="1391339"/>
                    <a:pt x="1267675" y="1391264"/>
                  </a:cubicBezTo>
                  <a:close/>
                  <a:moveTo>
                    <a:pt x="615008" y="871547"/>
                  </a:moveTo>
                  <a:cubicBezTo>
                    <a:pt x="750914" y="871547"/>
                    <a:pt x="820199" y="964457"/>
                    <a:pt x="892925" y="1061966"/>
                  </a:cubicBezTo>
                  <a:cubicBezTo>
                    <a:pt x="922415" y="1103299"/>
                    <a:pt x="954592" y="1142646"/>
                    <a:pt x="989245" y="1179753"/>
                  </a:cubicBezTo>
                  <a:cubicBezTo>
                    <a:pt x="1040059" y="1232027"/>
                    <a:pt x="1194589" y="1391127"/>
                    <a:pt x="1306300" y="1351164"/>
                  </a:cubicBezTo>
                  <a:cubicBezTo>
                    <a:pt x="1348976" y="1335897"/>
                    <a:pt x="1369249" y="1293414"/>
                    <a:pt x="1390712" y="1248441"/>
                  </a:cubicBezTo>
                  <a:cubicBezTo>
                    <a:pt x="1405480" y="1217482"/>
                    <a:pt x="1420762" y="1185468"/>
                    <a:pt x="1444323" y="1161400"/>
                  </a:cubicBezTo>
                  <a:cubicBezTo>
                    <a:pt x="1494591" y="1110072"/>
                    <a:pt x="1521473" y="1115163"/>
                    <a:pt x="1580382" y="1126382"/>
                  </a:cubicBezTo>
                  <a:lnTo>
                    <a:pt x="1591446" y="1128474"/>
                  </a:lnTo>
                  <a:cubicBezTo>
                    <a:pt x="1701464" y="1149041"/>
                    <a:pt x="1750749" y="1148762"/>
                    <a:pt x="1832847" y="1063513"/>
                  </a:cubicBezTo>
                  <a:cubicBezTo>
                    <a:pt x="1962886" y="928504"/>
                    <a:pt x="1898375" y="626292"/>
                    <a:pt x="1791426" y="488442"/>
                  </a:cubicBezTo>
                  <a:lnTo>
                    <a:pt x="1783496" y="478230"/>
                  </a:lnTo>
                  <a:lnTo>
                    <a:pt x="1791350" y="467957"/>
                  </a:lnTo>
                  <a:cubicBezTo>
                    <a:pt x="1797183" y="460308"/>
                    <a:pt x="1795730" y="456526"/>
                    <a:pt x="1795020" y="454707"/>
                  </a:cubicBezTo>
                  <a:cubicBezTo>
                    <a:pt x="1788029" y="436583"/>
                    <a:pt x="1735621" y="408974"/>
                    <a:pt x="1609524" y="385856"/>
                  </a:cubicBezTo>
                  <a:cubicBezTo>
                    <a:pt x="1601425" y="384582"/>
                    <a:pt x="1593160" y="384836"/>
                    <a:pt x="1585154" y="386605"/>
                  </a:cubicBezTo>
                  <a:cubicBezTo>
                    <a:pt x="1571184" y="389528"/>
                    <a:pt x="1556738" y="389291"/>
                    <a:pt x="1542871" y="385911"/>
                  </a:cubicBezTo>
                  <a:cubicBezTo>
                    <a:pt x="1436743" y="359482"/>
                    <a:pt x="1344497" y="293351"/>
                    <a:pt x="1255288" y="229396"/>
                  </a:cubicBezTo>
                  <a:cubicBezTo>
                    <a:pt x="1171836" y="169560"/>
                    <a:pt x="1085533" y="107686"/>
                    <a:pt x="988240" y="78584"/>
                  </a:cubicBezTo>
                  <a:cubicBezTo>
                    <a:pt x="780953" y="16580"/>
                    <a:pt x="477858" y="8170"/>
                    <a:pt x="267992" y="129143"/>
                  </a:cubicBezTo>
                  <a:cubicBezTo>
                    <a:pt x="152786" y="192628"/>
                    <a:pt x="70224" y="302382"/>
                    <a:pt x="41142" y="430710"/>
                  </a:cubicBezTo>
                  <a:cubicBezTo>
                    <a:pt x="13124" y="547873"/>
                    <a:pt x="63371" y="697384"/>
                    <a:pt x="163328" y="794281"/>
                  </a:cubicBezTo>
                  <a:cubicBezTo>
                    <a:pt x="261275" y="889235"/>
                    <a:pt x="376328" y="915899"/>
                    <a:pt x="536482" y="880705"/>
                  </a:cubicBezTo>
                  <a:cubicBezTo>
                    <a:pt x="562250" y="874823"/>
                    <a:pt x="588579" y="871752"/>
                    <a:pt x="615008" y="8715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_1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22"/>
          <p:cNvGrpSpPr/>
          <p:nvPr/>
        </p:nvGrpSpPr>
        <p:grpSpPr>
          <a:xfrm>
            <a:off x="-1428875" y="-1072970"/>
            <a:ext cx="11360928" cy="6851457"/>
            <a:chOff x="-1428875" y="-1072970"/>
            <a:chExt cx="11360928" cy="6851457"/>
          </a:xfrm>
        </p:grpSpPr>
        <p:sp>
          <p:nvSpPr>
            <p:cNvPr id="417" name="Google Shape;417;p22"/>
            <p:cNvSpPr/>
            <p:nvPr/>
          </p:nvSpPr>
          <p:spPr>
            <a:xfrm>
              <a:off x="7824028" y="3734333"/>
              <a:ext cx="2108025" cy="2044154"/>
            </a:xfrm>
            <a:custGeom>
              <a:avLst/>
              <a:gdLst/>
              <a:ahLst/>
              <a:cxnLst/>
              <a:rect l="l" t="t" r="r" b="b"/>
              <a:pathLst>
                <a:path w="1903409" h="1845737" extrusionOk="0">
                  <a:moveTo>
                    <a:pt x="1093751" y="1845737"/>
                  </a:moveTo>
                  <a:cubicBezTo>
                    <a:pt x="1091621" y="1845737"/>
                    <a:pt x="1089502" y="1845704"/>
                    <a:pt x="1087372" y="1845628"/>
                  </a:cubicBezTo>
                  <a:cubicBezTo>
                    <a:pt x="1015564" y="1843158"/>
                    <a:pt x="956360" y="1784738"/>
                    <a:pt x="904136" y="1733190"/>
                  </a:cubicBezTo>
                  <a:cubicBezTo>
                    <a:pt x="884306" y="1712576"/>
                    <a:pt x="863092" y="1693342"/>
                    <a:pt x="840641" y="1675622"/>
                  </a:cubicBezTo>
                  <a:cubicBezTo>
                    <a:pt x="784340" y="1632990"/>
                    <a:pt x="716602" y="1608139"/>
                    <a:pt x="646100" y="1604252"/>
                  </a:cubicBezTo>
                  <a:cubicBezTo>
                    <a:pt x="593304" y="1601687"/>
                    <a:pt x="540410" y="1601924"/>
                    <a:pt x="487639" y="1604963"/>
                  </a:cubicBezTo>
                  <a:cubicBezTo>
                    <a:pt x="313176" y="1611945"/>
                    <a:pt x="148379" y="1618524"/>
                    <a:pt x="51425" y="1406062"/>
                  </a:cubicBezTo>
                  <a:cubicBezTo>
                    <a:pt x="-35173" y="1216322"/>
                    <a:pt x="-11820" y="1047157"/>
                    <a:pt x="117171" y="929736"/>
                  </a:cubicBezTo>
                  <a:cubicBezTo>
                    <a:pt x="190475" y="863010"/>
                    <a:pt x="255959" y="836128"/>
                    <a:pt x="355917" y="908263"/>
                  </a:cubicBezTo>
                  <a:cubicBezTo>
                    <a:pt x="396071" y="937255"/>
                    <a:pt x="421292" y="979087"/>
                    <a:pt x="445694" y="1019542"/>
                  </a:cubicBezTo>
                  <a:cubicBezTo>
                    <a:pt x="471319" y="1062019"/>
                    <a:pt x="495514" y="1102147"/>
                    <a:pt x="534029" y="1121565"/>
                  </a:cubicBezTo>
                  <a:cubicBezTo>
                    <a:pt x="592216" y="1150928"/>
                    <a:pt x="661076" y="1155551"/>
                    <a:pt x="713748" y="1133576"/>
                  </a:cubicBezTo>
                  <a:cubicBezTo>
                    <a:pt x="749381" y="1119598"/>
                    <a:pt x="776832" y="1090316"/>
                    <a:pt x="788494" y="1053846"/>
                  </a:cubicBezTo>
                  <a:cubicBezTo>
                    <a:pt x="824846" y="941910"/>
                    <a:pt x="848702" y="895608"/>
                    <a:pt x="955934" y="853208"/>
                  </a:cubicBezTo>
                  <a:lnTo>
                    <a:pt x="960991" y="851209"/>
                  </a:lnTo>
                  <a:cubicBezTo>
                    <a:pt x="1004902" y="833910"/>
                    <a:pt x="1015333" y="829801"/>
                    <a:pt x="1032493" y="783641"/>
                  </a:cubicBezTo>
                  <a:cubicBezTo>
                    <a:pt x="1045088" y="749775"/>
                    <a:pt x="1053968" y="681694"/>
                    <a:pt x="1038666" y="656232"/>
                  </a:cubicBezTo>
                  <a:cubicBezTo>
                    <a:pt x="1022280" y="628967"/>
                    <a:pt x="984050" y="618684"/>
                    <a:pt x="943568" y="607800"/>
                  </a:cubicBezTo>
                  <a:cubicBezTo>
                    <a:pt x="893739" y="594392"/>
                    <a:pt x="837254" y="579201"/>
                    <a:pt x="818226" y="525437"/>
                  </a:cubicBezTo>
                  <a:cubicBezTo>
                    <a:pt x="799471" y="472435"/>
                    <a:pt x="815157" y="394760"/>
                    <a:pt x="864856" y="294562"/>
                  </a:cubicBezTo>
                  <a:cubicBezTo>
                    <a:pt x="900541" y="224371"/>
                    <a:pt x="942574" y="157596"/>
                    <a:pt x="990429" y="95073"/>
                  </a:cubicBezTo>
                  <a:cubicBezTo>
                    <a:pt x="1036284" y="35679"/>
                    <a:pt x="1087754" y="3791"/>
                    <a:pt x="1143385" y="305"/>
                  </a:cubicBezTo>
                  <a:cubicBezTo>
                    <a:pt x="1200491" y="-3169"/>
                    <a:pt x="1256985" y="23036"/>
                    <a:pt x="1312005" y="78386"/>
                  </a:cubicBezTo>
                  <a:cubicBezTo>
                    <a:pt x="1334019" y="103583"/>
                    <a:pt x="1353576" y="130826"/>
                    <a:pt x="1370411" y="159744"/>
                  </a:cubicBezTo>
                  <a:cubicBezTo>
                    <a:pt x="1415162" y="230108"/>
                    <a:pt x="1470980" y="317762"/>
                    <a:pt x="1532859" y="304397"/>
                  </a:cubicBezTo>
                  <a:cubicBezTo>
                    <a:pt x="1555404" y="299567"/>
                    <a:pt x="1579009" y="278312"/>
                    <a:pt x="1604001" y="255822"/>
                  </a:cubicBezTo>
                  <a:cubicBezTo>
                    <a:pt x="1632751" y="229945"/>
                    <a:pt x="1662484" y="203182"/>
                    <a:pt x="1698486" y="193173"/>
                  </a:cubicBezTo>
                  <a:cubicBezTo>
                    <a:pt x="1757919" y="176649"/>
                    <a:pt x="1801600" y="174573"/>
                    <a:pt x="1849017" y="212886"/>
                  </a:cubicBezTo>
                  <a:cubicBezTo>
                    <a:pt x="1956468" y="299643"/>
                    <a:pt x="1880105" y="427259"/>
                    <a:pt x="1829574" y="511700"/>
                  </a:cubicBezTo>
                  <a:cubicBezTo>
                    <a:pt x="1825488" y="518530"/>
                    <a:pt x="1821502" y="525174"/>
                    <a:pt x="1817734" y="531610"/>
                  </a:cubicBezTo>
                  <a:cubicBezTo>
                    <a:pt x="1792402" y="582320"/>
                    <a:pt x="1762094" y="630384"/>
                    <a:pt x="1727258" y="675094"/>
                  </a:cubicBezTo>
                  <a:cubicBezTo>
                    <a:pt x="1668590" y="755545"/>
                    <a:pt x="1613166" y="831527"/>
                    <a:pt x="1604078" y="951593"/>
                  </a:cubicBezTo>
                  <a:cubicBezTo>
                    <a:pt x="1601576" y="984584"/>
                    <a:pt x="1599905" y="1017225"/>
                    <a:pt x="1598288" y="1048807"/>
                  </a:cubicBezTo>
                  <a:cubicBezTo>
                    <a:pt x="1591440" y="1182554"/>
                    <a:pt x="1584973" y="1308881"/>
                    <a:pt x="1518265" y="1440617"/>
                  </a:cubicBezTo>
                  <a:cubicBezTo>
                    <a:pt x="1471695" y="1531885"/>
                    <a:pt x="1414362" y="1617243"/>
                    <a:pt x="1347494" y="1694866"/>
                  </a:cubicBezTo>
                  <a:cubicBezTo>
                    <a:pt x="1258449" y="1795010"/>
                    <a:pt x="1173118" y="1845737"/>
                    <a:pt x="1093751" y="1845737"/>
                  </a:cubicBezTo>
                  <a:close/>
                  <a:moveTo>
                    <a:pt x="584526" y="1568813"/>
                  </a:moveTo>
                  <a:cubicBezTo>
                    <a:pt x="605641" y="1568813"/>
                    <a:pt x="626920" y="1569347"/>
                    <a:pt x="648296" y="1570746"/>
                  </a:cubicBezTo>
                  <a:cubicBezTo>
                    <a:pt x="725196" y="1574976"/>
                    <a:pt x="799084" y="1602072"/>
                    <a:pt x="860499" y="1648564"/>
                  </a:cubicBezTo>
                  <a:cubicBezTo>
                    <a:pt x="884284" y="1667217"/>
                    <a:pt x="906738" y="1687509"/>
                    <a:pt x="927698" y="1709291"/>
                  </a:cubicBezTo>
                  <a:cubicBezTo>
                    <a:pt x="977889" y="1758828"/>
                    <a:pt x="1029796" y="1810058"/>
                    <a:pt x="1088529" y="1812078"/>
                  </a:cubicBezTo>
                  <a:cubicBezTo>
                    <a:pt x="1090255" y="1812133"/>
                    <a:pt x="1091992" y="1812167"/>
                    <a:pt x="1093728" y="1812167"/>
                  </a:cubicBezTo>
                  <a:cubicBezTo>
                    <a:pt x="1250518" y="1812177"/>
                    <a:pt x="1415152" y="1570026"/>
                    <a:pt x="1488336" y="1425449"/>
                  </a:cubicBezTo>
                  <a:cubicBezTo>
                    <a:pt x="1551821" y="1300051"/>
                    <a:pt x="1558113" y="1177177"/>
                    <a:pt x="1564776" y="1047081"/>
                  </a:cubicBezTo>
                  <a:cubicBezTo>
                    <a:pt x="1566403" y="1015313"/>
                    <a:pt x="1568086" y="982453"/>
                    <a:pt x="1570610" y="949057"/>
                  </a:cubicBezTo>
                  <a:cubicBezTo>
                    <a:pt x="1580429" y="819452"/>
                    <a:pt x="1641292" y="736006"/>
                    <a:pt x="1700157" y="655303"/>
                  </a:cubicBezTo>
                  <a:cubicBezTo>
                    <a:pt x="1733824" y="612140"/>
                    <a:pt x="1763122" y="565738"/>
                    <a:pt x="1787619" y="516781"/>
                  </a:cubicBezTo>
                  <a:lnTo>
                    <a:pt x="1788372" y="515327"/>
                  </a:lnTo>
                  <a:cubicBezTo>
                    <a:pt x="1792316" y="508596"/>
                    <a:pt x="1796488" y="501624"/>
                    <a:pt x="1800780" y="494455"/>
                  </a:cubicBezTo>
                  <a:cubicBezTo>
                    <a:pt x="1862015" y="392137"/>
                    <a:pt x="1906320" y="302287"/>
                    <a:pt x="1827937" y="239004"/>
                  </a:cubicBezTo>
                  <a:cubicBezTo>
                    <a:pt x="1791115" y="209280"/>
                    <a:pt x="1759764" y="210985"/>
                    <a:pt x="1707465" y="225519"/>
                  </a:cubicBezTo>
                  <a:cubicBezTo>
                    <a:pt x="1679065" y="233409"/>
                    <a:pt x="1652314" y="257494"/>
                    <a:pt x="1626448" y="280782"/>
                  </a:cubicBezTo>
                  <a:cubicBezTo>
                    <a:pt x="1598026" y="306353"/>
                    <a:pt x="1571188" y="330515"/>
                    <a:pt x="1539894" y="337224"/>
                  </a:cubicBezTo>
                  <a:cubicBezTo>
                    <a:pt x="1455043" y="355376"/>
                    <a:pt x="1392443" y="256904"/>
                    <a:pt x="1342098" y="177764"/>
                  </a:cubicBezTo>
                  <a:cubicBezTo>
                    <a:pt x="1326471" y="150944"/>
                    <a:pt x="1308436" y="125603"/>
                    <a:pt x="1288214" y="102056"/>
                  </a:cubicBezTo>
                  <a:cubicBezTo>
                    <a:pt x="1240295" y="53841"/>
                    <a:pt x="1192397" y="30881"/>
                    <a:pt x="1145483" y="33811"/>
                  </a:cubicBezTo>
                  <a:cubicBezTo>
                    <a:pt x="1099911" y="36662"/>
                    <a:pt x="1056677" y="64179"/>
                    <a:pt x="1016994" y="115596"/>
                  </a:cubicBezTo>
                  <a:cubicBezTo>
                    <a:pt x="943896" y="210286"/>
                    <a:pt x="814894" y="415457"/>
                    <a:pt x="849860" y="514224"/>
                  </a:cubicBezTo>
                  <a:cubicBezTo>
                    <a:pt x="863000" y="551368"/>
                    <a:pt x="906366" y="563028"/>
                    <a:pt x="952275" y="575376"/>
                  </a:cubicBezTo>
                  <a:cubicBezTo>
                    <a:pt x="997409" y="587506"/>
                    <a:pt x="1044072" y="600063"/>
                    <a:pt x="1067426" y="638933"/>
                  </a:cubicBezTo>
                  <a:cubicBezTo>
                    <a:pt x="1091293" y="678656"/>
                    <a:pt x="1076940" y="760397"/>
                    <a:pt x="1063952" y="795345"/>
                  </a:cubicBezTo>
                  <a:cubicBezTo>
                    <a:pt x="1041571" y="855547"/>
                    <a:pt x="1020173" y="863972"/>
                    <a:pt x="973280" y="882451"/>
                  </a:cubicBezTo>
                  <a:lnTo>
                    <a:pt x="968265" y="884429"/>
                  </a:lnTo>
                  <a:cubicBezTo>
                    <a:pt x="870592" y="923060"/>
                    <a:pt x="854000" y="960793"/>
                    <a:pt x="820411" y="1064226"/>
                  </a:cubicBezTo>
                  <a:cubicBezTo>
                    <a:pt x="805825" y="1110075"/>
                    <a:pt x="771392" y="1146924"/>
                    <a:pt x="726647" y="1164567"/>
                  </a:cubicBezTo>
                  <a:cubicBezTo>
                    <a:pt x="665216" y="1190171"/>
                    <a:pt x="585619" y="1185177"/>
                    <a:pt x="518912" y="1151551"/>
                  </a:cubicBezTo>
                  <a:cubicBezTo>
                    <a:pt x="471778" y="1127761"/>
                    <a:pt x="443913" y="1081569"/>
                    <a:pt x="416967" y="1036884"/>
                  </a:cubicBezTo>
                  <a:cubicBezTo>
                    <a:pt x="394301" y="999314"/>
                    <a:pt x="370872" y="960465"/>
                    <a:pt x="336277" y="935496"/>
                  </a:cubicBezTo>
                  <a:cubicBezTo>
                    <a:pt x="262153" y="881971"/>
                    <a:pt x="214386" y="886626"/>
                    <a:pt x="139761" y="954565"/>
                  </a:cubicBezTo>
                  <a:cubicBezTo>
                    <a:pt x="56766" y="1030110"/>
                    <a:pt x="-20635" y="1167342"/>
                    <a:pt x="81944" y="1392118"/>
                  </a:cubicBezTo>
                  <a:cubicBezTo>
                    <a:pt x="169558" y="1584100"/>
                    <a:pt x="316344" y="1578233"/>
                    <a:pt x="486306" y="1571413"/>
                  </a:cubicBezTo>
                  <a:cubicBezTo>
                    <a:pt x="518464" y="1570124"/>
                    <a:pt x="551299" y="1568813"/>
                    <a:pt x="584526" y="15688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 rot="4634833">
              <a:off x="-1950989" y="-110110"/>
              <a:ext cx="3094168" cy="1401492"/>
            </a:xfrm>
            <a:custGeom>
              <a:avLst/>
              <a:gdLst/>
              <a:ahLst/>
              <a:cxnLst/>
              <a:rect l="l" t="t" r="r" b="b"/>
              <a:pathLst>
                <a:path w="2787843" h="1262743" extrusionOk="0">
                  <a:moveTo>
                    <a:pt x="853688" y="1262743"/>
                  </a:moveTo>
                  <a:cubicBezTo>
                    <a:pt x="805713" y="1262749"/>
                    <a:pt x="763571" y="1255094"/>
                    <a:pt x="734812" y="1235593"/>
                  </a:cubicBezTo>
                  <a:cubicBezTo>
                    <a:pt x="704631" y="1215130"/>
                    <a:pt x="691081" y="1182904"/>
                    <a:pt x="695614" y="1142394"/>
                  </a:cubicBezTo>
                  <a:cubicBezTo>
                    <a:pt x="712074" y="995380"/>
                    <a:pt x="870979" y="933950"/>
                    <a:pt x="1024650" y="874545"/>
                  </a:cubicBezTo>
                  <a:cubicBezTo>
                    <a:pt x="1154373" y="824397"/>
                    <a:pt x="1288509" y="772538"/>
                    <a:pt x="1335194" y="671449"/>
                  </a:cubicBezTo>
                  <a:cubicBezTo>
                    <a:pt x="1371169" y="593550"/>
                    <a:pt x="1355369" y="481539"/>
                    <a:pt x="1274505" y="438947"/>
                  </a:cubicBezTo>
                  <a:cubicBezTo>
                    <a:pt x="1164378" y="380953"/>
                    <a:pt x="978811" y="463229"/>
                    <a:pt x="888079" y="537107"/>
                  </a:cubicBezTo>
                  <a:cubicBezTo>
                    <a:pt x="801344" y="607734"/>
                    <a:pt x="764516" y="697261"/>
                    <a:pt x="725527" y="792045"/>
                  </a:cubicBezTo>
                  <a:cubicBezTo>
                    <a:pt x="696630" y="862289"/>
                    <a:pt x="666750" y="934922"/>
                    <a:pt x="614903" y="999490"/>
                  </a:cubicBezTo>
                  <a:cubicBezTo>
                    <a:pt x="520703" y="1116806"/>
                    <a:pt x="352645" y="1137307"/>
                    <a:pt x="153839" y="1055746"/>
                  </a:cubicBezTo>
                  <a:cubicBezTo>
                    <a:pt x="37054" y="1007833"/>
                    <a:pt x="6235" y="932648"/>
                    <a:pt x="943" y="878014"/>
                  </a:cubicBezTo>
                  <a:cubicBezTo>
                    <a:pt x="-12122" y="743082"/>
                    <a:pt x="113456" y="582425"/>
                    <a:pt x="239187" y="498488"/>
                  </a:cubicBezTo>
                  <a:cubicBezTo>
                    <a:pt x="256095" y="474047"/>
                    <a:pt x="270416" y="448482"/>
                    <a:pt x="285544" y="421462"/>
                  </a:cubicBezTo>
                  <a:cubicBezTo>
                    <a:pt x="333704" y="335464"/>
                    <a:pt x="383502" y="246545"/>
                    <a:pt x="522980" y="179726"/>
                  </a:cubicBezTo>
                  <a:cubicBezTo>
                    <a:pt x="745899" y="72927"/>
                    <a:pt x="1022837" y="55415"/>
                    <a:pt x="1267171" y="39963"/>
                  </a:cubicBezTo>
                  <a:cubicBezTo>
                    <a:pt x="1299197" y="37936"/>
                    <a:pt x="1330802" y="35937"/>
                    <a:pt x="1361814" y="33772"/>
                  </a:cubicBezTo>
                  <a:cubicBezTo>
                    <a:pt x="1396669" y="31346"/>
                    <a:pt x="1431736" y="28835"/>
                    <a:pt x="1467014" y="26238"/>
                  </a:cubicBezTo>
                  <a:cubicBezTo>
                    <a:pt x="1704237" y="9004"/>
                    <a:pt x="1949503" y="-8830"/>
                    <a:pt x="2185120" y="4857"/>
                  </a:cubicBezTo>
                  <a:lnTo>
                    <a:pt x="2190194" y="5152"/>
                  </a:lnTo>
                  <a:cubicBezTo>
                    <a:pt x="2347618" y="14282"/>
                    <a:pt x="2543540" y="25642"/>
                    <a:pt x="2672170" y="137265"/>
                  </a:cubicBezTo>
                  <a:cubicBezTo>
                    <a:pt x="2885117" y="322062"/>
                    <a:pt x="2759576" y="513984"/>
                    <a:pt x="2648817" y="683306"/>
                  </a:cubicBezTo>
                  <a:cubicBezTo>
                    <a:pt x="2635053" y="704348"/>
                    <a:pt x="2620821" y="726111"/>
                    <a:pt x="2607637" y="747229"/>
                  </a:cubicBezTo>
                  <a:cubicBezTo>
                    <a:pt x="2592634" y="771266"/>
                    <a:pt x="2578286" y="796011"/>
                    <a:pt x="2564408" y="819944"/>
                  </a:cubicBezTo>
                  <a:cubicBezTo>
                    <a:pt x="2488023" y="951702"/>
                    <a:pt x="2415368" y="1076968"/>
                    <a:pt x="2243853" y="1076985"/>
                  </a:cubicBezTo>
                  <a:cubicBezTo>
                    <a:pt x="2220253" y="1076865"/>
                    <a:pt x="2196705" y="1074752"/>
                    <a:pt x="2173460" y="1070668"/>
                  </a:cubicBezTo>
                  <a:cubicBezTo>
                    <a:pt x="2087762" y="1056079"/>
                    <a:pt x="2066560" y="1044868"/>
                    <a:pt x="2055087" y="968055"/>
                  </a:cubicBezTo>
                  <a:cubicBezTo>
                    <a:pt x="2044895" y="899870"/>
                    <a:pt x="2082444" y="840422"/>
                    <a:pt x="2118757" y="782930"/>
                  </a:cubicBezTo>
                  <a:cubicBezTo>
                    <a:pt x="2156540" y="723106"/>
                    <a:pt x="2192231" y="666602"/>
                    <a:pt x="2181171" y="599833"/>
                  </a:cubicBezTo>
                  <a:cubicBezTo>
                    <a:pt x="2176153" y="569520"/>
                    <a:pt x="2165650" y="549439"/>
                    <a:pt x="2149069" y="538434"/>
                  </a:cubicBezTo>
                  <a:cubicBezTo>
                    <a:pt x="2117157" y="517278"/>
                    <a:pt x="2060602" y="528518"/>
                    <a:pt x="1995446" y="544166"/>
                  </a:cubicBezTo>
                  <a:cubicBezTo>
                    <a:pt x="1819234" y="586495"/>
                    <a:pt x="1662718" y="690065"/>
                    <a:pt x="1542826" y="843690"/>
                  </a:cubicBezTo>
                  <a:cubicBezTo>
                    <a:pt x="1525731" y="865600"/>
                    <a:pt x="1509188" y="887954"/>
                    <a:pt x="1491673" y="911623"/>
                  </a:cubicBezTo>
                  <a:cubicBezTo>
                    <a:pt x="1418744" y="1010172"/>
                    <a:pt x="1343332" y="1112074"/>
                    <a:pt x="1233560" y="1170807"/>
                  </a:cubicBezTo>
                  <a:cubicBezTo>
                    <a:pt x="1184553" y="1197028"/>
                    <a:pt x="994202" y="1262738"/>
                    <a:pt x="853688" y="1262743"/>
                  </a:cubicBezTo>
                  <a:close/>
                  <a:moveTo>
                    <a:pt x="1185985" y="385886"/>
                  </a:moveTo>
                  <a:cubicBezTo>
                    <a:pt x="1222085" y="385077"/>
                    <a:pt x="1257836" y="393095"/>
                    <a:pt x="1290136" y="409245"/>
                  </a:cubicBezTo>
                  <a:cubicBezTo>
                    <a:pt x="1368706" y="450628"/>
                    <a:pt x="1419924" y="568023"/>
                    <a:pt x="1365659" y="685525"/>
                  </a:cubicBezTo>
                  <a:cubicBezTo>
                    <a:pt x="1313276" y="798957"/>
                    <a:pt x="1172697" y="853301"/>
                    <a:pt x="1036748" y="905859"/>
                  </a:cubicBezTo>
                  <a:cubicBezTo>
                    <a:pt x="885764" y="964225"/>
                    <a:pt x="743156" y="1019351"/>
                    <a:pt x="728962" y="1146131"/>
                  </a:cubicBezTo>
                  <a:cubicBezTo>
                    <a:pt x="725772" y="1174626"/>
                    <a:pt x="733609" y="1194225"/>
                    <a:pt x="753638" y="1207803"/>
                  </a:cubicBezTo>
                  <a:cubicBezTo>
                    <a:pt x="847182" y="1271223"/>
                    <a:pt x="1152675" y="1176014"/>
                    <a:pt x="1217733" y="1141203"/>
                  </a:cubicBezTo>
                  <a:cubicBezTo>
                    <a:pt x="1320852" y="1086033"/>
                    <a:pt x="1393982" y="987212"/>
                    <a:pt x="1464703" y="891647"/>
                  </a:cubicBezTo>
                  <a:cubicBezTo>
                    <a:pt x="1481568" y="868852"/>
                    <a:pt x="1499013" y="845280"/>
                    <a:pt x="1516381" y="823030"/>
                  </a:cubicBezTo>
                  <a:cubicBezTo>
                    <a:pt x="1640992" y="663357"/>
                    <a:pt x="1803942" y="555640"/>
                    <a:pt x="1987614" y="511524"/>
                  </a:cubicBezTo>
                  <a:cubicBezTo>
                    <a:pt x="2063158" y="493384"/>
                    <a:pt x="2124398" y="481795"/>
                    <a:pt x="2167610" y="510459"/>
                  </a:cubicBezTo>
                  <a:cubicBezTo>
                    <a:pt x="2192385" y="526890"/>
                    <a:pt x="2207649" y="554329"/>
                    <a:pt x="2214280" y="594347"/>
                  </a:cubicBezTo>
                  <a:cubicBezTo>
                    <a:pt x="2227426" y="673728"/>
                    <a:pt x="2186601" y="738361"/>
                    <a:pt x="2147125" y="800864"/>
                  </a:cubicBezTo>
                  <a:cubicBezTo>
                    <a:pt x="2112569" y="855574"/>
                    <a:pt x="2079926" y="907252"/>
                    <a:pt x="2088271" y="963093"/>
                  </a:cubicBezTo>
                  <a:cubicBezTo>
                    <a:pt x="2096812" y="1020257"/>
                    <a:pt x="2101903" y="1024438"/>
                    <a:pt x="2179085" y="1037579"/>
                  </a:cubicBezTo>
                  <a:cubicBezTo>
                    <a:pt x="2379645" y="1071680"/>
                    <a:pt x="2451819" y="947232"/>
                    <a:pt x="2535380" y="803104"/>
                  </a:cubicBezTo>
                  <a:cubicBezTo>
                    <a:pt x="2549394" y="778936"/>
                    <a:pt x="2563879" y="753944"/>
                    <a:pt x="2579171" y="729450"/>
                  </a:cubicBezTo>
                  <a:cubicBezTo>
                    <a:pt x="2592546" y="708025"/>
                    <a:pt x="2606878" y="686115"/>
                    <a:pt x="2620739" y="664925"/>
                  </a:cubicBezTo>
                  <a:cubicBezTo>
                    <a:pt x="2734006" y="491767"/>
                    <a:pt x="2840993" y="328214"/>
                    <a:pt x="2650183" y="162629"/>
                  </a:cubicBezTo>
                  <a:cubicBezTo>
                    <a:pt x="2530186" y="58497"/>
                    <a:pt x="2348524" y="47963"/>
                    <a:pt x="2188249" y="38668"/>
                  </a:cubicBezTo>
                  <a:lnTo>
                    <a:pt x="2183176" y="38373"/>
                  </a:lnTo>
                  <a:cubicBezTo>
                    <a:pt x="1949782" y="24834"/>
                    <a:pt x="1705597" y="42575"/>
                    <a:pt x="1469445" y="59716"/>
                  </a:cubicBezTo>
                  <a:cubicBezTo>
                    <a:pt x="1434152" y="62283"/>
                    <a:pt x="1399054" y="64800"/>
                    <a:pt x="1364151" y="67267"/>
                  </a:cubicBezTo>
                  <a:cubicBezTo>
                    <a:pt x="1333070" y="69430"/>
                    <a:pt x="1301392" y="71435"/>
                    <a:pt x="1269283" y="73463"/>
                  </a:cubicBezTo>
                  <a:cubicBezTo>
                    <a:pt x="1027999" y="88723"/>
                    <a:pt x="754517" y="106016"/>
                    <a:pt x="537475" y="210007"/>
                  </a:cubicBezTo>
                  <a:cubicBezTo>
                    <a:pt x="407583" y="272231"/>
                    <a:pt x="360428" y="356436"/>
                    <a:pt x="314818" y="437870"/>
                  </a:cubicBezTo>
                  <a:cubicBezTo>
                    <a:pt x="299570" y="466194"/>
                    <a:pt x="282892" y="493725"/>
                    <a:pt x="264850" y="520355"/>
                  </a:cubicBezTo>
                  <a:lnTo>
                    <a:pt x="263016" y="522972"/>
                  </a:lnTo>
                  <a:lnTo>
                    <a:pt x="260350" y="524731"/>
                  </a:lnTo>
                  <a:cubicBezTo>
                    <a:pt x="141911" y="602757"/>
                    <a:pt x="22451" y="751961"/>
                    <a:pt x="34345" y="874780"/>
                  </a:cubicBezTo>
                  <a:cubicBezTo>
                    <a:pt x="40747" y="940883"/>
                    <a:pt x="85230" y="991315"/>
                    <a:pt x="166575" y="1024689"/>
                  </a:cubicBezTo>
                  <a:cubicBezTo>
                    <a:pt x="253655" y="1060397"/>
                    <a:pt x="469123" y="1127423"/>
                    <a:pt x="588742" y="978464"/>
                  </a:cubicBezTo>
                  <a:cubicBezTo>
                    <a:pt x="637557" y="917672"/>
                    <a:pt x="666504" y="847313"/>
                    <a:pt x="694495" y="779270"/>
                  </a:cubicBezTo>
                  <a:cubicBezTo>
                    <a:pt x="733364" y="684782"/>
                    <a:pt x="773555" y="587080"/>
                    <a:pt x="866899" y="511071"/>
                  </a:cubicBezTo>
                  <a:cubicBezTo>
                    <a:pt x="942427" y="449563"/>
                    <a:pt x="1072827" y="385886"/>
                    <a:pt x="1185985" y="3858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p22"/>
          <p:cNvGrpSpPr/>
          <p:nvPr/>
        </p:nvGrpSpPr>
        <p:grpSpPr>
          <a:xfrm>
            <a:off x="-840716" y="-897851"/>
            <a:ext cx="10392917" cy="7342165"/>
            <a:chOff x="-840716" y="-897851"/>
            <a:chExt cx="10392917" cy="7342165"/>
          </a:xfrm>
        </p:grpSpPr>
        <p:sp>
          <p:nvSpPr>
            <p:cNvPr id="420" name="Google Shape;420;p22"/>
            <p:cNvSpPr/>
            <p:nvPr/>
          </p:nvSpPr>
          <p:spPr>
            <a:xfrm rot="10800000">
              <a:off x="-840716" y="3448554"/>
              <a:ext cx="1851180" cy="1928261"/>
            </a:xfrm>
            <a:custGeom>
              <a:avLst/>
              <a:gdLst/>
              <a:ahLst/>
              <a:cxnLst/>
              <a:rect l="l" t="t" r="r" b="b"/>
              <a:pathLst>
                <a:path w="1851180" h="1928261" extrusionOk="0">
                  <a:moveTo>
                    <a:pt x="222219" y="504927"/>
                  </a:moveTo>
                  <a:cubicBezTo>
                    <a:pt x="306870" y="574402"/>
                    <a:pt x="421317" y="585438"/>
                    <a:pt x="513461" y="619503"/>
                  </a:cubicBezTo>
                  <a:cubicBezTo>
                    <a:pt x="710295" y="692270"/>
                    <a:pt x="698441" y="786656"/>
                    <a:pt x="727559" y="1149243"/>
                  </a:cubicBezTo>
                  <a:cubicBezTo>
                    <a:pt x="768608" y="1660375"/>
                    <a:pt x="830482" y="2049043"/>
                    <a:pt x="1186048" y="1893619"/>
                  </a:cubicBezTo>
                  <a:cubicBezTo>
                    <a:pt x="1439650" y="1782763"/>
                    <a:pt x="1488895" y="1789872"/>
                    <a:pt x="1559382" y="1349460"/>
                  </a:cubicBezTo>
                  <a:cubicBezTo>
                    <a:pt x="1609598" y="1035713"/>
                    <a:pt x="1602978" y="742907"/>
                    <a:pt x="1689368" y="438788"/>
                  </a:cubicBezTo>
                  <a:cubicBezTo>
                    <a:pt x="1732120" y="288636"/>
                    <a:pt x="1786215" y="141951"/>
                    <a:pt x="1851185" y="0"/>
                  </a:cubicBezTo>
                  <a:lnTo>
                    <a:pt x="5" y="0"/>
                  </a:lnTo>
                  <a:cubicBezTo>
                    <a:pt x="41452" y="214402"/>
                    <a:pt x="100046" y="404660"/>
                    <a:pt x="222219" y="5049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2"/>
            <p:cNvSpPr/>
            <p:nvPr/>
          </p:nvSpPr>
          <p:spPr>
            <a:xfrm rot="-5076197" flipH="1">
              <a:off x="7706325" y="-746686"/>
              <a:ext cx="1839031" cy="1687237"/>
            </a:xfrm>
            <a:custGeom>
              <a:avLst/>
              <a:gdLst/>
              <a:ahLst/>
              <a:cxnLst/>
              <a:rect l="l" t="t" r="r" b="b"/>
              <a:pathLst>
                <a:path w="1687446" h="1548164" extrusionOk="0">
                  <a:moveTo>
                    <a:pt x="1247031" y="634130"/>
                  </a:moveTo>
                  <a:cubicBezTo>
                    <a:pt x="1227364" y="527137"/>
                    <a:pt x="1277374" y="434846"/>
                    <a:pt x="1240738" y="325562"/>
                  </a:cubicBezTo>
                  <a:cubicBezTo>
                    <a:pt x="1143406" y="35220"/>
                    <a:pt x="767133" y="-94123"/>
                    <a:pt x="573695" y="76053"/>
                  </a:cubicBezTo>
                  <a:cubicBezTo>
                    <a:pt x="381743" y="244923"/>
                    <a:pt x="500205" y="465024"/>
                    <a:pt x="493422" y="693793"/>
                  </a:cubicBezTo>
                  <a:cubicBezTo>
                    <a:pt x="492299" y="750897"/>
                    <a:pt x="480941" y="807334"/>
                    <a:pt x="459888" y="860423"/>
                  </a:cubicBezTo>
                  <a:cubicBezTo>
                    <a:pt x="396447" y="1014854"/>
                    <a:pt x="162628" y="925558"/>
                    <a:pt x="215282" y="767120"/>
                  </a:cubicBezTo>
                  <a:cubicBezTo>
                    <a:pt x="276407" y="583189"/>
                    <a:pt x="338615" y="348217"/>
                    <a:pt x="232071" y="263066"/>
                  </a:cubicBezTo>
                  <a:cubicBezTo>
                    <a:pt x="232783" y="260311"/>
                    <a:pt x="233361" y="257482"/>
                    <a:pt x="233826" y="254593"/>
                  </a:cubicBezTo>
                  <a:cubicBezTo>
                    <a:pt x="242345" y="201613"/>
                    <a:pt x="213965" y="150229"/>
                    <a:pt x="174010" y="139542"/>
                  </a:cubicBezTo>
                  <a:cubicBezTo>
                    <a:pt x="115672" y="123939"/>
                    <a:pt x="57382" y="102718"/>
                    <a:pt x="5" y="81727"/>
                  </a:cubicBezTo>
                  <a:lnTo>
                    <a:pt x="5" y="1548165"/>
                  </a:lnTo>
                  <a:lnTo>
                    <a:pt x="1503631" y="1548165"/>
                  </a:lnTo>
                  <a:cubicBezTo>
                    <a:pt x="1506525" y="1521527"/>
                    <a:pt x="1510061" y="1496065"/>
                    <a:pt x="1514382" y="1472535"/>
                  </a:cubicBezTo>
                  <a:cubicBezTo>
                    <a:pt x="1540851" y="1328414"/>
                    <a:pt x="1674582" y="1240152"/>
                    <a:pt x="1686520" y="1106857"/>
                  </a:cubicBezTo>
                  <a:cubicBezTo>
                    <a:pt x="1709728" y="847741"/>
                    <a:pt x="1291541" y="876266"/>
                    <a:pt x="1247031" y="6341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2"/>
            <p:cNvSpPr/>
            <p:nvPr/>
          </p:nvSpPr>
          <p:spPr>
            <a:xfrm rot="10800000">
              <a:off x="3544476" y="4736676"/>
              <a:ext cx="1702438" cy="1707638"/>
            </a:xfrm>
            <a:custGeom>
              <a:avLst/>
              <a:gdLst/>
              <a:ahLst/>
              <a:cxnLst/>
              <a:rect l="l" t="t" r="r" b="b"/>
              <a:pathLst>
                <a:path w="2414805" h="2422182" extrusionOk="0">
                  <a:moveTo>
                    <a:pt x="1352508" y="39350"/>
                  </a:moveTo>
                  <a:cubicBezTo>
                    <a:pt x="1571455" y="-29216"/>
                    <a:pt x="1828014" y="-13083"/>
                    <a:pt x="2010694" y="126738"/>
                  </a:cubicBezTo>
                  <a:cubicBezTo>
                    <a:pt x="2072483" y="173793"/>
                    <a:pt x="2126212" y="235637"/>
                    <a:pt x="2145017" y="310925"/>
                  </a:cubicBezTo>
                  <a:cubicBezTo>
                    <a:pt x="2181285" y="461501"/>
                    <a:pt x="2068453" y="609389"/>
                    <a:pt x="1939502" y="695432"/>
                  </a:cubicBezTo>
                  <a:cubicBezTo>
                    <a:pt x="1810551" y="781476"/>
                    <a:pt x="1657422" y="832565"/>
                    <a:pt x="1543247" y="936086"/>
                  </a:cubicBezTo>
                  <a:cubicBezTo>
                    <a:pt x="1508323" y="967008"/>
                    <a:pt x="1477429" y="1004652"/>
                    <a:pt x="1463996" y="1050363"/>
                  </a:cubicBezTo>
                  <a:cubicBezTo>
                    <a:pt x="1433102" y="1160606"/>
                    <a:pt x="1524442" y="1270849"/>
                    <a:pt x="1627871" y="1317904"/>
                  </a:cubicBezTo>
                  <a:cubicBezTo>
                    <a:pt x="1731301" y="1364960"/>
                    <a:pt x="1849505" y="1373026"/>
                    <a:pt x="1955621" y="1413359"/>
                  </a:cubicBezTo>
                  <a:cubicBezTo>
                    <a:pt x="2130242" y="1479236"/>
                    <a:pt x="2261879" y="1627124"/>
                    <a:pt x="2349189" y="1792489"/>
                  </a:cubicBezTo>
                  <a:cubicBezTo>
                    <a:pt x="2406948" y="1902732"/>
                    <a:pt x="2445902" y="2041209"/>
                    <a:pt x="2381427" y="2147419"/>
                  </a:cubicBezTo>
                  <a:cubicBezTo>
                    <a:pt x="2339787" y="2215985"/>
                    <a:pt x="2261879" y="2254973"/>
                    <a:pt x="2185314" y="2277829"/>
                  </a:cubicBezTo>
                  <a:cubicBezTo>
                    <a:pt x="1819954" y="2386728"/>
                    <a:pt x="1418326" y="2205229"/>
                    <a:pt x="1160425" y="1925588"/>
                  </a:cubicBezTo>
                  <a:cubicBezTo>
                    <a:pt x="1136247" y="1898699"/>
                    <a:pt x="1110725" y="1870466"/>
                    <a:pt x="1077144" y="1855677"/>
                  </a:cubicBezTo>
                  <a:cubicBezTo>
                    <a:pt x="1043563" y="1840889"/>
                    <a:pt x="999236" y="1844922"/>
                    <a:pt x="977745" y="1874499"/>
                  </a:cubicBezTo>
                  <a:cubicBezTo>
                    <a:pt x="968342" y="1889288"/>
                    <a:pt x="964312" y="1906766"/>
                    <a:pt x="961626" y="1922899"/>
                  </a:cubicBezTo>
                  <a:cubicBezTo>
                    <a:pt x="926702" y="2108430"/>
                    <a:pt x="854167" y="2312784"/>
                    <a:pt x="680889" y="2390761"/>
                  </a:cubicBezTo>
                  <a:cubicBezTo>
                    <a:pt x="561341" y="2444538"/>
                    <a:pt x="421645" y="2423027"/>
                    <a:pt x="300753" y="2373284"/>
                  </a:cubicBezTo>
                  <a:cubicBezTo>
                    <a:pt x="182548" y="2323540"/>
                    <a:pt x="69717" y="2241529"/>
                    <a:pt x="24047" y="2121875"/>
                  </a:cubicBezTo>
                  <a:cubicBezTo>
                    <a:pt x="-32369" y="1975332"/>
                    <a:pt x="21360" y="1812655"/>
                    <a:pt x="73746" y="1666112"/>
                  </a:cubicBezTo>
                  <a:cubicBezTo>
                    <a:pt x="178519" y="1375715"/>
                    <a:pt x="283291" y="1085318"/>
                    <a:pt x="389407" y="793576"/>
                  </a:cubicBezTo>
                  <a:cubicBezTo>
                    <a:pt x="427018" y="690055"/>
                    <a:pt x="475374" y="575778"/>
                    <a:pt x="565371" y="507212"/>
                  </a:cubicBezTo>
                  <a:cubicBezTo>
                    <a:pt x="625817" y="461501"/>
                    <a:pt x="702381" y="446713"/>
                    <a:pt x="765513" y="406380"/>
                  </a:cubicBezTo>
                  <a:cubicBezTo>
                    <a:pt x="965655" y="277314"/>
                    <a:pt x="1116098" y="111949"/>
                    <a:pt x="1352508" y="39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7" r:id="rId5"/>
    <p:sldLayoutId id="214748366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"/>
          <p:cNvSpPr txBox="1">
            <a:spLocks noGrp="1"/>
          </p:cNvSpPr>
          <p:nvPr>
            <p:ph type="ctrTitle"/>
          </p:nvPr>
        </p:nvSpPr>
        <p:spPr>
          <a:xfrm>
            <a:off x="1023600" y="1067888"/>
            <a:ext cx="7096800" cy="16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Software Design Document </a:t>
            </a:r>
            <a:endParaRPr sz="4800" dirty="0"/>
          </a:p>
        </p:txBody>
      </p:sp>
      <p:sp>
        <p:nvSpPr>
          <p:cNvPr id="439" name="Google Shape;439;p27"/>
          <p:cNvSpPr txBox="1">
            <a:spLocks noGrp="1"/>
          </p:cNvSpPr>
          <p:nvPr>
            <p:ph type="subTitle" idx="1"/>
          </p:nvPr>
        </p:nvSpPr>
        <p:spPr>
          <a:xfrm>
            <a:off x="710419" y="3214306"/>
            <a:ext cx="7899009" cy="861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FF0000"/>
                </a:solidFill>
              </a:rPr>
              <a:t>Hostel Management system</a:t>
            </a:r>
            <a:endParaRPr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C6926-9264-F613-2465-15AC00BB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Stakeholder Architectural Requirements</a:t>
            </a:r>
          </a:p>
        </p:txBody>
      </p:sp>
      <p:grpSp>
        <p:nvGrpSpPr>
          <p:cNvPr id="5" name="Google Shape;1541;p84">
            <a:extLst>
              <a:ext uri="{FF2B5EF4-FFF2-40B4-BE49-F238E27FC236}">
                <a16:creationId xmlns:a16="http://schemas.microsoft.com/office/drawing/2014/main" id="{35D11920-6900-9961-A039-714E74BB1BFC}"/>
              </a:ext>
            </a:extLst>
          </p:cNvPr>
          <p:cNvGrpSpPr/>
          <p:nvPr/>
        </p:nvGrpSpPr>
        <p:grpSpPr>
          <a:xfrm>
            <a:off x="1485702" y="1744369"/>
            <a:ext cx="1233228" cy="1237087"/>
            <a:chOff x="1163567" y="1433557"/>
            <a:chExt cx="1835401" cy="1819369"/>
          </a:xfrm>
        </p:grpSpPr>
        <p:sp>
          <p:nvSpPr>
            <p:cNvPr id="6" name="Google Shape;1542;p84">
              <a:extLst>
                <a:ext uri="{FF2B5EF4-FFF2-40B4-BE49-F238E27FC236}">
                  <a16:creationId xmlns:a16="http://schemas.microsoft.com/office/drawing/2014/main" id="{FFEB5119-8473-BEA4-B30D-B2EFB43909F2}"/>
                </a:ext>
              </a:extLst>
            </p:cNvPr>
            <p:cNvSpPr/>
            <p:nvPr/>
          </p:nvSpPr>
          <p:spPr>
            <a:xfrm>
              <a:off x="1163567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3" y="1"/>
                  </a:moveTo>
                  <a:cubicBezTo>
                    <a:pt x="14197" y="1"/>
                    <a:pt x="13862" y="130"/>
                    <a:pt x="13610" y="389"/>
                  </a:cubicBezTo>
                  <a:lnTo>
                    <a:pt x="518" y="13467"/>
                  </a:lnTo>
                  <a:cubicBezTo>
                    <a:pt x="1" y="13985"/>
                    <a:pt x="1" y="14820"/>
                    <a:pt x="518" y="15338"/>
                  </a:cubicBezTo>
                  <a:lnTo>
                    <a:pt x="13610" y="28429"/>
                  </a:lnTo>
                  <a:cubicBezTo>
                    <a:pt x="13862" y="28681"/>
                    <a:pt x="14197" y="28807"/>
                    <a:pt x="14533" y="28807"/>
                  </a:cubicBezTo>
                  <a:cubicBezTo>
                    <a:pt x="14870" y="28807"/>
                    <a:pt x="15208" y="28681"/>
                    <a:pt x="15467" y="28429"/>
                  </a:cubicBezTo>
                  <a:lnTo>
                    <a:pt x="28559" y="15338"/>
                  </a:lnTo>
                  <a:cubicBezTo>
                    <a:pt x="29063" y="14820"/>
                    <a:pt x="29063" y="13985"/>
                    <a:pt x="28559" y="13467"/>
                  </a:cubicBezTo>
                  <a:lnTo>
                    <a:pt x="15467" y="389"/>
                  </a:lnTo>
                  <a:cubicBezTo>
                    <a:pt x="15208" y="130"/>
                    <a:pt x="14870" y="1"/>
                    <a:pt x="14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43;p84">
              <a:extLst>
                <a:ext uri="{FF2B5EF4-FFF2-40B4-BE49-F238E27FC236}">
                  <a16:creationId xmlns:a16="http://schemas.microsoft.com/office/drawing/2014/main" id="{BC1795FE-197D-9561-8888-FF33BECB29F7}"/>
                </a:ext>
              </a:extLst>
            </p:cNvPr>
            <p:cNvSpPr/>
            <p:nvPr/>
          </p:nvSpPr>
          <p:spPr>
            <a:xfrm>
              <a:off x="1604117" y="1881038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1544;p84">
              <a:extLst>
                <a:ext uri="{FF2B5EF4-FFF2-40B4-BE49-F238E27FC236}">
                  <a16:creationId xmlns:a16="http://schemas.microsoft.com/office/drawing/2014/main" id="{CEA3571D-3F7B-95C4-6177-C15D63CD1366}"/>
                </a:ext>
              </a:extLst>
            </p:cNvPr>
            <p:cNvGrpSpPr/>
            <p:nvPr/>
          </p:nvGrpSpPr>
          <p:grpSpPr>
            <a:xfrm>
              <a:off x="1861818" y="2138728"/>
              <a:ext cx="438909" cy="438924"/>
              <a:chOff x="-61784125" y="1931250"/>
              <a:chExt cx="316650" cy="317050"/>
            </a:xfrm>
          </p:grpSpPr>
          <p:sp>
            <p:nvSpPr>
              <p:cNvPr id="9" name="Google Shape;1545;p84">
                <a:extLst>
                  <a:ext uri="{FF2B5EF4-FFF2-40B4-BE49-F238E27FC236}">
                    <a16:creationId xmlns:a16="http://schemas.microsoft.com/office/drawing/2014/main" id="{8C33786E-B08B-8519-1218-2CA99CA1D25D}"/>
                  </a:ext>
                </a:extLst>
              </p:cNvPr>
              <p:cNvSpPr/>
              <p:nvPr/>
            </p:nvSpPr>
            <p:spPr>
              <a:xfrm>
                <a:off x="-61688025" y="1931250"/>
                <a:ext cx="124450" cy="13430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72" extrusionOk="0">
                    <a:moveTo>
                      <a:pt x="2497" y="845"/>
                    </a:moveTo>
                    <a:cubicBezTo>
                      <a:pt x="2709" y="845"/>
                      <a:pt x="2922" y="922"/>
                      <a:pt x="3088" y="1087"/>
                    </a:cubicBezTo>
                    <a:cubicBezTo>
                      <a:pt x="3277" y="1276"/>
                      <a:pt x="3340" y="1591"/>
                      <a:pt x="3277" y="1906"/>
                    </a:cubicBezTo>
                    <a:cubicBezTo>
                      <a:pt x="3182" y="2190"/>
                      <a:pt x="2993" y="2410"/>
                      <a:pt x="2709" y="2442"/>
                    </a:cubicBezTo>
                    <a:cubicBezTo>
                      <a:pt x="2625" y="2467"/>
                      <a:pt x="2545" y="2479"/>
                      <a:pt x="2469" y="2479"/>
                    </a:cubicBezTo>
                    <a:cubicBezTo>
                      <a:pt x="2259" y="2479"/>
                      <a:pt x="2075" y="2391"/>
                      <a:pt x="1890" y="2253"/>
                    </a:cubicBezTo>
                    <a:cubicBezTo>
                      <a:pt x="1701" y="2032"/>
                      <a:pt x="1607" y="1717"/>
                      <a:pt x="1701" y="1434"/>
                    </a:cubicBezTo>
                    <a:cubicBezTo>
                      <a:pt x="1800" y="1059"/>
                      <a:pt x="2145" y="845"/>
                      <a:pt x="2497" y="845"/>
                    </a:cubicBezTo>
                    <a:close/>
                    <a:moveTo>
                      <a:pt x="2520" y="3324"/>
                    </a:moveTo>
                    <a:cubicBezTo>
                      <a:pt x="3277" y="3324"/>
                      <a:pt x="3907" y="3828"/>
                      <a:pt x="4096" y="4553"/>
                    </a:cubicBezTo>
                    <a:lnTo>
                      <a:pt x="914" y="4553"/>
                    </a:lnTo>
                    <a:cubicBezTo>
                      <a:pt x="1103" y="3828"/>
                      <a:pt x="1733" y="3324"/>
                      <a:pt x="2520" y="3324"/>
                    </a:cubicBezTo>
                    <a:close/>
                    <a:moveTo>
                      <a:pt x="2510" y="1"/>
                    </a:moveTo>
                    <a:cubicBezTo>
                      <a:pt x="1805" y="1"/>
                      <a:pt x="1113" y="455"/>
                      <a:pt x="914" y="1213"/>
                    </a:cubicBezTo>
                    <a:cubicBezTo>
                      <a:pt x="756" y="1780"/>
                      <a:pt x="914" y="2347"/>
                      <a:pt x="1292" y="2789"/>
                    </a:cubicBezTo>
                    <a:cubicBezTo>
                      <a:pt x="567" y="3198"/>
                      <a:pt x="0" y="3986"/>
                      <a:pt x="0" y="4931"/>
                    </a:cubicBezTo>
                    <a:cubicBezTo>
                      <a:pt x="0" y="5183"/>
                      <a:pt x="189" y="5372"/>
                      <a:pt x="441" y="5372"/>
                    </a:cubicBezTo>
                    <a:lnTo>
                      <a:pt x="4568" y="5372"/>
                    </a:lnTo>
                    <a:cubicBezTo>
                      <a:pt x="4820" y="5372"/>
                      <a:pt x="4978" y="5183"/>
                      <a:pt x="4978" y="4931"/>
                    </a:cubicBezTo>
                    <a:cubicBezTo>
                      <a:pt x="4978" y="3986"/>
                      <a:pt x="4442" y="3198"/>
                      <a:pt x="3718" y="2789"/>
                    </a:cubicBezTo>
                    <a:cubicBezTo>
                      <a:pt x="3907" y="2568"/>
                      <a:pt x="4033" y="2347"/>
                      <a:pt x="4096" y="2064"/>
                    </a:cubicBezTo>
                    <a:cubicBezTo>
                      <a:pt x="4253" y="1528"/>
                      <a:pt x="4096" y="930"/>
                      <a:pt x="3655" y="489"/>
                    </a:cubicBezTo>
                    <a:cubicBezTo>
                      <a:pt x="3331" y="153"/>
                      <a:pt x="2918" y="1"/>
                      <a:pt x="25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46;p84">
                <a:extLst>
                  <a:ext uri="{FF2B5EF4-FFF2-40B4-BE49-F238E27FC236}">
                    <a16:creationId xmlns:a16="http://schemas.microsoft.com/office/drawing/2014/main" id="{DECA587A-63C2-7D62-E0C7-393B50AC2FC1}"/>
                  </a:ext>
                </a:extLst>
              </p:cNvPr>
              <p:cNvSpPr/>
              <p:nvPr/>
            </p:nvSpPr>
            <p:spPr>
              <a:xfrm>
                <a:off x="-61784125" y="2113325"/>
                <a:ext cx="124450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5399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7" y="2491"/>
                    </a:cubicBezTo>
                    <a:cubicBezTo>
                      <a:pt x="2261" y="2491"/>
                      <a:pt x="2058" y="2415"/>
                      <a:pt x="1891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458" y="3319"/>
                    </a:moveTo>
                    <a:cubicBezTo>
                      <a:pt x="3245" y="3319"/>
                      <a:pt x="3907" y="3854"/>
                      <a:pt x="4096" y="4547"/>
                    </a:cubicBezTo>
                    <a:lnTo>
                      <a:pt x="883" y="4547"/>
                    </a:lnTo>
                    <a:cubicBezTo>
                      <a:pt x="1040" y="3886"/>
                      <a:pt x="1733" y="3319"/>
                      <a:pt x="2458" y="3319"/>
                    </a:cubicBezTo>
                    <a:close/>
                    <a:moveTo>
                      <a:pt x="2509" y="1"/>
                    </a:moveTo>
                    <a:cubicBezTo>
                      <a:pt x="1812" y="1"/>
                      <a:pt x="1143" y="437"/>
                      <a:pt x="946" y="1208"/>
                    </a:cubicBezTo>
                    <a:cubicBezTo>
                      <a:pt x="788" y="1806"/>
                      <a:pt x="946" y="2342"/>
                      <a:pt x="1324" y="2783"/>
                    </a:cubicBezTo>
                    <a:cubicBezTo>
                      <a:pt x="568" y="3224"/>
                      <a:pt x="32" y="4012"/>
                      <a:pt x="32" y="4957"/>
                    </a:cubicBezTo>
                    <a:cubicBezTo>
                      <a:pt x="0" y="5209"/>
                      <a:pt x="189" y="5398"/>
                      <a:pt x="410" y="5398"/>
                    </a:cubicBezTo>
                    <a:lnTo>
                      <a:pt x="4569" y="5398"/>
                    </a:lnTo>
                    <a:cubicBezTo>
                      <a:pt x="4789" y="5398"/>
                      <a:pt x="4978" y="5209"/>
                      <a:pt x="4978" y="4988"/>
                    </a:cubicBezTo>
                    <a:cubicBezTo>
                      <a:pt x="4978" y="4043"/>
                      <a:pt x="4474" y="3256"/>
                      <a:pt x="3718" y="2815"/>
                    </a:cubicBezTo>
                    <a:cubicBezTo>
                      <a:pt x="3939" y="2626"/>
                      <a:pt x="4033" y="2374"/>
                      <a:pt x="4128" y="2090"/>
                    </a:cubicBezTo>
                    <a:cubicBezTo>
                      <a:pt x="4285" y="1523"/>
                      <a:pt x="4128" y="924"/>
                      <a:pt x="3687" y="483"/>
                    </a:cubicBezTo>
                    <a:cubicBezTo>
                      <a:pt x="3346" y="155"/>
                      <a:pt x="2923" y="1"/>
                      <a:pt x="25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47;p84">
                <a:extLst>
                  <a:ext uri="{FF2B5EF4-FFF2-40B4-BE49-F238E27FC236}">
                    <a16:creationId xmlns:a16="http://schemas.microsoft.com/office/drawing/2014/main" id="{D51B43C6-221C-BCFA-29B5-D996E4EEEDB7}"/>
                  </a:ext>
                </a:extLst>
              </p:cNvPr>
              <p:cNvSpPr/>
              <p:nvPr/>
            </p:nvSpPr>
            <p:spPr>
              <a:xfrm>
                <a:off x="-61591150" y="2113325"/>
                <a:ext cx="123675" cy="1341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5367" extrusionOk="0">
                    <a:moveTo>
                      <a:pt x="2482" y="848"/>
                    </a:moveTo>
                    <a:cubicBezTo>
                      <a:pt x="2688" y="848"/>
                      <a:pt x="2895" y="921"/>
                      <a:pt x="3056" y="1082"/>
                    </a:cubicBezTo>
                    <a:cubicBezTo>
                      <a:pt x="3245" y="1271"/>
                      <a:pt x="3340" y="1586"/>
                      <a:pt x="3245" y="1901"/>
                    </a:cubicBezTo>
                    <a:cubicBezTo>
                      <a:pt x="3182" y="2185"/>
                      <a:pt x="2993" y="2437"/>
                      <a:pt x="2710" y="2468"/>
                    </a:cubicBezTo>
                    <a:cubicBezTo>
                      <a:pt x="2633" y="2483"/>
                      <a:pt x="2559" y="2491"/>
                      <a:pt x="2486" y="2491"/>
                    </a:cubicBezTo>
                    <a:cubicBezTo>
                      <a:pt x="2261" y="2491"/>
                      <a:pt x="2057" y="2415"/>
                      <a:pt x="1890" y="2248"/>
                    </a:cubicBezTo>
                    <a:cubicBezTo>
                      <a:pt x="1670" y="2059"/>
                      <a:pt x="1607" y="1743"/>
                      <a:pt x="1670" y="1428"/>
                    </a:cubicBezTo>
                    <a:cubicBezTo>
                      <a:pt x="1770" y="1068"/>
                      <a:pt x="2124" y="848"/>
                      <a:pt x="2482" y="848"/>
                    </a:cubicBezTo>
                    <a:close/>
                    <a:moveTo>
                      <a:pt x="2521" y="3382"/>
                    </a:moveTo>
                    <a:cubicBezTo>
                      <a:pt x="3308" y="3382"/>
                      <a:pt x="3938" y="3886"/>
                      <a:pt x="4127" y="4579"/>
                    </a:cubicBezTo>
                    <a:lnTo>
                      <a:pt x="882" y="4579"/>
                    </a:lnTo>
                    <a:cubicBezTo>
                      <a:pt x="1103" y="3886"/>
                      <a:pt x="1733" y="3382"/>
                      <a:pt x="2521" y="3382"/>
                    </a:cubicBezTo>
                    <a:close/>
                    <a:moveTo>
                      <a:pt x="2467" y="1"/>
                    </a:moveTo>
                    <a:cubicBezTo>
                      <a:pt x="1761" y="1"/>
                      <a:pt x="1080" y="437"/>
                      <a:pt x="882" y="1208"/>
                    </a:cubicBezTo>
                    <a:cubicBezTo>
                      <a:pt x="725" y="1806"/>
                      <a:pt x="882" y="2342"/>
                      <a:pt x="1292" y="2783"/>
                    </a:cubicBezTo>
                    <a:cubicBezTo>
                      <a:pt x="536" y="3224"/>
                      <a:pt x="0" y="4012"/>
                      <a:pt x="0" y="4957"/>
                    </a:cubicBezTo>
                    <a:cubicBezTo>
                      <a:pt x="0" y="5178"/>
                      <a:pt x="189" y="5367"/>
                      <a:pt x="378" y="5367"/>
                    </a:cubicBezTo>
                    <a:lnTo>
                      <a:pt x="4505" y="5367"/>
                    </a:lnTo>
                    <a:cubicBezTo>
                      <a:pt x="4757" y="5367"/>
                      <a:pt x="4946" y="5178"/>
                      <a:pt x="4946" y="4957"/>
                    </a:cubicBezTo>
                    <a:cubicBezTo>
                      <a:pt x="4946" y="4075"/>
                      <a:pt x="4442" y="3256"/>
                      <a:pt x="3686" y="2815"/>
                    </a:cubicBezTo>
                    <a:cubicBezTo>
                      <a:pt x="3875" y="2626"/>
                      <a:pt x="4001" y="2374"/>
                      <a:pt x="4096" y="2090"/>
                    </a:cubicBezTo>
                    <a:cubicBezTo>
                      <a:pt x="4253" y="1523"/>
                      <a:pt x="4096" y="924"/>
                      <a:pt x="3655" y="483"/>
                    </a:cubicBezTo>
                    <a:cubicBezTo>
                      <a:pt x="3314" y="155"/>
                      <a:pt x="2887" y="1"/>
                      <a:pt x="24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48;p84">
                <a:extLst>
                  <a:ext uri="{FF2B5EF4-FFF2-40B4-BE49-F238E27FC236}">
                    <a16:creationId xmlns:a16="http://schemas.microsoft.com/office/drawing/2014/main" id="{7BA5FDC6-5D51-23FC-718D-BE3451B62D3D}"/>
                  </a:ext>
                </a:extLst>
              </p:cNvPr>
              <p:cNvSpPr/>
              <p:nvPr/>
            </p:nvSpPr>
            <p:spPr>
              <a:xfrm>
                <a:off x="-61677800" y="2072225"/>
                <a:ext cx="106350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498" extrusionOk="0">
                    <a:moveTo>
                      <a:pt x="2096" y="1"/>
                    </a:moveTo>
                    <a:cubicBezTo>
                      <a:pt x="1985" y="1"/>
                      <a:pt x="1875" y="48"/>
                      <a:pt x="1796" y="142"/>
                    </a:cubicBezTo>
                    <a:lnTo>
                      <a:pt x="158" y="1781"/>
                    </a:lnTo>
                    <a:cubicBezTo>
                      <a:pt x="1" y="1938"/>
                      <a:pt x="1" y="2222"/>
                      <a:pt x="158" y="2379"/>
                    </a:cubicBezTo>
                    <a:cubicBezTo>
                      <a:pt x="237" y="2458"/>
                      <a:pt x="339" y="2497"/>
                      <a:pt x="442" y="2497"/>
                    </a:cubicBezTo>
                    <a:cubicBezTo>
                      <a:pt x="544" y="2497"/>
                      <a:pt x="646" y="2458"/>
                      <a:pt x="725" y="2379"/>
                    </a:cubicBezTo>
                    <a:lnTo>
                      <a:pt x="2111" y="993"/>
                    </a:lnTo>
                    <a:lnTo>
                      <a:pt x="3498" y="2379"/>
                    </a:lnTo>
                    <a:cubicBezTo>
                      <a:pt x="3576" y="2458"/>
                      <a:pt x="3687" y="2497"/>
                      <a:pt x="3797" y="2497"/>
                    </a:cubicBezTo>
                    <a:cubicBezTo>
                      <a:pt x="3907" y="2497"/>
                      <a:pt x="4017" y="2458"/>
                      <a:pt x="4096" y="2379"/>
                    </a:cubicBezTo>
                    <a:cubicBezTo>
                      <a:pt x="4254" y="2222"/>
                      <a:pt x="4254" y="1938"/>
                      <a:pt x="4096" y="1781"/>
                    </a:cubicBezTo>
                    <a:lnTo>
                      <a:pt x="2395" y="142"/>
                    </a:lnTo>
                    <a:cubicBezTo>
                      <a:pt x="2316" y="48"/>
                      <a:pt x="2206" y="1"/>
                      <a:pt x="2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oogle Shape;1549;p84">
            <a:extLst>
              <a:ext uri="{FF2B5EF4-FFF2-40B4-BE49-F238E27FC236}">
                <a16:creationId xmlns:a16="http://schemas.microsoft.com/office/drawing/2014/main" id="{E0331FDA-30EA-F12D-339F-E136C03E5DA4}"/>
              </a:ext>
            </a:extLst>
          </p:cNvPr>
          <p:cNvGrpSpPr/>
          <p:nvPr/>
        </p:nvGrpSpPr>
        <p:grpSpPr>
          <a:xfrm>
            <a:off x="5173656" y="1705555"/>
            <a:ext cx="1233228" cy="1239746"/>
            <a:chOff x="6145035" y="1433557"/>
            <a:chExt cx="1835401" cy="1819369"/>
          </a:xfrm>
        </p:grpSpPr>
        <p:sp>
          <p:nvSpPr>
            <p:cNvPr id="14" name="Google Shape;1550;p84">
              <a:extLst>
                <a:ext uri="{FF2B5EF4-FFF2-40B4-BE49-F238E27FC236}">
                  <a16:creationId xmlns:a16="http://schemas.microsoft.com/office/drawing/2014/main" id="{4F4FB752-B963-AD22-14C7-84C281B36711}"/>
                </a:ext>
              </a:extLst>
            </p:cNvPr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51;p84">
              <a:extLst>
                <a:ext uri="{FF2B5EF4-FFF2-40B4-BE49-F238E27FC236}">
                  <a16:creationId xmlns:a16="http://schemas.microsoft.com/office/drawing/2014/main" id="{08AEF29D-49EC-8BA8-7083-4B9CEA10578C}"/>
                </a:ext>
              </a:extLst>
            </p:cNvPr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52;p84">
              <a:extLst>
                <a:ext uri="{FF2B5EF4-FFF2-40B4-BE49-F238E27FC236}">
                  <a16:creationId xmlns:a16="http://schemas.microsoft.com/office/drawing/2014/main" id="{193B48A1-2CA6-E7EF-FEF7-A046C93CCC74}"/>
                </a:ext>
              </a:extLst>
            </p:cNvPr>
            <p:cNvSpPr/>
            <p:nvPr/>
          </p:nvSpPr>
          <p:spPr>
            <a:xfrm>
              <a:off x="6828639" y="2123693"/>
              <a:ext cx="468172" cy="438909"/>
            </a:xfrm>
            <a:custGeom>
              <a:avLst/>
              <a:gdLst/>
              <a:ahLst/>
              <a:cxnLst/>
              <a:rect l="l" t="t" r="r" b="b"/>
              <a:pathLst>
                <a:path w="19326" h="18118" extrusionOk="0">
                  <a:moveTo>
                    <a:pt x="17628" y="1133"/>
                  </a:moveTo>
                  <a:cubicBezTo>
                    <a:pt x="17939" y="1133"/>
                    <a:pt x="18193" y="1387"/>
                    <a:pt x="18193" y="1701"/>
                  </a:cubicBezTo>
                  <a:lnTo>
                    <a:pt x="18193" y="11324"/>
                  </a:lnTo>
                  <a:lnTo>
                    <a:pt x="1133" y="11324"/>
                  </a:lnTo>
                  <a:lnTo>
                    <a:pt x="1133" y="1701"/>
                  </a:lnTo>
                  <a:cubicBezTo>
                    <a:pt x="1133" y="1387"/>
                    <a:pt x="1387" y="1133"/>
                    <a:pt x="1701" y="1133"/>
                  </a:cubicBezTo>
                  <a:close/>
                  <a:moveTo>
                    <a:pt x="18193" y="12456"/>
                  </a:moveTo>
                  <a:lnTo>
                    <a:pt x="18193" y="13024"/>
                  </a:lnTo>
                  <a:cubicBezTo>
                    <a:pt x="18193" y="13335"/>
                    <a:pt x="17939" y="13588"/>
                    <a:pt x="17628" y="13588"/>
                  </a:cubicBezTo>
                  <a:lnTo>
                    <a:pt x="1701" y="13588"/>
                  </a:lnTo>
                  <a:cubicBezTo>
                    <a:pt x="1387" y="13588"/>
                    <a:pt x="1133" y="13335"/>
                    <a:pt x="1133" y="13024"/>
                  </a:cubicBezTo>
                  <a:lnTo>
                    <a:pt x="1133" y="12456"/>
                  </a:lnTo>
                  <a:close/>
                  <a:moveTo>
                    <a:pt x="11520" y="14720"/>
                  </a:moveTo>
                  <a:lnTo>
                    <a:pt x="12275" y="16985"/>
                  </a:lnTo>
                  <a:lnTo>
                    <a:pt x="7051" y="16985"/>
                  </a:lnTo>
                  <a:lnTo>
                    <a:pt x="7806" y="14720"/>
                  </a:lnTo>
                  <a:close/>
                  <a:moveTo>
                    <a:pt x="1701" y="1"/>
                  </a:moveTo>
                  <a:cubicBezTo>
                    <a:pt x="762" y="1"/>
                    <a:pt x="1" y="762"/>
                    <a:pt x="1" y="1701"/>
                  </a:cubicBezTo>
                  <a:lnTo>
                    <a:pt x="1" y="13024"/>
                  </a:lnTo>
                  <a:cubicBezTo>
                    <a:pt x="1" y="13960"/>
                    <a:pt x="762" y="14720"/>
                    <a:pt x="1701" y="14720"/>
                  </a:cubicBezTo>
                  <a:lnTo>
                    <a:pt x="6614" y="14720"/>
                  </a:lnTo>
                  <a:lnTo>
                    <a:pt x="5859" y="16985"/>
                  </a:lnTo>
                  <a:lnTo>
                    <a:pt x="4002" y="16985"/>
                  </a:lnTo>
                  <a:cubicBezTo>
                    <a:pt x="3688" y="16985"/>
                    <a:pt x="3437" y="17239"/>
                    <a:pt x="3437" y="17553"/>
                  </a:cubicBezTo>
                  <a:cubicBezTo>
                    <a:pt x="3437" y="17864"/>
                    <a:pt x="3688" y="18117"/>
                    <a:pt x="4002" y="18117"/>
                  </a:cubicBezTo>
                  <a:lnTo>
                    <a:pt x="15325" y="18117"/>
                  </a:lnTo>
                  <a:cubicBezTo>
                    <a:pt x="15639" y="18117"/>
                    <a:pt x="15889" y="17864"/>
                    <a:pt x="15889" y="17553"/>
                  </a:cubicBezTo>
                  <a:cubicBezTo>
                    <a:pt x="15889" y="17239"/>
                    <a:pt x="15639" y="16985"/>
                    <a:pt x="15325" y="16985"/>
                  </a:cubicBezTo>
                  <a:lnTo>
                    <a:pt x="13468" y="16985"/>
                  </a:lnTo>
                  <a:lnTo>
                    <a:pt x="12713" y="14720"/>
                  </a:lnTo>
                  <a:lnTo>
                    <a:pt x="17628" y="14720"/>
                  </a:lnTo>
                  <a:cubicBezTo>
                    <a:pt x="18565" y="14720"/>
                    <a:pt x="19325" y="13960"/>
                    <a:pt x="19325" y="13024"/>
                  </a:cubicBezTo>
                  <a:lnTo>
                    <a:pt x="19325" y="1701"/>
                  </a:lnTo>
                  <a:cubicBezTo>
                    <a:pt x="19325" y="762"/>
                    <a:pt x="18565" y="1"/>
                    <a:pt x="17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" name="Google Shape;1559;p84">
            <a:extLst>
              <a:ext uri="{FF2B5EF4-FFF2-40B4-BE49-F238E27FC236}">
                <a16:creationId xmlns:a16="http://schemas.microsoft.com/office/drawing/2014/main" id="{823759CF-099A-6CF3-30BC-2E9D5E43183D}"/>
              </a:ext>
            </a:extLst>
          </p:cNvPr>
          <p:cNvSpPr/>
          <p:nvPr/>
        </p:nvSpPr>
        <p:spPr>
          <a:xfrm>
            <a:off x="3187490" y="2585925"/>
            <a:ext cx="1233234" cy="1237228"/>
          </a:xfrm>
          <a:custGeom>
            <a:avLst/>
            <a:gdLst/>
            <a:ahLst/>
            <a:cxnLst/>
            <a:rect l="l" t="t" r="r" b="b"/>
            <a:pathLst>
              <a:path w="29076" h="28811" extrusionOk="0">
                <a:moveTo>
                  <a:pt x="14533" y="1"/>
                </a:moveTo>
                <a:cubicBezTo>
                  <a:pt x="14196" y="1"/>
                  <a:pt x="13861" y="127"/>
                  <a:pt x="13609" y="379"/>
                </a:cubicBezTo>
                <a:lnTo>
                  <a:pt x="518" y="13470"/>
                </a:lnTo>
                <a:cubicBezTo>
                  <a:pt x="0" y="13988"/>
                  <a:pt x="0" y="14823"/>
                  <a:pt x="518" y="15341"/>
                </a:cubicBezTo>
                <a:lnTo>
                  <a:pt x="13609" y="28432"/>
                </a:lnTo>
                <a:cubicBezTo>
                  <a:pt x="13861" y="28684"/>
                  <a:pt x="14196" y="28810"/>
                  <a:pt x="14533" y="28810"/>
                </a:cubicBezTo>
                <a:cubicBezTo>
                  <a:pt x="14869" y="28810"/>
                  <a:pt x="15208" y="28684"/>
                  <a:pt x="15466" y="28432"/>
                </a:cubicBezTo>
                <a:lnTo>
                  <a:pt x="28558" y="15341"/>
                </a:lnTo>
                <a:cubicBezTo>
                  <a:pt x="29075" y="14823"/>
                  <a:pt x="29075" y="13988"/>
                  <a:pt x="28558" y="13470"/>
                </a:cubicBezTo>
                <a:lnTo>
                  <a:pt x="15466" y="379"/>
                </a:lnTo>
                <a:cubicBezTo>
                  <a:pt x="15208" y="127"/>
                  <a:pt x="14869" y="1"/>
                  <a:pt x="145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60;p84">
            <a:extLst>
              <a:ext uri="{FF2B5EF4-FFF2-40B4-BE49-F238E27FC236}">
                <a16:creationId xmlns:a16="http://schemas.microsoft.com/office/drawing/2014/main" id="{B040432A-4E3B-575F-2645-8FA99BD27020}"/>
              </a:ext>
            </a:extLst>
          </p:cNvPr>
          <p:cNvSpPr/>
          <p:nvPr/>
        </p:nvSpPr>
        <p:spPr>
          <a:xfrm>
            <a:off x="3483598" y="2872523"/>
            <a:ext cx="641019" cy="64896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561;p84">
            <a:extLst>
              <a:ext uri="{FF2B5EF4-FFF2-40B4-BE49-F238E27FC236}">
                <a16:creationId xmlns:a16="http://schemas.microsoft.com/office/drawing/2014/main" id="{8ABD5A21-243A-600F-0233-BE309730A6C5}"/>
              </a:ext>
            </a:extLst>
          </p:cNvPr>
          <p:cNvGrpSpPr/>
          <p:nvPr/>
        </p:nvGrpSpPr>
        <p:grpSpPr>
          <a:xfrm>
            <a:off x="3648793" y="3053640"/>
            <a:ext cx="294785" cy="298438"/>
            <a:chOff x="2998978" y="3914400"/>
            <a:chExt cx="438913" cy="438909"/>
          </a:xfrm>
        </p:grpSpPr>
        <p:sp>
          <p:nvSpPr>
            <p:cNvPr id="20" name="Google Shape;1562;p84">
              <a:extLst>
                <a:ext uri="{FF2B5EF4-FFF2-40B4-BE49-F238E27FC236}">
                  <a16:creationId xmlns:a16="http://schemas.microsoft.com/office/drawing/2014/main" id="{C2EB5A5E-B753-6F82-E86D-57C132545269}"/>
                </a:ext>
              </a:extLst>
            </p:cNvPr>
            <p:cNvSpPr/>
            <p:nvPr/>
          </p:nvSpPr>
          <p:spPr>
            <a:xfrm>
              <a:off x="2998978" y="3914400"/>
              <a:ext cx="438913" cy="438909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63;p84">
              <a:extLst>
                <a:ext uri="{FF2B5EF4-FFF2-40B4-BE49-F238E27FC236}">
                  <a16:creationId xmlns:a16="http://schemas.microsoft.com/office/drawing/2014/main" id="{9F3744DC-5301-B88B-348C-2F11CBEA2F6B}"/>
                </a:ext>
              </a:extLst>
            </p:cNvPr>
            <p:cNvSpPr/>
            <p:nvPr/>
          </p:nvSpPr>
          <p:spPr>
            <a:xfrm flipH="1">
              <a:off x="3281084" y="4097952"/>
              <a:ext cx="77832" cy="76747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64;p84">
              <a:extLst>
                <a:ext uri="{FF2B5EF4-FFF2-40B4-BE49-F238E27FC236}">
                  <a16:creationId xmlns:a16="http://schemas.microsoft.com/office/drawing/2014/main" id="{6CC310FA-6072-DA7E-F2CD-2A7AE2439500}"/>
                </a:ext>
              </a:extLst>
            </p:cNvPr>
            <p:cNvSpPr/>
            <p:nvPr/>
          </p:nvSpPr>
          <p:spPr>
            <a:xfrm flipH="1">
              <a:off x="3177749" y="4045693"/>
              <a:ext cx="77832" cy="129006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65;p84">
              <a:extLst>
                <a:ext uri="{FF2B5EF4-FFF2-40B4-BE49-F238E27FC236}">
                  <a16:creationId xmlns:a16="http://schemas.microsoft.com/office/drawing/2014/main" id="{6F7AD086-4D10-980B-BBEA-53ED44FF9C25}"/>
                </a:ext>
              </a:extLst>
            </p:cNvPr>
            <p:cNvSpPr/>
            <p:nvPr/>
          </p:nvSpPr>
          <p:spPr>
            <a:xfrm flipH="1">
              <a:off x="3075594" y="3992217"/>
              <a:ext cx="77796" cy="181302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568;p84">
            <a:extLst>
              <a:ext uri="{FF2B5EF4-FFF2-40B4-BE49-F238E27FC236}">
                <a16:creationId xmlns:a16="http://schemas.microsoft.com/office/drawing/2014/main" id="{59E3CA03-6E74-C9B5-090F-2FD6F4E5EB51}"/>
              </a:ext>
            </a:extLst>
          </p:cNvPr>
          <p:cNvSpPr txBox="1"/>
          <p:nvPr/>
        </p:nvSpPr>
        <p:spPr>
          <a:xfrm>
            <a:off x="4697917" y="3095179"/>
            <a:ext cx="2184707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wardens</a:t>
            </a:r>
            <a:endParaRPr sz="1800" b="1" dirty="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1574;p84">
            <a:extLst>
              <a:ext uri="{FF2B5EF4-FFF2-40B4-BE49-F238E27FC236}">
                <a16:creationId xmlns:a16="http://schemas.microsoft.com/office/drawing/2014/main" id="{88EE9ED6-A825-B70F-07F3-0495ADEAA683}"/>
              </a:ext>
            </a:extLst>
          </p:cNvPr>
          <p:cNvSpPr txBox="1"/>
          <p:nvPr/>
        </p:nvSpPr>
        <p:spPr>
          <a:xfrm>
            <a:off x="2821729" y="3834180"/>
            <a:ext cx="1964756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1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Administrators</a:t>
            </a:r>
            <a:endParaRPr sz="1800" b="1" dirty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1577;p84">
            <a:extLst>
              <a:ext uri="{FF2B5EF4-FFF2-40B4-BE49-F238E27FC236}">
                <a16:creationId xmlns:a16="http://schemas.microsoft.com/office/drawing/2014/main" id="{6B9846F5-BA3F-BB0F-2B1F-01CA969DF360}"/>
              </a:ext>
            </a:extLst>
          </p:cNvPr>
          <p:cNvSpPr txBox="1"/>
          <p:nvPr/>
        </p:nvSpPr>
        <p:spPr>
          <a:xfrm>
            <a:off x="1485702" y="3040437"/>
            <a:ext cx="1079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" sz="1800" b="1" dirty="0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taff</a:t>
            </a:r>
          </a:p>
        </p:txBody>
      </p:sp>
      <p:grpSp>
        <p:nvGrpSpPr>
          <p:cNvPr id="39" name="Google Shape;1578;p84">
            <a:extLst>
              <a:ext uri="{FF2B5EF4-FFF2-40B4-BE49-F238E27FC236}">
                <a16:creationId xmlns:a16="http://schemas.microsoft.com/office/drawing/2014/main" id="{C4D1F5DD-0737-7E9D-A91B-27F8482C145C}"/>
              </a:ext>
            </a:extLst>
          </p:cNvPr>
          <p:cNvGrpSpPr/>
          <p:nvPr/>
        </p:nvGrpSpPr>
        <p:grpSpPr>
          <a:xfrm>
            <a:off x="7083934" y="2315235"/>
            <a:ext cx="1233228" cy="1239746"/>
            <a:chOff x="6145035" y="1433557"/>
            <a:chExt cx="1835401" cy="1819369"/>
          </a:xfrm>
        </p:grpSpPr>
        <p:sp>
          <p:nvSpPr>
            <p:cNvPr id="40" name="Google Shape;1579;p84">
              <a:extLst>
                <a:ext uri="{FF2B5EF4-FFF2-40B4-BE49-F238E27FC236}">
                  <a16:creationId xmlns:a16="http://schemas.microsoft.com/office/drawing/2014/main" id="{6C7D03D5-29AB-2785-26F1-4C413ECC6436}"/>
                </a:ext>
              </a:extLst>
            </p:cNvPr>
            <p:cNvSpPr/>
            <p:nvPr/>
          </p:nvSpPr>
          <p:spPr>
            <a:xfrm>
              <a:off x="6145035" y="1433557"/>
              <a:ext cx="1835401" cy="1819369"/>
            </a:xfrm>
            <a:custGeom>
              <a:avLst/>
              <a:gdLst/>
              <a:ahLst/>
              <a:cxnLst/>
              <a:rect l="l" t="t" r="r" b="b"/>
              <a:pathLst>
                <a:path w="29063" h="28808" extrusionOk="0">
                  <a:moveTo>
                    <a:pt x="14531" y="1"/>
                  </a:moveTo>
                  <a:cubicBezTo>
                    <a:pt x="14193" y="1"/>
                    <a:pt x="13855" y="130"/>
                    <a:pt x="13596" y="389"/>
                  </a:cubicBezTo>
                  <a:lnTo>
                    <a:pt x="518" y="13467"/>
                  </a:lnTo>
                  <a:cubicBezTo>
                    <a:pt x="0" y="13985"/>
                    <a:pt x="0" y="14820"/>
                    <a:pt x="518" y="15338"/>
                  </a:cubicBezTo>
                  <a:lnTo>
                    <a:pt x="13596" y="28429"/>
                  </a:lnTo>
                  <a:cubicBezTo>
                    <a:pt x="13855" y="28681"/>
                    <a:pt x="14193" y="28807"/>
                    <a:pt x="14531" y="28807"/>
                  </a:cubicBezTo>
                  <a:cubicBezTo>
                    <a:pt x="14870" y="28807"/>
                    <a:pt x="15208" y="28681"/>
                    <a:pt x="15466" y="28429"/>
                  </a:cubicBezTo>
                  <a:lnTo>
                    <a:pt x="28558" y="15338"/>
                  </a:lnTo>
                  <a:cubicBezTo>
                    <a:pt x="29062" y="14820"/>
                    <a:pt x="29062" y="13985"/>
                    <a:pt x="28558" y="13467"/>
                  </a:cubicBezTo>
                  <a:lnTo>
                    <a:pt x="15466" y="389"/>
                  </a:lnTo>
                  <a:cubicBezTo>
                    <a:pt x="15208" y="130"/>
                    <a:pt x="14870" y="1"/>
                    <a:pt x="14531" y="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80;p84">
              <a:extLst>
                <a:ext uri="{FF2B5EF4-FFF2-40B4-BE49-F238E27FC236}">
                  <a16:creationId xmlns:a16="http://schemas.microsoft.com/office/drawing/2014/main" id="{38B3FAE1-4FF4-6186-E53B-01DF189D21BA}"/>
                </a:ext>
              </a:extLst>
            </p:cNvPr>
            <p:cNvSpPr/>
            <p:nvPr/>
          </p:nvSpPr>
          <p:spPr>
            <a:xfrm>
              <a:off x="6585586" y="1881050"/>
              <a:ext cx="954300" cy="954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584;p84">
            <a:extLst>
              <a:ext uri="{FF2B5EF4-FFF2-40B4-BE49-F238E27FC236}">
                <a16:creationId xmlns:a16="http://schemas.microsoft.com/office/drawing/2014/main" id="{33604C70-C53B-D930-4853-9B0A286F11F5}"/>
              </a:ext>
            </a:extLst>
          </p:cNvPr>
          <p:cNvSpPr/>
          <p:nvPr/>
        </p:nvSpPr>
        <p:spPr>
          <a:xfrm>
            <a:off x="7551868" y="2783643"/>
            <a:ext cx="297361" cy="302931"/>
          </a:xfrm>
          <a:custGeom>
            <a:avLst/>
            <a:gdLst/>
            <a:ahLst/>
            <a:cxnLst/>
            <a:rect l="l" t="t" r="r" b="b"/>
            <a:pathLst>
              <a:path w="11689" h="11758" extrusionOk="0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568;p84">
            <a:extLst>
              <a:ext uri="{FF2B5EF4-FFF2-40B4-BE49-F238E27FC236}">
                <a16:creationId xmlns:a16="http://schemas.microsoft.com/office/drawing/2014/main" id="{49F0ABEA-60EC-7160-B5C7-4010CD88E93A}"/>
              </a:ext>
            </a:extLst>
          </p:cNvPr>
          <p:cNvSpPr txBox="1"/>
          <p:nvPr/>
        </p:nvSpPr>
        <p:spPr>
          <a:xfrm>
            <a:off x="6608194" y="3768084"/>
            <a:ext cx="2184707" cy="3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Students</a:t>
            </a:r>
            <a:endParaRPr sz="1800" b="1" dirty="0">
              <a:solidFill>
                <a:srgbClr val="C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903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41A1-0133-661B-CE44-D4AC353A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083" y="726379"/>
            <a:ext cx="7704000" cy="572700"/>
          </a:xfrm>
        </p:spPr>
        <p:txBody>
          <a:bodyPr/>
          <a:lstStyle/>
          <a:p>
            <a:r>
              <a:rPr lang="en-US" dirty="0"/>
              <a:t>2.4 Constraints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D0DF963-8952-55B4-F596-8ADF4F447E5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45083" y="1672890"/>
            <a:ext cx="7509598" cy="2850984"/>
          </a:xfrm>
        </p:spPr>
        <p:txBody>
          <a:bodyPr/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Data Privacy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Budget Limitations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Availability of Resources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Legacy System Integration</a:t>
            </a:r>
            <a:endParaRPr lang="en-US" sz="20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12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E8C1-B96C-24C1-EC9F-6D947830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2.6 Risks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9D4DE3C-5084-ED8A-2F0B-47380037B53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47500" y="1159417"/>
            <a:ext cx="6849000" cy="2931319"/>
          </a:xfrm>
        </p:spPr>
        <p:txBody>
          <a:bodyPr/>
          <a:lstStyle/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Data Breaches</a:t>
            </a: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System Downtime</a:t>
            </a: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Scalability Issues</a:t>
            </a: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Functional Bugs</a:t>
            </a:r>
          </a:p>
          <a:p>
            <a:pPr marL="342900" marR="0" lvl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Compliance Failures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15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>
            <a:spLocks noGrp="1"/>
          </p:cNvSpPr>
          <p:nvPr>
            <p:ph type="title"/>
          </p:nvPr>
        </p:nvSpPr>
        <p:spPr>
          <a:xfrm>
            <a:off x="1183489" y="2325650"/>
            <a:ext cx="7221955" cy="1085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System Architecture</a:t>
            </a:r>
            <a:endParaRPr sz="5400" dirty="0"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 idx="2"/>
          </p:nvPr>
        </p:nvSpPr>
        <p:spPr>
          <a:xfrm>
            <a:off x="1281965" y="1154134"/>
            <a:ext cx="1367380" cy="134200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31"/>
          <p:cNvSpPr/>
          <p:nvPr/>
        </p:nvSpPr>
        <p:spPr>
          <a:xfrm rot="-2511569">
            <a:off x="6172751" y="165065"/>
            <a:ext cx="2245222" cy="1472694"/>
          </a:xfrm>
          <a:custGeom>
            <a:avLst/>
            <a:gdLst/>
            <a:ahLst/>
            <a:cxnLst/>
            <a:rect l="l" t="t" r="r" b="b"/>
            <a:pathLst>
              <a:path w="2244570" h="1472266" extrusionOk="0">
                <a:moveTo>
                  <a:pt x="1418508" y="1472266"/>
                </a:moveTo>
                <a:cubicBezTo>
                  <a:pt x="1359406" y="1472266"/>
                  <a:pt x="1298960" y="1452100"/>
                  <a:pt x="1250603" y="1418489"/>
                </a:cubicBezTo>
                <a:cubicBezTo>
                  <a:pt x="1178069" y="1368745"/>
                  <a:pt x="1127025" y="1296146"/>
                  <a:pt x="1078669" y="1227579"/>
                </a:cubicBezTo>
                <a:cubicBezTo>
                  <a:pt x="1065237" y="1208757"/>
                  <a:pt x="1051804" y="1191280"/>
                  <a:pt x="1038372" y="1172458"/>
                </a:cubicBezTo>
                <a:cubicBezTo>
                  <a:pt x="959121" y="1066248"/>
                  <a:pt x="879870" y="1009781"/>
                  <a:pt x="799276" y="999026"/>
                </a:cubicBezTo>
                <a:cubicBezTo>
                  <a:pt x="729428" y="990960"/>
                  <a:pt x="655550" y="1016504"/>
                  <a:pt x="585701" y="1040703"/>
                </a:cubicBezTo>
                <a:cubicBezTo>
                  <a:pt x="494361" y="1072970"/>
                  <a:pt x="400335" y="1106581"/>
                  <a:pt x="308995" y="1068937"/>
                </a:cubicBezTo>
                <a:cubicBezTo>
                  <a:pt x="225714" y="1035326"/>
                  <a:pt x="176014" y="954660"/>
                  <a:pt x="133031" y="872649"/>
                </a:cubicBezTo>
                <a:cubicBezTo>
                  <a:pt x="76614" y="762406"/>
                  <a:pt x="16169" y="630652"/>
                  <a:pt x="2736" y="490831"/>
                </a:cubicBezTo>
                <a:cubicBezTo>
                  <a:pt x="-12039" y="338910"/>
                  <a:pt x="33631" y="196400"/>
                  <a:pt x="124971" y="106323"/>
                </a:cubicBezTo>
                <a:cubicBezTo>
                  <a:pt x="204222" y="28346"/>
                  <a:pt x="318397" y="-7953"/>
                  <a:pt x="446005" y="1458"/>
                </a:cubicBezTo>
                <a:cubicBezTo>
                  <a:pt x="561523" y="10869"/>
                  <a:pt x="681071" y="57924"/>
                  <a:pt x="773754" y="130523"/>
                </a:cubicBezTo>
                <a:cubicBezTo>
                  <a:pt x="787187" y="141279"/>
                  <a:pt x="800619" y="152034"/>
                  <a:pt x="814051" y="164134"/>
                </a:cubicBezTo>
                <a:cubicBezTo>
                  <a:pt x="866438" y="208500"/>
                  <a:pt x="914794" y="250177"/>
                  <a:pt x="976583" y="262277"/>
                </a:cubicBezTo>
                <a:cubicBezTo>
                  <a:pt x="1070610" y="281099"/>
                  <a:pt x="1153890" y="225978"/>
                  <a:pt x="1241200" y="168167"/>
                </a:cubicBezTo>
                <a:cubicBezTo>
                  <a:pt x="1297617" y="130523"/>
                  <a:pt x="1356719" y="91535"/>
                  <a:pt x="1421195" y="71368"/>
                </a:cubicBezTo>
                <a:lnTo>
                  <a:pt x="1421195" y="71368"/>
                </a:lnTo>
                <a:cubicBezTo>
                  <a:pt x="1548802" y="31035"/>
                  <a:pt x="1773123" y="65990"/>
                  <a:pt x="1985354" y="235389"/>
                </a:cubicBezTo>
                <a:cubicBezTo>
                  <a:pt x="2045800" y="283788"/>
                  <a:pt x="2114304" y="363110"/>
                  <a:pt x="2164004" y="442431"/>
                </a:cubicBezTo>
                <a:cubicBezTo>
                  <a:pt x="2206988" y="512342"/>
                  <a:pt x="2256688" y="613174"/>
                  <a:pt x="2241912" y="699218"/>
                </a:cubicBezTo>
                <a:cubicBezTo>
                  <a:pt x="2227137" y="782573"/>
                  <a:pt x="2139826" y="832317"/>
                  <a:pt x="2059232" y="844416"/>
                </a:cubicBezTo>
                <a:cubicBezTo>
                  <a:pt x="2026994" y="849794"/>
                  <a:pt x="1993413" y="849794"/>
                  <a:pt x="1961176" y="851138"/>
                </a:cubicBezTo>
                <a:cubicBezTo>
                  <a:pt x="1918192" y="852483"/>
                  <a:pt x="1877895" y="853828"/>
                  <a:pt x="1837598" y="863238"/>
                </a:cubicBezTo>
                <a:cubicBezTo>
                  <a:pt x="1743571" y="887438"/>
                  <a:pt x="1665664" y="966760"/>
                  <a:pt x="1642829" y="1060870"/>
                </a:cubicBezTo>
                <a:cubicBezTo>
                  <a:pt x="1633426" y="1099858"/>
                  <a:pt x="1632083" y="1144225"/>
                  <a:pt x="1630739" y="1187246"/>
                </a:cubicBezTo>
                <a:cubicBezTo>
                  <a:pt x="1628053" y="1266568"/>
                  <a:pt x="1626710" y="1349923"/>
                  <a:pt x="1571637" y="1411767"/>
                </a:cubicBezTo>
                <a:cubicBezTo>
                  <a:pt x="1531340" y="1453444"/>
                  <a:pt x="1476267" y="1472266"/>
                  <a:pt x="1418508" y="1472266"/>
                </a:cubicBezTo>
                <a:close/>
                <a:moveTo>
                  <a:pt x="769725" y="957349"/>
                </a:moveTo>
                <a:cubicBezTo>
                  <a:pt x="780470" y="957349"/>
                  <a:pt x="792560" y="957349"/>
                  <a:pt x="803306" y="960038"/>
                </a:cubicBezTo>
                <a:cubicBezTo>
                  <a:pt x="895989" y="972137"/>
                  <a:pt x="983299" y="1033981"/>
                  <a:pt x="1070610" y="1149603"/>
                </a:cubicBezTo>
                <a:cubicBezTo>
                  <a:pt x="1084042" y="1168424"/>
                  <a:pt x="1097474" y="1187246"/>
                  <a:pt x="1110907" y="1204724"/>
                </a:cubicBezTo>
                <a:cubicBezTo>
                  <a:pt x="1157920" y="1271946"/>
                  <a:pt x="1207620" y="1340512"/>
                  <a:pt x="1273439" y="1386222"/>
                </a:cubicBezTo>
                <a:cubicBezTo>
                  <a:pt x="1351346" y="1440000"/>
                  <a:pt x="1476267" y="1454789"/>
                  <a:pt x="1539399" y="1383534"/>
                </a:cubicBezTo>
                <a:cubicBezTo>
                  <a:pt x="1585070" y="1332445"/>
                  <a:pt x="1586412" y="1261190"/>
                  <a:pt x="1589099" y="1185902"/>
                </a:cubicBezTo>
                <a:cubicBezTo>
                  <a:pt x="1590442" y="1141536"/>
                  <a:pt x="1591786" y="1095825"/>
                  <a:pt x="1602531" y="1051459"/>
                </a:cubicBezTo>
                <a:cubicBezTo>
                  <a:pt x="1628053" y="942560"/>
                  <a:pt x="1718050" y="851138"/>
                  <a:pt x="1826852" y="824250"/>
                </a:cubicBezTo>
                <a:cubicBezTo>
                  <a:pt x="1871179" y="813495"/>
                  <a:pt x="1915505" y="812150"/>
                  <a:pt x="1958489" y="810806"/>
                </a:cubicBezTo>
                <a:cubicBezTo>
                  <a:pt x="1989383" y="809461"/>
                  <a:pt x="2021621" y="809461"/>
                  <a:pt x="2051173" y="805428"/>
                </a:cubicBezTo>
                <a:cubicBezTo>
                  <a:pt x="2116991" y="796017"/>
                  <a:pt x="2189526" y="757028"/>
                  <a:pt x="2200272" y="693840"/>
                </a:cubicBezTo>
                <a:cubicBezTo>
                  <a:pt x="2221763" y="568808"/>
                  <a:pt x="2071321" y="359077"/>
                  <a:pt x="1958489" y="269000"/>
                </a:cubicBezTo>
                <a:cubicBezTo>
                  <a:pt x="1813420" y="154723"/>
                  <a:pt x="1595815" y="60613"/>
                  <a:pt x="1431940" y="113045"/>
                </a:cubicBezTo>
                <a:lnTo>
                  <a:pt x="1431940" y="113045"/>
                </a:lnTo>
                <a:cubicBezTo>
                  <a:pt x="1372838" y="131868"/>
                  <a:pt x="1316422" y="168167"/>
                  <a:pt x="1261349" y="204467"/>
                </a:cubicBezTo>
                <a:cubicBezTo>
                  <a:pt x="1170009" y="264966"/>
                  <a:pt x="1075983" y="326810"/>
                  <a:pt x="965837" y="303955"/>
                </a:cubicBezTo>
                <a:cubicBezTo>
                  <a:pt x="894646" y="289166"/>
                  <a:pt x="839573" y="243455"/>
                  <a:pt x="785844" y="197745"/>
                </a:cubicBezTo>
                <a:cubicBezTo>
                  <a:pt x="772411" y="186989"/>
                  <a:pt x="758979" y="176234"/>
                  <a:pt x="746890" y="165478"/>
                </a:cubicBezTo>
                <a:cubicBezTo>
                  <a:pt x="531972" y="-5265"/>
                  <a:pt x="274070" y="17591"/>
                  <a:pt x="150493" y="138590"/>
                </a:cubicBezTo>
                <a:cubicBezTo>
                  <a:pt x="68555" y="219256"/>
                  <a:pt x="26915" y="351010"/>
                  <a:pt x="40347" y="489486"/>
                </a:cubicBezTo>
                <a:cubicBezTo>
                  <a:pt x="53780" y="622585"/>
                  <a:pt x="111539" y="750306"/>
                  <a:pt x="166612" y="856516"/>
                </a:cubicBezTo>
                <a:cubicBezTo>
                  <a:pt x="202879" y="926427"/>
                  <a:pt x="247206" y="1004404"/>
                  <a:pt x="322427" y="1033981"/>
                </a:cubicBezTo>
                <a:cubicBezTo>
                  <a:pt x="400335" y="1064903"/>
                  <a:pt x="483615" y="1035326"/>
                  <a:pt x="570926" y="1004404"/>
                </a:cubicBezTo>
                <a:cubicBezTo>
                  <a:pt x="635401" y="980204"/>
                  <a:pt x="702563" y="957349"/>
                  <a:pt x="769725" y="95734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40;p47">
            <a:extLst>
              <a:ext uri="{FF2B5EF4-FFF2-40B4-BE49-F238E27FC236}">
                <a16:creationId xmlns:a16="http://schemas.microsoft.com/office/drawing/2014/main" id="{34178484-0B2E-C290-5967-A6FF307986E1}"/>
              </a:ext>
            </a:extLst>
          </p:cNvPr>
          <p:cNvSpPr/>
          <p:nvPr/>
        </p:nvSpPr>
        <p:spPr>
          <a:xfrm>
            <a:off x="6723211" y="3657600"/>
            <a:ext cx="258913" cy="268684"/>
          </a:xfrm>
          <a:custGeom>
            <a:avLst/>
            <a:gdLst/>
            <a:ahLst/>
            <a:cxnLst/>
            <a:rect l="l" t="t" r="r" b="b"/>
            <a:pathLst>
              <a:path w="426194" h="442278" extrusionOk="0">
                <a:moveTo>
                  <a:pt x="364390" y="227884"/>
                </a:moveTo>
                <a:cubicBezTo>
                  <a:pt x="379943" y="228053"/>
                  <a:pt x="396537" y="221281"/>
                  <a:pt x="407658" y="210156"/>
                </a:cubicBezTo>
                <a:cubicBezTo>
                  <a:pt x="432409" y="185381"/>
                  <a:pt x="432369" y="145031"/>
                  <a:pt x="407560" y="120207"/>
                </a:cubicBezTo>
                <a:cubicBezTo>
                  <a:pt x="385328" y="97960"/>
                  <a:pt x="352305" y="96067"/>
                  <a:pt x="323436" y="115381"/>
                </a:cubicBezTo>
                <a:cubicBezTo>
                  <a:pt x="316925" y="119734"/>
                  <a:pt x="309320" y="119717"/>
                  <a:pt x="304940" y="115337"/>
                </a:cubicBezTo>
                <a:cubicBezTo>
                  <a:pt x="303581" y="113978"/>
                  <a:pt x="299450" y="109844"/>
                  <a:pt x="302495" y="97045"/>
                </a:cubicBezTo>
                <a:cubicBezTo>
                  <a:pt x="305621" y="83929"/>
                  <a:pt x="303726" y="69460"/>
                  <a:pt x="297016" y="55194"/>
                </a:cubicBezTo>
                <a:cubicBezTo>
                  <a:pt x="290986" y="42368"/>
                  <a:pt x="282516" y="32471"/>
                  <a:pt x="276476" y="26424"/>
                </a:cubicBezTo>
                <a:cubicBezTo>
                  <a:pt x="259481" y="9421"/>
                  <a:pt x="236871" y="34"/>
                  <a:pt x="212811" y="0"/>
                </a:cubicBezTo>
                <a:cubicBezTo>
                  <a:pt x="212763" y="0"/>
                  <a:pt x="212723" y="0"/>
                  <a:pt x="212676" y="0"/>
                </a:cubicBezTo>
                <a:cubicBezTo>
                  <a:pt x="188653" y="0"/>
                  <a:pt x="166104" y="9327"/>
                  <a:pt x="149172" y="26269"/>
                </a:cubicBezTo>
                <a:cubicBezTo>
                  <a:pt x="128002" y="47453"/>
                  <a:pt x="118564" y="76226"/>
                  <a:pt x="123922" y="103227"/>
                </a:cubicBezTo>
                <a:cubicBezTo>
                  <a:pt x="124674" y="107030"/>
                  <a:pt x="123494" y="111153"/>
                  <a:pt x="120914" y="113735"/>
                </a:cubicBezTo>
                <a:cubicBezTo>
                  <a:pt x="116948" y="117699"/>
                  <a:pt x="110187" y="118050"/>
                  <a:pt x="101359" y="114747"/>
                </a:cubicBezTo>
                <a:cubicBezTo>
                  <a:pt x="94048" y="112010"/>
                  <a:pt x="71799" y="103686"/>
                  <a:pt x="55755" y="119744"/>
                </a:cubicBezTo>
                <a:cubicBezTo>
                  <a:pt x="47985" y="127519"/>
                  <a:pt x="43888" y="138890"/>
                  <a:pt x="44799" y="150167"/>
                </a:cubicBezTo>
                <a:cubicBezTo>
                  <a:pt x="45540" y="159318"/>
                  <a:pt x="50214" y="168139"/>
                  <a:pt x="57306" y="173764"/>
                </a:cubicBezTo>
                <a:cubicBezTo>
                  <a:pt x="62974" y="178265"/>
                  <a:pt x="68022" y="180667"/>
                  <a:pt x="72079" y="182594"/>
                </a:cubicBezTo>
                <a:cubicBezTo>
                  <a:pt x="72686" y="182884"/>
                  <a:pt x="73283" y="183171"/>
                  <a:pt x="73880" y="183458"/>
                </a:cubicBezTo>
                <a:cubicBezTo>
                  <a:pt x="78675" y="185796"/>
                  <a:pt x="82141" y="187484"/>
                  <a:pt x="86141" y="191236"/>
                </a:cubicBezTo>
                <a:cubicBezTo>
                  <a:pt x="93175" y="197833"/>
                  <a:pt x="97134" y="206744"/>
                  <a:pt x="97285" y="216334"/>
                </a:cubicBezTo>
                <a:cubicBezTo>
                  <a:pt x="97434" y="225374"/>
                  <a:pt x="93998" y="234083"/>
                  <a:pt x="87857" y="240227"/>
                </a:cubicBezTo>
                <a:cubicBezTo>
                  <a:pt x="82411" y="245677"/>
                  <a:pt x="76132" y="248812"/>
                  <a:pt x="67496" y="250401"/>
                </a:cubicBezTo>
                <a:cubicBezTo>
                  <a:pt x="65719" y="250728"/>
                  <a:pt x="63922" y="251042"/>
                  <a:pt x="62108" y="251353"/>
                </a:cubicBezTo>
                <a:cubicBezTo>
                  <a:pt x="47685" y="253839"/>
                  <a:pt x="31334" y="256657"/>
                  <a:pt x="18550" y="269452"/>
                </a:cubicBezTo>
                <a:cubicBezTo>
                  <a:pt x="6559" y="281451"/>
                  <a:pt x="-30" y="297432"/>
                  <a:pt x="0" y="314452"/>
                </a:cubicBezTo>
                <a:cubicBezTo>
                  <a:pt x="30" y="331435"/>
                  <a:pt x="6653" y="347396"/>
                  <a:pt x="18648" y="359398"/>
                </a:cubicBezTo>
                <a:cubicBezTo>
                  <a:pt x="30595" y="371350"/>
                  <a:pt x="46380" y="378085"/>
                  <a:pt x="63099" y="378352"/>
                </a:cubicBezTo>
                <a:cubicBezTo>
                  <a:pt x="79976" y="378615"/>
                  <a:pt x="95744" y="372295"/>
                  <a:pt x="107500" y="360532"/>
                </a:cubicBezTo>
                <a:lnTo>
                  <a:pt x="108204" y="359813"/>
                </a:lnTo>
                <a:cubicBezTo>
                  <a:pt x="111017" y="356898"/>
                  <a:pt x="115704" y="351813"/>
                  <a:pt x="117936" y="349171"/>
                </a:cubicBezTo>
                <a:cubicBezTo>
                  <a:pt x="119130" y="347757"/>
                  <a:pt x="120401" y="346373"/>
                  <a:pt x="121710" y="345064"/>
                </a:cubicBezTo>
                <a:cubicBezTo>
                  <a:pt x="134311" y="332454"/>
                  <a:pt x="150211" y="326698"/>
                  <a:pt x="164239" y="329660"/>
                </a:cubicBezTo>
                <a:cubicBezTo>
                  <a:pt x="172942" y="331499"/>
                  <a:pt x="184846" y="337657"/>
                  <a:pt x="192170" y="356611"/>
                </a:cubicBezTo>
                <a:lnTo>
                  <a:pt x="192463" y="357353"/>
                </a:lnTo>
                <a:cubicBezTo>
                  <a:pt x="199477" y="375527"/>
                  <a:pt x="209084" y="400413"/>
                  <a:pt x="224508" y="415847"/>
                </a:cubicBezTo>
                <a:cubicBezTo>
                  <a:pt x="241501" y="432850"/>
                  <a:pt x="264100" y="442238"/>
                  <a:pt x="288150" y="442278"/>
                </a:cubicBezTo>
                <a:lnTo>
                  <a:pt x="288305" y="442278"/>
                </a:lnTo>
                <a:cubicBezTo>
                  <a:pt x="312328" y="442278"/>
                  <a:pt x="334881" y="432945"/>
                  <a:pt x="351816" y="415999"/>
                </a:cubicBezTo>
                <a:cubicBezTo>
                  <a:pt x="368912" y="398891"/>
                  <a:pt x="378509" y="376772"/>
                  <a:pt x="378840" y="353719"/>
                </a:cubicBezTo>
                <a:cubicBezTo>
                  <a:pt x="379177" y="330406"/>
                  <a:pt x="370042" y="308203"/>
                  <a:pt x="353121" y="291203"/>
                </a:cubicBezTo>
                <a:lnTo>
                  <a:pt x="352618" y="290711"/>
                </a:lnTo>
                <a:cubicBezTo>
                  <a:pt x="345645" y="283969"/>
                  <a:pt x="340499" y="278921"/>
                  <a:pt x="338837" y="277180"/>
                </a:cubicBezTo>
                <a:cubicBezTo>
                  <a:pt x="328747" y="266675"/>
                  <a:pt x="329884" y="248781"/>
                  <a:pt x="341369" y="237288"/>
                </a:cubicBezTo>
                <a:cubicBezTo>
                  <a:pt x="347864" y="230793"/>
                  <a:pt x="355164" y="227783"/>
                  <a:pt x="364390" y="22788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D8EC4-CCD1-E94E-B037-8206B12772B3}"/>
              </a:ext>
            </a:extLst>
          </p:cNvPr>
          <p:cNvSpPr txBox="1"/>
          <p:nvPr/>
        </p:nvSpPr>
        <p:spPr>
          <a:xfrm>
            <a:off x="1281965" y="3425452"/>
            <a:ext cx="5651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ffectLst/>
                <a:latin typeface="Apotos "/>
                <a:ea typeface="Aptos" panose="020B0004020202020204" pitchFamily="34" charset="0"/>
              </a:rPr>
              <a:t>Microservices Architecture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67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41A1-0133-661B-CE44-D4AC353A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083" y="726379"/>
            <a:ext cx="7704000" cy="57270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effectLst/>
                <a:latin typeface="Apotos "/>
                <a:ea typeface="Aptos" panose="020B0004020202020204" pitchFamily="34" charset="0"/>
              </a:rPr>
              <a:t>Why</a:t>
            </a:r>
            <a:r>
              <a:rPr lang="en-US" sz="3600" b="1" dirty="0">
                <a:solidFill>
                  <a:srgbClr val="FF0000"/>
                </a:solidFill>
                <a:effectLst/>
                <a:latin typeface="Apotos "/>
                <a:ea typeface="Aptos" panose="020B0004020202020204" pitchFamily="34" charset="0"/>
              </a:rPr>
              <a:t> Microservices Architecture</a:t>
            </a:r>
            <a:r>
              <a:rPr lang="en-US" sz="3600" b="1" dirty="0">
                <a:solidFill>
                  <a:srgbClr val="FF0000"/>
                </a:solidFill>
                <a:latin typeface="Apotos "/>
                <a:ea typeface="Aptos" panose="020B0004020202020204" pitchFamily="34" charset="0"/>
              </a:rPr>
              <a:t>? </a:t>
            </a:r>
            <a:br>
              <a:rPr lang="en-US" sz="3600" b="1" dirty="0">
                <a:solidFill>
                  <a:srgbClr val="FF0000"/>
                </a:solidFill>
                <a:latin typeface="Apotos "/>
              </a:rPr>
            </a:br>
            <a:endParaRPr lang="en-US" dirty="0"/>
          </a:p>
        </p:txBody>
      </p:sp>
      <p:pic>
        <p:nvPicPr>
          <p:cNvPr id="5" name="Picture 4" descr="A light bulb with a question mark&#10;&#10;Description automatically generated">
            <a:extLst>
              <a:ext uri="{FF2B5EF4-FFF2-40B4-BE49-F238E27FC236}">
                <a16:creationId xmlns:a16="http://schemas.microsoft.com/office/drawing/2014/main" id="{320E70E7-BB0E-ADD8-E330-6B0213F9A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01" r="33702"/>
          <a:stretch/>
        </p:blipFill>
        <p:spPr>
          <a:xfrm>
            <a:off x="3548708" y="1569249"/>
            <a:ext cx="2046584" cy="279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2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5FD0-9F02-7CB7-DADF-8C24AC908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Client Devices &amp; API 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D62F5-B5C9-591B-48D8-B65D7CC2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843" y="1403454"/>
            <a:ext cx="7405262" cy="2907288"/>
          </a:xfrm>
        </p:spPr>
        <p:txBody>
          <a:bodyPr/>
          <a:lstStyle/>
          <a:p>
            <a:pPr marL="139700" indent="0"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latin typeface="Apotos "/>
              </a:rPr>
              <a:t>1. Client Devices</a:t>
            </a:r>
          </a:p>
          <a:p>
            <a:pPr marL="139700" indent="0">
              <a:lnSpc>
                <a:spcPct val="150000"/>
              </a:lnSpc>
            </a:pPr>
            <a:r>
              <a:rPr lang="en-US" sz="1800" dirty="0">
                <a:latin typeface="Apotos "/>
              </a:rPr>
              <a:t>Our system supports multiple client devices, including web browsers, mobile apps, and other smart devices, allowing users to access the system anywhere.</a:t>
            </a:r>
          </a:p>
          <a:p>
            <a:pPr marL="139700" indent="0"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Apotos "/>
              </a:rPr>
              <a:t>2. API Layer</a:t>
            </a:r>
            <a:endParaRPr lang="en-US" sz="1200" b="1" dirty="0">
              <a:solidFill>
                <a:srgbClr val="FF0000"/>
              </a:solidFill>
              <a:latin typeface="Apotos "/>
            </a:endParaRPr>
          </a:p>
          <a:p>
            <a:pPr marL="139700" indent="0">
              <a:lnSpc>
                <a:spcPct val="150000"/>
              </a:lnSpc>
            </a:pPr>
            <a:r>
              <a:rPr lang="en-US" sz="1800" dirty="0">
                <a:latin typeface="Apotos "/>
              </a:rPr>
              <a:t>The API Layer serves as a gateway for all client requests, routing them to the appropriate microservices, ensuring security, and managing rate limits.</a:t>
            </a:r>
          </a:p>
          <a:p>
            <a:endParaRPr lang="en-US" sz="1800" dirty="0">
              <a:latin typeface="Apotos "/>
            </a:endParaRPr>
          </a:p>
        </p:txBody>
      </p:sp>
    </p:spTree>
    <p:extLst>
      <p:ext uri="{BB962C8B-B14F-4D97-AF65-F5344CB8AC3E}">
        <p14:creationId xmlns:p14="http://schemas.microsoft.com/office/powerpoint/2010/main" val="4028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BDC3-BCC8-C514-2954-F479D456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Microservices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AAAABAC-DDC1-49D0-1B8D-B141C8B99A5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72511" y="1207544"/>
            <a:ext cx="7198978" cy="36050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Auth Service: </a:t>
            </a:r>
            <a:r>
              <a:rPr lang="en-US" dirty="0"/>
              <a:t>Handles user authentication and authorization, managing user sessions and permissions.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Room Management Service: </a:t>
            </a:r>
            <a:r>
              <a:rPr lang="en-US" dirty="0"/>
              <a:t>Manages room assignments, availability, and bookings, ensuring efficient allocation of resources.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Student Management Service</a:t>
            </a:r>
            <a:r>
              <a:rPr lang="en-US" dirty="0"/>
              <a:t>: Maintains student profiles, registration details, and personal information.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Complaint Management Service: </a:t>
            </a:r>
            <a:r>
              <a:rPr lang="en-US" dirty="0"/>
              <a:t>Allows students to file complaints and tracks their resolution status.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Reporting Service</a:t>
            </a:r>
            <a:r>
              <a:rPr lang="en-US" dirty="0"/>
              <a:t>: Generates various reports on hostel operations, providing valuable insights.</a:t>
            </a:r>
          </a:p>
        </p:txBody>
      </p:sp>
    </p:spTree>
    <p:extLst>
      <p:ext uri="{BB962C8B-B14F-4D97-AF65-F5344CB8AC3E}">
        <p14:creationId xmlns:p14="http://schemas.microsoft.com/office/powerpoint/2010/main" val="159303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E557-61D6-EC4A-8EA5-B295FE1E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A8DDA-BE02-92B5-DC16-62EFF203B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1F4AD3-BACC-B26A-19F5-B00C36ACAFA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56559-4DE4-F008-08F4-649E29B4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56" y="0"/>
            <a:ext cx="92182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>
            <a:spLocks noGrp="1"/>
          </p:cNvSpPr>
          <p:nvPr>
            <p:ph type="title"/>
          </p:nvPr>
        </p:nvSpPr>
        <p:spPr>
          <a:xfrm>
            <a:off x="1204591" y="2401669"/>
            <a:ext cx="7221955" cy="1085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3.3 Structural Views</a:t>
            </a:r>
          </a:p>
        </p:txBody>
      </p:sp>
      <p:sp>
        <p:nvSpPr>
          <p:cNvPr id="481" name="Google Shape;481;p31"/>
          <p:cNvSpPr/>
          <p:nvPr/>
        </p:nvSpPr>
        <p:spPr>
          <a:xfrm rot="-2511569">
            <a:off x="6172751" y="165065"/>
            <a:ext cx="2245222" cy="1472694"/>
          </a:xfrm>
          <a:custGeom>
            <a:avLst/>
            <a:gdLst/>
            <a:ahLst/>
            <a:cxnLst/>
            <a:rect l="l" t="t" r="r" b="b"/>
            <a:pathLst>
              <a:path w="2244570" h="1472266" extrusionOk="0">
                <a:moveTo>
                  <a:pt x="1418508" y="1472266"/>
                </a:moveTo>
                <a:cubicBezTo>
                  <a:pt x="1359406" y="1472266"/>
                  <a:pt x="1298960" y="1452100"/>
                  <a:pt x="1250603" y="1418489"/>
                </a:cubicBezTo>
                <a:cubicBezTo>
                  <a:pt x="1178069" y="1368745"/>
                  <a:pt x="1127025" y="1296146"/>
                  <a:pt x="1078669" y="1227579"/>
                </a:cubicBezTo>
                <a:cubicBezTo>
                  <a:pt x="1065237" y="1208757"/>
                  <a:pt x="1051804" y="1191280"/>
                  <a:pt x="1038372" y="1172458"/>
                </a:cubicBezTo>
                <a:cubicBezTo>
                  <a:pt x="959121" y="1066248"/>
                  <a:pt x="879870" y="1009781"/>
                  <a:pt x="799276" y="999026"/>
                </a:cubicBezTo>
                <a:cubicBezTo>
                  <a:pt x="729428" y="990960"/>
                  <a:pt x="655550" y="1016504"/>
                  <a:pt x="585701" y="1040703"/>
                </a:cubicBezTo>
                <a:cubicBezTo>
                  <a:pt x="494361" y="1072970"/>
                  <a:pt x="400335" y="1106581"/>
                  <a:pt x="308995" y="1068937"/>
                </a:cubicBezTo>
                <a:cubicBezTo>
                  <a:pt x="225714" y="1035326"/>
                  <a:pt x="176014" y="954660"/>
                  <a:pt x="133031" y="872649"/>
                </a:cubicBezTo>
                <a:cubicBezTo>
                  <a:pt x="76614" y="762406"/>
                  <a:pt x="16169" y="630652"/>
                  <a:pt x="2736" y="490831"/>
                </a:cubicBezTo>
                <a:cubicBezTo>
                  <a:pt x="-12039" y="338910"/>
                  <a:pt x="33631" y="196400"/>
                  <a:pt x="124971" y="106323"/>
                </a:cubicBezTo>
                <a:cubicBezTo>
                  <a:pt x="204222" y="28346"/>
                  <a:pt x="318397" y="-7953"/>
                  <a:pt x="446005" y="1458"/>
                </a:cubicBezTo>
                <a:cubicBezTo>
                  <a:pt x="561523" y="10869"/>
                  <a:pt x="681071" y="57924"/>
                  <a:pt x="773754" y="130523"/>
                </a:cubicBezTo>
                <a:cubicBezTo>
                  <a:pt x="787187" y="141279"/>
                  <a:pt x="800619" y="152034"/>
                  <a:pt x="814051" y="164134"/>
                </a:cubicBezTo>
                <a:cubicBezTo>
                  <a:pt x="866438" y="208500"/>
                  <a:pt x="914794" y="250177"/>
                  <a:pt x="976583" y="262277"/>
                </a:cubicBezTo>
                <a:cubicBezTo>
                  <a:pt x="1070610" y="281099"/>
                  <a:pt x="1153890" y="225978"/>
                  <a:pt x="1241200" y="168167"/>
                </a:cubicBezTo>
                <a:cubicBezTo>
                  <a:pt x="1297617" y="130523"/>
                  <a:pt x="1356719" y="91535"/>
                  <a:pt x="1421195" y="71368"/>
                </a:cubicBezTo>
                <a:lnTo>
                  <a:pt x="1421195" y="71368"/>
                </a:lnTo>
                <a:cubicBezTo>
                  <a:pt x="1548802" y="31035"/>
                  <a:pt x="1773123" y="65990"/>
                  <a:pt x="1985354" y="235389"/>
                </a:cubicBezTo>
                <a:cubicBezTo>
                  <a:pt x="2045800" y="283788"/>
                  <a:pt x="2114304" y="363110"/>
                  <a:pt x="2164004" y="442431"/>
                </a:cubicBezTo>
                <a:cubicBezTo>
                  <a:pt x="2206988" y="512342"/>
                  <a:pt x="2256688" y="613174"/>
                  <a:pt x="2241912" y="699218"/>
                </a:cubicBezTo>
                <a:cubicBezTo>
                  <a:pt x="2227137" y="782573"/>
                  <a:pt x="2139826" y="832317"/>
                  <a:pt x="2059232" y="844416"/>
                </a:cubicBezTo>
                <a:cubicBezTo>
                  <a:pt x="2026994" y="849794"/>
                  <a:pt x="1993413" y="849794"/>
                  <a:pt x="1961176" y="851138"/>
                </a:cubicBezTo>
                <a:cubicBezTo>
                  <a:pt x="1918192" y="852483"/>
                  <a:pt x="1877895" y="853828"/>
                  <a:pt x="1837598" y="863238"/>
                </a:cubicBezTo>
                <a:cubicBezTo>
                  <a:pt x="1743571" y="887438"/>
                  <a:pt x="1665664" y="966760"/>
                  <a:pt x="1642829" y="1060870"/>
                </a:cubicBezTo>
                <a:cubicBezTo>
                  <a:pt x="1633426" y="1099858"/>
                  <a:pt x="1632083" y="1144225"/>
                  <a:pt x="1630739" y="1187246"/>
                </a:cubicBezTo>
                <a:cubicBezTo>
                  <a:pt x="1628053" y="1266568"/>
                  <a:pt x="1626710" y="1349923"/>
                  <a:pt x="1571637" y="1411767"/>
                </a:cubicBezTo>
                <a:cubicBezTo>
                  <a:pt x="1531340" y="1453444"/>
                  <a:pt x="1476267" y="1472266"/>
                  <a:pt x="1418508" y="1472266"/>
                </a:cubicBezTo>
                <a:close/>
                <a:moveTo>
                  <a:pt x="769725" y="957349"/>
                </a:moveTo>
                <a:cubicBezTo>
                  <a:pt x="780470" y="957349"/>
                  <a:pt x="792560" y="957349"/>
                  <a:pt x="803306" y="960038"/>
                </a:cubicBezTo>
                <a:cubicBezTo>
                  <a:pt x="895989" y="972137"/>
                  <a:pt x="983299" y="1033981"/>
                  <a:pt x="1070610" y="1149603"/>
                </a:cubicBezTo>
                <a:cubicBezTo>
                  <a:pt x="1084042" y="1168424"/>
                  <a:pt x="1097474" y="1187246"/>
                  <a:pt x="1110907" y="1204724"/>
                </a:cubicBezTo>
                <a:cubicBezTo>
                  <a:pt x="1157920" y="1271946"/>
                  <a:pt x="1207620" y="1340512"/>
                  <a:pt x="1273439" y="1386222"/>
                </a:cubicBezTo>
                <a:cubicBezTo>
                  <a:pt x="1351346" y="1440000"/>
                  <a:pt x="1476267" y="1454789"/>
                  <a:pt x="1539399" y="1383534"/>
                </a:cubicBezTo>
                <a:cubicBezTo>
                  <a:pt x="1585070" y="1332445"/>
                  <a:pt x="1586412" y="1261190"/>
                  <a:pt x="1589099" y="1185902"/>
                </a:cubicBezTo>
                <a:cubicBezTo>
                  <a:pt x="1590442" y="1141536"/>
                  <a:pt x="1591786" y="1095825"/>
                  <a:pt x="1602531" y="1051459"/>
                </a:cubicBezTo>
                <a:cubicBezTo>
                  <a:pt x="1628053" y="942560"/>
                  <a:pt x="1718050" y="851138"/>
                  <a:pt x="1826852" y="824250"/>
                </a:cubicBezTo>
                <a:cubicBezTo>
                  <a:pt x="1871179" y="813495"/>
                  <a:pt x="1915505" y="812150"/>
                  <a:pt x="1958489" y="810806"/>
                </a:cubicBezTo>
                <a:cubicBezTo>
                  <a:pt x="1989383" y="809461"/>
                  <a:pt x="2021621" y="809461"/>
                  <a:pt x="2051173" y="805428"/>
                </a:cubicBezTo>
                <a:cubicBezTo>
                  <a:pt x="2116991" y="796017"/>
                  <a:pt x="2189526" y="757028"/>
                  <a:pt x="2200272" y="693840"/>
                </a:cubicBezTo>
                <a:cubicBezTo>
                  <a:pt x="2221763" y="568808"/>
                  <a:pt x="2071321" y="359077"/>
                  <a:pt x="1958489" y="269000"/>
                </a:cubicBezTo>
                <a:cubicBezTo>
                  <a:pt x="1813420" y="154723"/>
                  <a:pt x="1595815" y="60613"/>
                  <a:pt x="1431940" y="113045"/>
                </a:cubicBezTo>
                <a:lnTo>
                  <a:pt x="1431940" y="113045"/>
                </a:lnTo>
                <a:cubicBezTo>
                  <a:pt x="1372838" y="131868"/>
                  <a:pt x="1316422" y="168167"/>
                  <a:pt x="1261349" y="204467"/>
                </a:cubicBezTo>
                <a:cubicBezTo>
                  <a:pt x="1170009" y="264966"/>
                  <a:pt x="1075983" y="326810"/>
                  <a:pt x="965837" y="303955"/>
                </a:cubicBezTo>
                <a:cubicBezTo>
                  <a:pt x="894646" y="289166"/>
                  <a:pt x="839573" y="243455"/>
                  <a:pt x="785844" y="197745"/>
                </a:cubicBezTo>
                <a:cubicBezTo>
                  <a:pt x="772411" y="186989"/>
                  <a:pt x="758979" y="176234"/>
                  <a:pt x="746890" y="165478"/>
                </a:cubicBezTo>
                <a:cubicBezTo>
                  <a:pt x="531972" y="-5265"/>
                  <a:pt x="274070" y="17591"/>
                  <a:pt x="150493" y="138590"/>
                </a:cubicBezTo>
                <a:cubicBezTo>
                  <a:pt x="68555" y="219256"/>
                  <a:pt x="26915" y="351010"/>
                  <a:pt x="40347" y="489486"/>
                </a:cubicBezTo>
                <a:cubicBezTo>
                  <a:pt x="53780" y="622585"/>
                  <a:pt x="111539" y="750306"/>
                  <a:pt x="166612" y="856516"/>
                </a:cubicBezTo>
                <a:cubicBezTo>
                  <a:pt x="202879" y="926427"/>
                  <a:pt x="247206" y="1004404"/>
                  <a:pt x="322427" y="1033981"/>
                </a:cubicBezTo>
                <a:cubicBezTo>
                  <a:pt x="400335" y="1064903"/>
                  <a:pt x="483615" y="1035326"/>
                  <a:pt x="570926" y="1004404"/>
                </a:cubicBezTo>
                <a:cubicBezTo>
                  <a:pt x="635401" y="980204"/>
                  <a:pt x="702563" y="957349"/>
                  <a:pt x="769725" y="95734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40;p47">
            <a:extLst>
              <a:ext uri="{FF2B5EF4-FFF2-40B4-BE49-F238E27FC236}">
                <a16:creationId xmlns:a16="http://schemas.microsoft.com/office/drawing/2014/main" id="{34178484-0B2E-C290-5967-A6FF307986E1}"/>
              </a:ext>
            </a:extLst>
          </p:cNvPr>
          <p:cNvSpPr/>
          <p:nvPr/>
        </p:nvSpPr>
        <p:spPr>
          <a:xfrm>
            <a:off x="6723211" y="3657600"/>
            <a:ext cx="258913" cy="268684"/>
          </a:xfrm>
          <a:custGeom>
            <a:avLst/>
            <a:gdLst/>
            <a:ahLst/>
            <a:cxnLst/>
            <a:rect l="l" t="t" r="r" b="b"/>
            <a:pathLst>
              <a:path w="426194" h="442278" extrusionOk="0">
                <a:moveTo>
                  <a:pt x="364390" y="227884"/>
                </a:moveTo>
                <a:cubicBezTo>
                  <a:pt x="379943" y="228053"/>
                  <a:pt x="396537" y="221281"/>
                  <a:pt x="407658" y="210156"/>
                </a:cubicBezTo>
                <a:cubicBezTo>
                  <a:pt x="432409" y="185381"/>
                  <a:pt x="432369" y="145031"/>
                  <a:pt x="407560" y="120207"/>
                </a:cubicBezTo>
                <a:cubicBezTo>
                  <a:pt x="385328" y="97960"/>
                  <a:pt x="352305" y="96067"/>
                  <a:pt x="323436" y="115381"/>
                </a:cubicBezTo>
                <a:cubicBezTo>
                  <a:pt x="316925" y="119734"/>
                  <a:pt x="309320" y="119717"/>
                  <a:pt x="304940" y="115337"/>
                </a:cubicBezTo>
                <a:cubicBezTo>
                  <a:pt x="303581" y="113978"/>
                  <a:pt x="299450" y="109844"/>
                  <a:pt x="302495" y="97045"/>
                </a:cubicBezTo>
                <a:cubicBezTo>
                  <a:pt x="305621" y="83929"/>
                  <a:pt x="303726" y="69460"/>
                  <a:pt x="297016" y="55194"/>
                </a:cubicBezTo>
                <a:cubicBezTo>
                  <a:pt x="290986" y="42368"/>
                  <a:pt x="282516" y="32471"/>
                  <a:pt x="276476" y="26424"/>
                </a:cubicBezTo>
                <a:cubicBezTo>
                  <a:pt x="259481" y="9421"/>
                  <a:pt x="236871" y="34"/>
                  <a:pt x="212811" y="0"/>
                </a:cubicBezTo>
                <a:cubicBezTo>
                  <a:pt x="212763" y="0"/>
                  <a:pt x="212723" y="0"/>
                  <a:pt x="212676" y="0"/>
                </a:cubicBezTo>
                <a:cubicBezTo>
                  <a:pt x="188653" y="0"/>
                  <a:pt x="166104" y="9327"/>
                  <a:pt x="149172" y="26269"/>
                </a:cubicBezTo>
                <a:cubicBezTo>
                  <a:pt x="128002" y="47453"/>
                  <a:pt x="118564" y="76226"/>
                  <a:pt x="123922" y="103227"/>
                </a:cubicBezTo>
                <a:cubicBezTo>
                  <a:pt x="124674" y="107030"/>
                  <a:pt x="123494" y="111153"/>
                  <a:pt x="120914" y="113735"/>
                </a:cubicBezTo>
                <a:cubicBezTo>
                  <a:pt x="116948" y="117699"/>
                  <a:pt x="110187" y="118050"/>
                  <a:pt x="101359" y="114747"/>
                </a:cubicBezTo>
                <a:cubicBezTo>
                  <a:pt x="94048" y="112010"/>
                  <a:pt x="71799" y="103686"/>
                  <a:pt x="55755" y="119744"/>
                </a:cubicBezTo>
                <a:cubicBezTo>
                  <a:pt x="47985" y="127519"/>
                  <a:pt x="43888" y="138890"/>
                  <a:pt x="44799" y="150167"/>
                </a:cubicBezTo>
                <a:cubicBezTo>
                  <a:pt x="45540" y="159318"/>
                  <a:pt x="50214" y="168139"/>
                  <a:pt x="57306" y="173764"/>
                </a:cubicBezTo>
                <a:cubicBezTo>
                  <a:pt x="62974" y="178265"/>
                  <a:pt x="68022" y="180667"/>
                  <a:pt x="72079" y="182594"/>
                </a:cubicBezTo>
                <a:cubicBezTo>
                  <a:pt x="72686" y="182884"/>
                  <a:pt x="73283" y="183171"/>
                  <a:pt x="73880" y="183458"/>
                </a:cubicBezTo>
                <a:cubicBezTo>
                  <a:pt x="78675" y="185796"/>
                  <a:pt x="82141" y="187484"/>
                  <a:pt x="86141" y="191236"/>
                </a:cubicBezTo>
                <a:cubicBezTo>
                  <a:pt x="93175" y="197833"/>
                  <a:pt x="97134" y="206744"/>
                  <a:pt x="97285" y="216334"/>
                </a:cubicBezTo>
                <a:cubicBezTo>
                  <a:pt x="97434" y="225374"/>
                  <a:pt x="93998" y="234083"/>
                  <a:pt x="87857" y="240227"/>
                </a:cubicBezTo>
                <a:cubicBezTo>
                  <a:pt x="82411" y="245677"/>
                  <a:pt x="76132" y="248812"/>
                  <a:pt x="67496" y="250401"/>
                </a:cubicBezTo>
                <a:cubicBezTo>
                  <a:pt x="65719" y="250728"/>
                  <a:pt x="63922" y="251042"/>
                  <a:pt x="62108" y="251353"/>
                </a:cubicBezTo>
                <a:cubicBezTo>
                  <a:pt x="47685" y="253839"/>
                  <a:pt x="31334" y="256657"/>
                  <a:pt x="18550" y="269452"/>
                </a:cubicBezTo>
                <a:cubicBezTo>
                  <a:pt x="6559" y="281451"/>
                  <a:pt x="-30" y="297432"/>
                  <a:pt x="0" y="314452"/>
                </a:cubicBezTo>
                <a:cubicBezTo>
                  <a:pt x="30" y="331435"/>
                  <a:pt x="6653" y="347396"/>
                  <a:pt x="18648" y="359398"/>
                </a:cubicBezTo>
                <a:cubicBezTo>
                  <a:pt x="30595" y="371350"/>
                  <a:pt x="46380" y="378085"/>
                  <a:pt x="63099" y="378352"/>
                </a:cubicBezTo>
                <a:cubicBezTo>
                  <a:pt x="79976" y="378615"/>
                  <a:pt x="95744" y="372295"/>
                  <a:pt x="107500" y="360532"/>
                </a:cubicBezTo>
                <a:lnTo>
                  <a:pt x="108204" y="359813"/>
                </a:lnTo>
                <a:cubicBezTo>
                  <a:pt x="111017" y="356898"/>
                  <a:pt x="115704" y="351813"/>
                  <a:pt x="117936" y="349171"/>
                </a:cubicBezTo>
                <a:cubicBezTo>
                  <a:pt x="119130" y="347757"/>
                  <a:pt x="120401" y="346373"/>
                  <a:pt x="121710" y="345064"/>
                </a:cubicBezTo>
                <a:cubicBezTo>
                  <a:pt x="134311" y="332454"/>
                  <a:pt x="150211" y="326698"/>
                  <a:pt x="164239" y="329660"/>
                </a:cubicBezTo>
                <a:cubicBezTo>
                  <a:pt x="172942" y="331499"/>
                  <a:pt x="184846" y="337657"/>
                  <a:pt x="192170" y="356611"/>
                </a:cubicBezTo>
                <a:lnTo>
                  <a:pt x="192463" y="357353"/>
                </a:lnTo>
                <a:cubicBezTo>
                  <a:pt x="199477" y="375527"/>
                  <a:pt x="209084" y="400413"/>
                  <a:pt x="224508" y="415847"/>
                </a:cubicBezTo>
                <a:cubicBezTo>
                  <a:pt x="241501" y="432850"/>
                  <a:pt x="264100" y="442238"/>
                  <a:pt x="288150" y="442278"/>
                </a:cubicBezTo>
                <a:lnTo>
                  <a:pt x="288305" y="442278"/>
                </a:lnTo>
                <a:cubicBezTo>
                  <a:pt x="312328" y="442278"/>
                  <a:pt x="334881" y="432945"/>
                  <a:pt x="351816" y="415999"/>
                </a:cubicBezTo>
                <a:cubicBezTo>
                  <a:pt x="368912" y="398891"/>
                  <a:pt x="378509" y="376772"/>
                  <a:pt x="378840" y="353719"/>
                </a:cubicBezTo>
                <a:cubicBezTo>
                  <a:pt x="379177" y="330406"/>
                  <a:pt x="370042" y="308203"/>
                  <a:pt x="353121" y="291203"/>
                </a:cubicBezTo>
                <a:lnTo>
                  <a:pt x="352618" y="290711"/>
                </a:lnTo>
                <a:cubicBezTo>
                  <a:pt x="345645" y="283969"/>
                  <a:pt x="340499" y="278921"/>
                  <a:pt x="338837" y="277180"/>
                </a:cubicBezTo>
                <a:cubicBezTo>
                  <a:pt x="328747" y="266675"/>
                  <a:pt x="329884" y="248781"/>
                  <a:pt x="341369" y="237288"/>
                </a:cubicBezTo>
                <a:cubicBezTo>
                  <a:pt x="347864" y="230793"/>
                  <a:pt x="355164" y="227783"/>
                  <a:pt x="364390" y="22788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419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086A-5B2E-F89D-43BC-4EE02A36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665" y="136207"/>
            <a:ext cx="7704000" cy="572700"/>
          </a:xfrm>
        </p:spPr>
        <p:txBody>
          <a:bodyPr/>
          <a:lstStyle/>
          <a:p>
            <a:r>
              <a:rPr lang="en-US" dirty="0"/>
              <a:t> Component design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385B22D-A954-6B83-6FCB-6F8118DC55F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638093"/>
            <a:ext cx="7938665" cy="2209422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potos 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potos 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B37CA-FE2A-6C9F-D387-DE4A4EE94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423" y="753405"/>
            <a:ext cx="5303374" cy="43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>
            <a:spLocks noGrp="1"/>
          </p:cNvSpPr>
          <p:nvPr>
            <p:ph type="title"/>
          </p:nvPr>
        </p:nvSpPr>
        <p:spPr>
          <a:xfrm>
            <a:off x="1542216" y="2571850"/>
            <a:ext cx="7221955" cy="1085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Introduction</a:t>
            </a:r>
            <a:endParaRPr sz="5400" dirty="0"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 idx="2"/>
          </p:nvPr>
        </p:nvSpPr>
        <p:spPr>
          <a:xfrm>
            <a:off x="1542217" y="1365150"/>
            <a:ext cx="1367380" cy="134200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1" name="Google Shape;481;p31"/>
          <p:cNvSpPr/>
          <p:nvPr/>
        </p:nvSpPr>
        <p:spPr>
          <a:xfrm rot="-2511569">
            <a:off x="6172751" y="165065"/>
            <a:ext cx="2245222" cy="1472694"/>
          </a:xfrm>
          <a:custGeom>
            <a:avLst/>
            <a:gdLst/>
            <a:ahLst/>
            <a:cxnLst/>
            <a:rect l="l" t="t" r="r" b="b"/>
            <a:pathLst>
              <a:path w="2244570" h="1472266" extrusionOk="0">
                <a:moveTo>
                  <a:pt x="1418508" y="1472266"/>
                </a:moveTo>
                <a:cubicBezTo>
                  <a:pt x="1359406" y="1472266"/>
                  <a:pt x="1298960" y="1452100"/>
                  <a:pt x="1250603" y="1418489"/>
                </a:cubicBezTo>
                <a:cubicBezTo>
                  <a:pt x="1178069" y="1368745"/>
                  <a:pt x="1127025" y="1296146"/>
                  <a:pt x="1078669" y="1227579"/>
                </a:cubicBezTo>
                <a:cubicBezTo>
                  <a:pt x="1065237" y="1208757"/>
                  <a:pt x="1051804" y="1191280"/>
                  <a:pt x="1038372" y="1172458"/>
                </a:cubicBezTo>
                <a:cubicBezTo>
                  <a:pt x="959121" y="1066248"/>
                  <a:pt x="879870" y="1009781"/>
                  <a:pt x="799276" y="999026"/>
                </a:cubicBezTo>
                <a:cubicBezTo>
                  <a:pt x="729428" y="990960"/>
                  <a:pt x="655550" y="1016504"/>
                  <a:pt x="585701" y="1040703"/>
                </a:cubicBezTo>
                <a:cubicBezTo>
                  <a:pt x="494361" y="1072970"/>
                  <a:pt x="400335" y="1106581"/>
                  <a:pt x="308995" y="1068937"/>
                </a:cubicBezTo>
                <a:cubicBezTo>
                  <a:pt x="225714" y="1035326"/>
                  <a:pt x="176014" y="954660"/>
                  <a:pt x="133031" y="872649"/>
                </a:cubicBezTo>
                <a:cubicBezTo>
                  <a:pt x="76614" y="762406"/>
                  <a:pt x="16169" y="630652"/>
                  <a:pt x="2736" y="490831"/>
                </a:cubicBezTo>
                <a:cubicBezTo>
                  <a:pt x="-12039" y="338910"/>
                  <a:pt x="33631" y="196400"/>
                  <a:pt x="124971" y="106323"/>
                </a:cubicBezTo>
                <a:cubicBezTo>
                  <a:pt x="204222" y="28346"/>
                  <a:pt x="318397" y="-7953"/>
                  <a:pt x="446005" y="1458"/>
                </a:cubicBezTo>
                <a:cubicBezTo>
                  <a:pt x="561523" y="10869"/>
                  <a:pt x="681071" y="57924"/>
                  <a:pt x="773754" y="130523"/>
                </a:cubicBezTo>
                <a:cubicBezTo>
                  <a:pt x="787187" y="141279"/>
                  <a:pt x="800619" y="152034"/>
                  <a:pt x="814051" y="164134"/>
                </a:cubicBezTo>
                <a:cubicBezTo>
                  <a:pt x="866438" y="208500"/>
                  <a:pt x="914794" y="250177"/>
                  <a:pt x="976583" y="262277"/>
                </a:cubicBezTo>
                <a:cubicBezTo>
                  <a:pt x="1070610" y="281099"/>
                  <a:pt x="1153890" y="225978"/>
                  <a:pt x="1241200" y="168167"/>
                </a:cubicBezTo>
                <a:cubicBezTo>
                  <a:pt x="1297617" y="130523"/>
                  <a:pt x="1356719" y="91535"/>
                  <a:pt x="1421195" y="71368"/>
                </a:cubicBezTo>
                <a:lnTo>
                  <a:pt x="1421195" y="71368"/>
                </a:lnTo>
                <a:cubicBezTo>
                  <a:pt x="1548802" y="31035"/>
                  <a:pt x="1773123" y="65990"/>
                  <a:pt x="1985354" y="235389"/>
                </a:cubicBezTo>
                <a:cubicBezTo>
                  <a:pt x="2045800" y="283788"/>
                  <a:pt x="2114304" y="363110"/>
                  <a:pt x="2164004" y="442431"/>
                </a:cubicBezTo>
                <a:cubicBezTo>
                  <a:pt x="2206988" y="512342"/>
                  <a:pt x="2256688" y="613174"/>
                  <a:pt x="2241912" y="699218"/>
                </a:cubicBezTo>
                <a:cubicBezTo>
                  <a:pt x="2227137" y="782573"/>
                  <a:pt x="2139826" y="832317"/>
                  <a:pt x="2059232" y="844416"/>
                </a:cubicBezTo>
                <a:cubicBezTo>
                  <a:pt x="2026994" y="849794"/>
                  <a:pt x="1993413" y="849794"/>
                  <a:pt x="1961176" y="851138"/>
                </a:cubicBezTo>
                <a:cubicBezTo>
                  <a:pt x="1918192" y="852483"/>
                  <a:pt x="1877895" y="853828"/>
                  <a:pt x="1837598" y="863238"/>
                </a:cubicBezTo>
                <a:cubicBezTo>
                  <a:pt x="1743571" y="887438"/>
                  <a:pt x="1665664" y="966760"/>
                  <a:pt x="1642829" y="1060870"/>
                </a:cubicBezTo>
                <a:cubicBezTo>
                  <a:pt x="1633426" y="1099858"/>
                  <a:pt x="1632083" y="1144225"/>
                  <a:pt x="1630739" y="1187246"/>
                </a:cubicBezTo>
                <a:cubicBezTo>
                  <a:pt x="1628053" y="1266568"/>
                  <a:pt x="1626710" y="1349923"/>
                  <a:pt x="1571637" y="1411767"/>
                </a:cubicBezTo>
                <a:cubicBezTo>
                  <a:pt x="1531340" y="1453444"/>
                  <a:pt x="1476267" y="1472266"/>
                  <a:pt x="1418508" y="1472266"/>
                </a:cubicBezTo>
                <a:close/>
                <a:moveTo>
                  <a:pt x="769725" y="957349"/>
                </a:moveTo>
                <a:cubicBezTo>
                  <a:pt x="780470" y="957349"/>
                  <a:pt x="792560" y="957349"/>
                  <a:pt x="803306" y="960038"/>
                </a:cubicBezTo>
                <a:cubicBezTo>
                  <a:pt x="895989" y="972137"/>
                  <a:pt x="983299" y="1033981"/>
                  <a:pt x="1070610" y="1149603"/>
                </a:cubicBezTo>
                <a:cubicBezTo>
                  <a:pt x="1084042" y="1168424"/>
                  <a:pt x="1097474" y="1187246"/>
                  <a:pt x="1110907" y="1204724"/>
                </a:cubicBezTo>
                <a:cubicBezTo>
                  <a:pt x="1157920" y="1271946"/>
                  <a:pt x="1207620" y="1340512"/>
                  <a:pt x="1273439" y="1386222"/>
                </a:cubicBezTo>
                <a:cubicBezTo>
                  <a:pt x="1351346" y="1440000"/>
                  <a:pt x="1476267" y="1454789"/>
                  <a:pt x="1539399" y="1383534"/>
                </a:cubicBezTo>
                <a:cubicBezTo>
                  <a:pt x="1585070" y="1332445"/>
                  <a:pt x="1586412" y="1261190"/>
                  <a:pt x="1589099" y="1185902"/>
                </a:cubicBezTo>
                <a:cubicBezTo>
                  <a:pt x="1590442" y="1141536"/>
                  <a:pt x="1591786" y="1095825"/>
                  <a:pt x="1602531" y="1051459"/>
                </a:cubicBezTo>
                <a:cubicBezTo>
                  <a:pt x="1628053" y="942560"/>
                  <a:pt x="1718050" y="851138"/>
                  <a:pt x="1826852" y="824250"/>
                </a:cubicBezTo>
                <a:cubicBezTo>
                  <a:pt x="1871179" y="813495"/>
                  <a:pt x="1915505" y="812150"/>
                  <a:pt x="1958489" y="810806"/>
                </a:cubicBezTo>
                <a:cubicBezTo>
                  <a:pt x="1989383" y="809461"/>
                  <a:pt x="2021621" y="809461"/>
                  <a:pt x="2051173" y="805428"/>
                </a:cubicBezTo>
                <a:cubicBezTo>
                  <a:pt x="2116991" y="796017"/>
                  <a:pt x="2189526" y="757028"/>
                  <a:pt x="2200272" y="693840"/>
                </a:cubicBezTo>
                <a:cubicBezTo>
                  <a:pt x="2221763" y="568808"/>
                  <a:pt x="2071321" y="359077"/>
                  <a:pt x="1958489" y="269000"/>
                </a:cubicBezTo>
                <a:cubicBezTo>
                  <a:pt x="1813420" y="154723"/>
                  <a:pt x="1595815" y="60613"/>
                  <a:pt x="1431940" y="113045"/>
                </a:cubicBezTo>
                <a:lnTo>
                  <a:pt x="1431940" y="113045"/>
                </a:lnTo>
                <a:cubicBezTo>
                  <a:pt x="1372838" y="131868"/>
                  <a:pt x="1316422" y="168167"/>
                  <a:pt x="1261349" y="204467"/>
                </a:cubicBezTo>
                <a:cubicBezTo>
                  <a:pt x="1170009" y="264966"/>
                  <a:pt x="1075983" y="326810"/>
                  <a:pt x="965837" y="303955"/>
                </a:cubicBezTo>
                <a:cubicBezTo>
                  <a:pt x="894646" y="289166"/>
                  <a:pt x="839573" y="243455"/>
                  <a:pt x="785844" y="197745"/>
                </a:cubicBezTo>
                <a:cubicBezTo>
                  <a:pt x="772411" y="186989"/>
                  <a:pt x="758979" y="176234"/>
                  <a:pt x="746890" y="165478"/>
                </a:cubicBezTo>
                <a:cubicBezTo>
                  <a:pt x="531972" y="-5265"/>
                  <a:pt x="274070" y="17591"/>
                  <a:pt x="150493" y="138590"/>
                </a:cubicBezTo>
                <a:cubicBezTo>
                  <a:pt x="68555" y="219256"/>
                  <a:pt x="26915" y="351010"/>
                  <a:pt x="40347" y="489486"/>
                </a:cubicBezTo>
                <a:cubicBezTo>
                  <a:pt x="53780" y="622585"/>
                  <a:pt x="111539" y="750306"/>
                  <a:pt x="166612" y="856516"/>
                </a:cubicBezTo>
                <a:cubicBezTo>
                  <a:pt x="202879" y="926427"/>
                  <a:pt x="247206" y="1004404"/>
                  <a:pt x="322427" y="1033981"/>
                </a:cubicBezTo>
                <a:cubicBezTo>
                  <a:pt x="400335" y="1064903"/>
                  <a:pt x="483615" y="1035326"/>
                  <a:pt x="570926" y="1004404"/>
                </a:cubicBezTo>
                <a:cubicBezTo>
                  <a:pt x="635401" y="980204"/>
                  <a:pt x="702563" y="957349"/>
                  <a:pt x="769725" y="95734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40;p47">
            <a:extLst>
              <a:ext uri="{FF2B5EF4-FFF2-40B4-BE49-F238E27FC236}">
                <a16:creationId xmlns:a16="http://schemas.microsoft.com/office/drawing/2014/main" id="{34178484-0B2E-C290-5967-A6FF307986E1}"/>
              </a:ext>
            </a:extLst>
          </p:cNvPr>
          <p:cNvSpPr/>
          <p:nvPr/>
        </p:nvSpPr>
        <p:spPr>
          <a:xfrm>
            <a:off x="6723211" y="3657600"/>
            <a:ext cx="258913" cy="268684"/>
          </a:xfrm>
          <a:custGeom>
            <a:avLst/>
            <a:gdLst/>
            <a:ahLst/>
            <a:cxnLst/>
            <a:rect l="l" t="t" r="r" b="b"/>
            <a:pathLst>
              <a:path w="426194" h="442278" extrusionOk="0">
                <a:moveTo>
                  <a:pt x="364390" y="227884"/>
                </a:moveTo>
                <a:cubicBezTo>
                  <a:pt x="379943" y="228053"/>
                  <a:pt x="396537" y="221281"/>
                  <a:pt x="407658" y="210156"/>
                </a:cubicBezTo>
                <a:cubicBezTo>
                  <a:pt x="432409" y="185381"/>
                  <a:pt x="432369" y="145031"/>
                  <a:pt x="407560" y="120207"/>
                </a:cubicBezTo>
                <a:cubicBezTo>
                  <a:pt x="385328" y="97960"/>
                  <a:pt x="352305" y="96067"/>
                  <a:pt x="323436" y="115381"/>
                </a:cubicBezTo>
                <a:cubicBezTo>
                  <a:pt x="316925" y="119734"/>
                  <a:pt x="309320" y="119717"/>
                  <a:pt x="304940" y="115337"/>
                </a:cubicBezTo>
                <a:cubicBezTo>
                  <a:pt x="303581" y="113978"/>
                  <a:pt x="299450" y="109844"/>
                  <a:pt x="302495" y="97045"/>
                </a:cubicBezTo>
                <a:cubicBezTo>
                  <a:pt x="305621" y="83929"/>
                  <a:pt x="303726" y="69460"/>
                  <a:pt x="297016" y="55194"/>
                </a:cubicBezTo>
                <a:cubicBezTo>
                  <a:pt x="290986" y="42368"/>
                  <a:pt x="282516" y="32471"/>
                  <a:pt x="276476" y="26424"/>
                </a:cubicBezTo>
                <a:cubicBezTo>
                  <a:pt x="259481" y="9421"/>
                  <a:pt x="236871" y="34"/>
                  <a:pt x="212811" y="0"/>
                </a:cubicBezTo>
                <a:cubicBezTo>
                  <a:pt x="212763" y="0"/>
                  <a:pt x="212723" y="0"/>
                  <a:pt x="212676" y="0"/>
                </a:cubicBezTo>
                <a:cubicBezTo>
                  <a:pt x="188653" y="0"/>
                  <a:pt x="166104" y="9327"/>
                  <a:pt x="149172" y="26269"/>
                </a:cubicBezTo>
                <a:cubicBezTo>
                  <a:pt x="128002" y="47453"/>
                  <a:pt x="118564" y="76226"/>
                  <a:pt x="123922" y="103227"/>
                </a:cubicBezTo>
                <a:cubicBezTo>
                  <a:pt x="124674" y="107030"/>
                  <a:pt x="123494" y="111153"/>
                  <a:pt x="120914" y="113735"/>
                </a:cubicBezTo>
                <a:cubicBezTo>
                  <a:pt x="116948" y="117699"/>
                  <a:pt x="110187" y="118050"/>
                  <a:pt x="101359" y="114747"/>
                </a:cubicBezTo>
                <a:cubicBezTo>
                  <a:pt x="94048" y="112010"/>
                  <a:pt x="71799" y="103686"/>
                  <a:pt x="55755" y="119744"/>
                </a:cubicBezTo>
                <a:cubicBezTo>
                  <a:pt x="47985" y="127519"/>
                  <a:pt x="43888" y="138890"/>
                  <a:pt x="44799" y="150167"/>
                </a:cubicBezTo>
                <a:cubicBezTo>
                  <a:pt x="45540" y="159318"/>
                  <a:pt x="50214" y="168139"/>
                  <a:pt x="57306" y="173764"/>
                </a:cubicBezTo>
                <a:cubicBezTo>
                  <a:pt x="62974" y="178265"/>
                  <a:pt x="68022" y="180667"/>
                  <a:pt x="72079" y="182594"/>
                </a:cubicBezTo>
                <a:cubicBezTo>
                  <a:pt x="72686" y="182884"/>
                  <a:pt x="73283" y="183171"/>
                  <a:pt x="73880" y="183458"/>
                </a:cubicBezTo>
                <a:cubicBezTo>
                  <a:pt x="78675" y="185796"/>
                  <a:pt x="82141" y="187484"/>
                  <a:pt x="86141" y="191236"/>
                </a:cubicBezTo>
                <a:cubicBezTo>
                  <a:pt x="93175" y="197833"/>
                  <a:pt x="97134" y="206744"/>
                  <a:pt x="97285" y="216334"/>
                </a:cubicBezTo>
                <a:cubicBezTo>
                  <a:pt x="97434" y="225374"/>
                  <a:pt x="93998" y="234083"/>
                  <a:pt x="87857" y="240227"/>
                </a:cubicBezTo>
                <a:cubicBezTo>
                  <a:pt x="82411" y="245677"/>
                  <a:pt x="76132" y="248812"/>
                  <a:pt x="67496" y="250401"/>
                </a:cubicBezTo>
                <a:cubicBezTo>
                  <a:pt x="65719" y="250728"/>
                  <a:pt x="63922" y="251042"/>
                  <a:pt x="62108" y="251353"/>
                </a:cubicBezTo>
                <a:cubicBezTo>
                  <a:pt x="47685" y="253839"/>
                  <a:pt x="31334" y="256657"/>
                  <a:pt x="18550" y="269452"/>
                </a:cubicBezTo>
                <a:cubicBezTo>
                  <a:pt x="6559" y="281451"/>
                  <a:pt x="-30" y="297432"/>
                  <a:pt x="0" y="314452"/>
                </a:cubicBezTo>
                <a:cubicBezTo>
                  <a:pt x="30" y="331435"/>
                  <a:pt x="6653" y="347396"/>
                  <a:pt x="18648" y="359398"/>
                </a:cubicBezTo>
                <a:cubicBezTo>
                  <a:pt x="30595" y="371350"/>
                  <a:pt x="46380" y="378085"/>
                  <a:pt x="63099" y="378352"/>
                </a:cubicBezTo>
                <a:cubicBezTo>
                  <a:pt x="79976" y="378615"/>
                  <a:pt x="95744" y="372295"/>
                  <a:pt x="107500" y="360532"/>
                </a:cubicBezTo>
                <a:lnTo>
                  <a:pt x="108204" y="359813"/>
                </a:lnTo>
                <a:cubicBezTo>
                  <a:pt x="111017" y="356898"/>
                  <a:pt x="115704" y="351813"/>
                  <a:pt x="117936" y="349171"/>
                </a:cubicBezTo>
                <a:cubicBezTo>
                  <a:pt x="119130" y="347757"/>
                  <a:pt x="120401" y="346373"/>
                  <a:pt x="121710" y="345064"/>
                </a:cubicBezTo>
                <a:cubicBezTo>
                  <a:pt x="134311" y="332454"/>
                  <a:pt x="150211" y="326698"/>
                  <a:pt x="164239" y="329660"/>
                </a:cubicBezTo>
                <a:cubicBezTo>
                  <a:pt x="172942" y="331499"/>
                  <a:pt x="184846" y="337657"/>
                  <a:pt x="192170" y="356611"/>
                </a:cubicBezTo>
                <a:lnTo>
                  <a:pt x="192463" y="357353"/>
                </a:lnTo>
                <a:cubicBezTo>
                  <a:pt x="199477" y="375527"/>
                  <a:pt x="209084" y="400413"/>
                  <a:pt x="224508" y="415847"/>
                </a:cubicBezTo>
                <a:cubicBezTo>
                  <a:pt x="241501" y="432850"/>
                  <a:pt x="264100" y="442238"/>
                  <a:pt x="288150" y="442278"/>
                </a:cubicBezTo>
                <a:lnTo>
                  <a:pt x="288305" y="442278"/>
                </a:lnTo>
                <a:cubicBezTo>
                  <a:pt x="312328" y="442278"/>
                  <a:pt x="334881" y="432945"/>
                  <a:pt x="351816" y="415999"/>
                </a:cubicBezTo>
                <a:cubicBezTo>
                  <a:pt x="368912" y="398891"/>
                  <a:pt x="378509" y="376772"/>
                  <a:pt x="378840" y="353719"/>
                </a:cubicBezTo>
                <a:cubicBezTo>
                  <a:pt x="379177" y="330406"/>
                  <a:pt x="370042" y="308203"/>
                  <a:pt x="353121" y="291203"/>
                </a:cubicBezTo>
                <a:lnTo>
                  <a:pt x="352618" y="290711"/>
                </a:lnTo>
                <a:cubicBezTo>
                  <a:pt x="345645" y="283969"/>
                  <a:pt x="340499" y="278921"/>
                  <a:pt x="338837" y="277180"/>
                </a:cubicBezTo>
                <a:cubicBezTo>
                  <a:pt x="328747" y="266675"/>
                  <a:pt x="329884" y="248781"/>
                  <a:pt x="341369" y="237288"/>
                </a:cubicBezTo>
                <a:cubicBezTo>
                  <a:pt x="347864" y="230793"/>
                  <a:pt x="355164" y="227783"/>
                  <a:pt x="364390" y="22788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39AE-562A-20F8-190C-A771AFEF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26" y="307521"/>
            <a:ext cx="6794580" cy="633174"/>
          </a:xfrm>
        </p:spPr>
        <p:txBody>
          <a:bodyPr/>
          <a:lstStyle/>
          <a:p>
            <a:r>
              <a:rPr lang="en-US" sz="3200" dirty="0"/>
              <a:t>Deployment diagram</a:t>
            </a:r>
          </a:p>
        </p:txBody>
      </p:sp>
      <p:pic>
        <p:nvPicPr>
          <p:cNvPr id="5" name="Picture 4" descr="A diagram of a web server&#10;&#10;Description automatically generated">
            <a:extLst>
              <a:ext uri="{FF2B5EF4-FFF2-40B4-BE49-F238E27FC236}">
                <a16:creationId xmlns:a16="http://schemas.microsoft.com/office/drawing/2014/main" id="{50DCFF5E-CE6B-260B-2C60-44DA1E8B7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78199"/>
            <a:ext cx="5943600" cy="382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8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89D6-3F75-004A-01CB-21763F9A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387" y="297314"/>
            <a:ext cx="7704000" cy="572700"/>
          </a:xfrm>
        </p:spPr>
        <p:txBody>
          <a:bodyPr/>
          <a:lstStyle/>
          <a:p>
            <a:r>
              <a:rPr lang="en-US" dirty="0"/>
              <a:t>Composite Diagram</a:t>
            </a:r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205EC954-E4A0-9D76-7E83-669207262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74" y="1154296"/>
            <a:ext cx="5943600" cy="36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6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5DD9680B-BC99-D78A-CC69-76F159683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503" y="364086"/>
            <a:ext cx="2857961" cy="452533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AAFDC4D-C858-87CA-8694-419CDD27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786" y="1665991"/>
            <a:ext cx="2857961" cy="1811517"/>
          </a:xfrm>
        </p:spPr>
        <p:txBody>
          <a:bodyPr/>
          <a:lstStyle/>
          <a:p>
            <a:r>
              <a:rPr lang="en-US" sz="4400" dirty="0"/>
              <a:t>Package Diagram</a:t>
            </a:r>
          </a:p>
        </p:txBody>
      </p:sp>
    </p:spTree>
    <p:extLst>
      <p:ext uri="{BB962C8B-B14F-4D97-AF65-F5344CB8AC3E}">
        <p14:creationId xmlns:p14="http://schemas.microsoft.com/office/powerpoint/2010/main" val="5559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086A-5B2E-F89D-43BC-4EE02A36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84176"/>
            <a:ext cx="2751970" cy="572700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385B22D-A954-6B83-6FCB-6F8118DC55F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81143" y="1516842"/>
            <a:ext cx="2256882" cy="3159365"/>
          </a:xfrm>
        </p:spPr>
        <p:txBody>
          <a:bodyPr/>
          <a:lstStyle/>
          <a:p>
            <a:pPr marL="139700" indent="0"/>
            <a:r>
              <a:rPr lang="en-US" sz="2000" b="1" dirty="0">
                <a:latin typeface="Apotos "/>
              </a:rPr>
              <a:t>Entities: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potos "/>
              </a:rPr>
              <a:t>Users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potos "/>
              </a:rPr>
              <a:t>Rooms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potos "/>
              </a:rPr>
              <a:t>Students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potos "/>
              </a:rPr>
              <a:t>Staff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potos "/>
              </a:rPr>
              <a:t>Incidents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potos "/>
              </a:rPr>
              <a:t>Feedback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>
                <a:latin typeface="Apotos "/>
              </a:rPr>
              <a:t>Menus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87F51-0954-C50D-F217-D3A7379EC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19" y="913233"/>
            <a:ext cx="4836240" cy="391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>
            <a:spLocks noGrp="1"/>
          </p:cNvSpPr>
          <p:nvPr>
            <p:ph type="title"/>
          </p:nvPr>
        </p:nvSpPr>
        <p:spPr>
          <a:xfrm>
            <a:off x="1204591" y="2401669"/>
            <a:ext cx="7221955" cy="1085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3.3 Behavioral Views</a:t>
            </a:r>
          </a:p>
        </p:txBody>
      </p:sp>
      <p:sp>
        <p:nvSpPr>
          <p:cNvPr id="481" name="Google Shape;481;p31"/>
          <p:cNvSpPr/>
          <p:nvPr/>
        </p:nvSpPr>
        <p:spPr>
          <a:xfrm rot="-2511569">
            <a:off x="6172751" y="165065"/>
            <a:ext cx="2245222" cy="1472694"/>
          </a:xfrm>
          <a:custGeom>
            <a:avLst/>
            <a:gdLst/>
            <a:ahLst/>
            <a:cxnLst/>
            <a:rect l="l" t="t" r="r" b="b"/>
            <a:pathLst>
              <a:path w="2244570" h="1472266" extrusionOk="0">
                <a:moveTo>
                  <a:pt x="1418508" y="1472266"/>
                </a:moveTo>
                <a:cubicBezTo>
                  <a:pt x="1359406" y="1472266"/>
                  <a:pt x="1298960" y="1452100"/>
                  <a:pt x="1250603" y="1418489"/>
                </a:cubicBezTo>
                <a:cubicBezTo>
                  <a:pt x="1178069" y="1368745"/>
                  <a:pt x="1127025" y="1296146"/>
                  <a:pt x="1078669" y="1227579"/>
                </a:cubicBezTo>
                <a:cubicBezTo>
                  <a:pt x="1065237" y="1208757"/>
                  <a:pt x="1051804" y="1191280"/>
                  <a:pt x="1038372" y="1172458"/>
                </a:cubicBezTo>
                <a:cubicBezTo>
                  <a:pt x="959121" y="1066248"/>
                  <a:pt x="879870" y="1009781"/>
                  <a:pt x="799276" y="999026"/>
                </a:cubicBezTo>
                <a:cubicBezTo>
                  <a:pt x="729428" y="990960"/>
                  <a:pt x="655550" y="1016504"/>
                  <a:pt x="585701" y="1040703"/>
                </a:cubicBezTo>
                <a:cubicBezTo>
                  <a:pt x="494361" y="1072970"/>
                  <a:pt x="400335" y="1106581"/>
                  <a:pt x="308995" y="1068937"/>
                </a:cubicBezTo>
                <a:cubicBezTo>
                  <a:pt x="225714" y="1035326"/>
                  <a:pt x="176014" y="954660"/>
                  <a:pt x="133031" y="872649"/>
                </a:cubicBezTo>
                <a:cubicBezTo>
                  <a:pt x="76614" y="762406"/>
                  <a:pt x="16169" y="630652"/>
                  <a:pt x="2736" y="490831"/>
                </a:cubicBezTo>
                <a:cubicBezTo>
                  <a:pt x="-12039" y="338910"/>
                  <a:pt x="33631" y="196400"/>
                  <a:pt x="124971" y="106323"/>
                </a:cubicBezTo>
                <a:cubicBezTo>
                  <a:pt x="204222" y="28346"/>
                  <a:pt x="318397" y="-7953"/>
                  <a:pt x="446005" y="1458"/>
                </a:cubicBezTo>
                <a:cubicBezTo>
                  <a:pt x="561523" y="10869"/>
                  <a:pt x="681071" y="57924"/>
                  <a:pt x="773754" y="130523"/>
                </a:cubicBezTo>
                <a:cubicBezTo>
                  <a:pt x="787187" y="141279"/>
                  <a:pt x="800619" y="152034"/>
                  <a:pt x="814051" y="164134"/>
                </a:cubicBezTo>
                <a:cubicBezTo>
                  <a:pt x="866438" y="208500"/>
                  <a:pt x="914794" y="250177"/>
                  <a:pt x="976583" y="262277"/>
                </a:cubicBezTo>
                <a:cubicBezTo>
                  <a:pt x="1070610" y="281099"/>
                  <a:pt x="1153890" y="225978"/>
                  <a:pt x="1241200" y="168167"/>
                </a:cubicBezTo>
                <a:cubicBezTo>
                  <a:pt x="1297617" y="130523"/>
                  <a:pt x="1356719" y="91535"/>
                  <a:pt x="1421195" y="71368"/>
                </a:cubicBezTo>
                <a:lnTo>
                  <a:pt x="1421195" y="71368"/>
                </a:lnTo>
                <a:cubicBezTo>
                  <a:pt x="1548802" y="31035"/>
                  <a:pt x="1773123" y="65990"/>
                  <a:pt x="1985354" y="235389"/>
                </a:cubicBezTo>
                <a:cubicBezTo>
                  <a:pt x="2045800" y="283788"/>
                  <a:pt x="2114304" y="363110"/>
                  <a:pt x="2164004" y="442431"/>
                </a:cubicBezTo>
                <a:cubicBezTo>
                  <a:pt x="2206988" y="512342"/>
                  <a:pt x="2256688" y="613174"/>
                  <a:pt x="2241912" y="699218"/>
                </a:cubicBezTo>
                <a:cubicBezTo>
                  <a:pt x="2227137" y="782573"/>
                  <a:pt x="2139826" y="832317"/>
                  <a:pt x="2059232" y="844416"/>
                </a:cubicBezTo>
                <a:cubicBezTo>
                  <a:pt x="2026994" y="849794"/>
                  <a:pt x="1993413" y="849794"/>
                  <a:pt x="1961176" y="851138"/>
                </a:cubicBezTo>
                <a:cubicBezTo>
                  <a:pt x="1918192" y="852483"/>
                  <a:pt x="1877895" y="853828"/>
                  <a:pt x="1837598" y="863238"/>
                </a:cubicBezTo>
                <a:cubicBezTo>
                  <a:pt x="1743571" y="887438"/>
                  <a:pt x="1665664" y="966760"/>
                  <a:pt x="1642829" y="1060870"/>
                </a:cubicBezTo>
                <a:cubicBezTo>
                  <a:pt x="1633426" y="1099858"/>
                  <a:pt x="1632083" y="1144225"/>
                  <a:pt x="1630739" y="1187246"/>
                </a:cubicBezTo>
                <a:cubicBezTo>
                  <a:pt x="1628053" y="1266568"/>
                  <a:pt x="1626710" y="1349923"/>
                  <a:pt x="1571637" y="1411767"/>
                </a:cubicBezTo>
                <a:cubicBezTo>
                  <a:pt x="1531340" y="1453444"/>
                  <a:pt x="1476267" y="1472266"/>
                  <a:pt x="1418508" y="1472266"/>
                </a:cubicBezTo>
                <a:close/>
                <a:moveTo>
                  <a:pt x="769725" y="957349"/>
                </a:moveTo>
                <a:cubicBezTo>
                  <a:pt x="780470" y="957349"/>
                  <a:pt x="792560" y="957349"/>
                  <a:pt x="803306" y="960038"/>
                </a:cubicBezTo>
                <a:cubicBezTo>
                  <a:pt x="895989" y="972137"/>
                  <a:pt x="983299" y="1033981"/>
                  <a:pt x="1070610" y="1149603"/>
                </a:cubicBezTo>
                <a:cubicBezTo>
                  <a:pt x="1084042" y="1168424"/>
                  <a:pt x="1097474" y="1187246"/>
                  <a:pt x="1110907" y="1204724"/>
                </a:cubicBezTo>
                <a:cubicBezTo>
                  <a:pt x="1157920" y="1271946"/>
                  <a:pt x="1207620" y="1340512"/>
                  <a:pt x="1273439" y="1386222"/>
                </a:cubicBezTo>
                <a:cubicBezTo>
                  <a:pt x="1351346" y="1440000"/>
                  <a:pt x="1476267" y="1454789"/>
                  <a:pt x="1539399" y="1383534"/>
                </a:cubicBezTo>
                <a:cubicBezTo>
                  <a:pt x="1585070" y="1332445"/>
                  <a:pt x="1586412" y="1261190"/>
                  <a:pt x="1589099" y="1185902"/>
                </a:cubicBezTo>
                <a:cubicBezTo>
                  <a:pt x="1590442" y="1141536"/>
                  <a:pt x="1591786" y="1095825"/>
                  <a:pt x="1602531" y="1051459"/>
                </a:cubicBezTo>
                <a:cubicBezTo>
                  <a:pt x="1628053" y="942560"/>
                  <a:pt x="1718050" y="851138"/>
                  <a:pt x="1826852" y="824250"/>
                </a:cubicBezTo>
                <a:cubicBezTo>
                  <a:pt x="1871179" y="813495"/>
                  <a:pt x="1915505" y="812150"/>
                  <a:pt x="1958489" y="810806"/>
                </a:cubicBezTo>
                <a:cubicBezTo>
                  <a:pt x="1989383" y="809461"/>
                  <a:pt x="2021621" y="809461"/>
                  <a:pt x="2051173" y="805428"/>
                </a:cubicBezTo>
                <a:cubicBezTo>
                  <a:pt x="2116991" y="796017"/>
                  <a:pt x="2189526" y="757028"/>
                  <a:pt x="2200272" y="693840"/>
                </a:cubicBezTo>
                <a:cubicBezTo>
                  <a:pt x="2221763" y="568808"/>
                  <a:pt x="2071321" y="359077"/>
                  <a:pt x="1958489" y="269000"/>
                </a:cubicBezTo>
                <a:cubicBezTo>
                  <a:pt x="1813420" y="154723"/>
                  <a:pt x="1595815" y="60613"/>
                  <a:pt x="1431940" y="113045"/>
                </a:cubicBezTo>
                <a:lnTo>
                  <a:pt x="1431940" y="113045"/>
                </a:lnTo>
                <a:cubicBezTo>
                  <a:pt x="1372838" y="131868"/>
                  <a:pt x="1316422" y="168167"/>
                  <a:pt x="1261349" y="204467"/>
                </a:cubicBezTo>
                <a:cubicBezTo>
                  <a:pt x="1170009" y="264966"/>
                  <a:pt x="1075983" y="326810"/>
                  <a:pt x="965837" y="303955"/>
                </a:cubicBezTo>
                <a:cubicBezTo>
                  <a:pt x="894646" y="289166"/>
                  <a:pt x="839573" y="243455"/>
                  <a:pt x="785844" y="197745"/>
                </a:cubicBezTo>
                <a:cubicBezTo>
                  <a:pt x="772411" y="186989"/>
                  <a:pt x="758979" y="176234"/>
                  <a:pt x="746890" y="165478"/>
                </a:cubicBezTo>
                <a:cubicBezTo>
                  <a:pt x="531972" y="-5265"/>
                  <a:pt x="274070" y="17591"/>
                  <a:pt x="150493" y="138590"/>
                </a:cubicBezTo>
                <a:cubicBezTo>
                  <a:pt x="68555" y="219256"/>
                  <a:pt x="26915" y="351010"/>
                  <a:pt x="40347" y="489486"/>
                </a:cubicBezTo>
                <a:cubicBezTo>
                  <a:pt x="53780" y="622585"/>
                  <a:pt x="111539" y="750306"/>
                  <a:pt x="166612" y="856516"/>
                </a:cubicBezTo>
                <a:cubicBezTo>
                  <a:pt x="202879" y="926427"/>
                  <a:pt x="247206" y="1004404"/>
                  <a:pt x="322427" y="1033981"/>
                </a:cubicBezTo>
                <a:cubicBezTo>
                  <a:pt x="400335" y="1064903"/>
                  <a:pt x="483615" y="1035326"/>
                  <a:pt x="570926" y="1004404"/>
                </a:cubicBezTo>
                <a:cubicBezTo>
                  <a:pt x="635401" y="980204"/>
                  <a:pt x="702563" y="957349"/>
                  <a:pt x="769725" y="95734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40;p47">
            <a:extLst>
              <a:ext uri="{FF2B5EF4-FFF2-40B4-BE49-F238E27FC236}">
                <a16:creationId xmlns:a16="http://schemas.microsoft.com/office/drawing/2014/main" id="{34178484-0B2E-C290-5967-A6FF307986E1}"/>
              </a:ext>
            </a:extLst>
          </p:cNvPr>
          <p:cNvSpPr/>
          <p:nvPr/>
        </p:nvSpPr>
        <p:spPr>
          <a:xfrm>
            <a:off x="6723211" y="3657600"/>
            <a:ext cx="258913" cy="268684"/>
          </a:xfrm>
          <a:custGeom>
            <a:avLst/>
            <a:gdLst/>
            <a:ahLst/>
            <a:cxnLst/>
            <a:rect l="l" t="t" r="r" b="b"/>
            <a:pathLst>
              <a:path w="426194" h="442278" extrusionOk="0">
                <a:moveTo>
                  <a:pt x="364390" y="227884"/>
                </a:moveTo>
                <a:cubicBezTo>
                  <a:pt x="379943" y="228053"/>
                  <a:pt x="396537" y="221281"/>
                  <a:pt x="407658" y="210156"/>
                </a:cubicBezTo>
                <a:cubicBezTo>
                  <a:pt x="432409" y="185381"/>
                  <a:pt x="432369" y="145031"/>
                  <a:pt x="407560" y="120207"/>
                </a:cubicBezTo>
                <a:cubicBezTo>
                  <a:pt x="385328" y="97960"/>
                  <a:pt x="352305" y="96067"/>
                  <a:pt x="323436" y="115381"/>
                </a:cubicBezTo>
                <a:cubicBezTo>
                  <a:pt x="316925" y="119734"/>
                  <a:pt x="309320" y="119717"/>
                  <a:pt x="304940" y="115337"/>
                </a:cubicBezTo>
                <a:cubicBezTo>
                  <a:pt x="303581" y="113978"/>
                  <a:pt x="299450" y="109844"/>
                  <a:pt x="302495" y="97045"/>
                </a:cubicBezTo>
                <a:cubicBezTo>
                  <a:pt x="305621" y="83929"/>
                  <a:pt x="303726" y="69460"/>
                  <a:pt x="297016" y="55194"/>
                </a:cubicBezTo>
                <a:cubicBezTo>
                  <a:pt x="290986" y="42368"/>
                  <a:pt x="282516" y="32471"/>
                  <a:pt x="276476" y="26424"/>
                </a:cubicBezTo>
                <a:cubicBezTo>
                  <a:pt x="259481" y="9421"/>
                  <a:pt x="236871" y="34"/>
                  <a:pt x="212811" y="0"/>
                </a:cubicBezTo>
                <a:cubicBezTo>
                  <a:pt x="212763" y="0"/>
                  <a:pt x="212723" y="0"/>
                  <a:pt x="212676" y="0"/>
                </a:cubicBezTo>
                <a:cubicBezTo>
                  <a:pt x="188653" y="0"/>
                  <a:pt x="166104" y="9327"/>
                  <a:pt x="149172" y="26269"/>
                </a:cubicBezTo>
                <a:cubicBezTo>
                  <a:pt x="128002" y="47453"/>
                  <a:pt x="118564" y="76226"/>
                  <a:pt x="123922" y="103227"/>
                </a:cubicBezTo>
                <a:cubicBezTo>
                  <a:pt x="124674" y="107030"/>
                  <a:pt x="123494" y="111153"/>
                  <a:pt x="120914" y="113735"/>
                </a:cubicBezTo>
                <a:cubicBezTo>
                  <a:pt x="116948" y="117699"/>
                  <a:pt x="110187" y="118050"/>
                  <a:pt x="101359" y="114747"/>
                </a:cubicBezTo>
                <a:cubicBezTo>
                  <a:pt x="94048" y="112010"/>
                  <a:pt x="71799" y="103686"/>
                  <a:pt x="55755" y="119744"/>
                </a:cubicBezTo>
                <a:cubicBezTo>
                  <a:pt x="47985" y="127519"/>
                  <a:pt x="43888" y="138890"/>
                  <a:pt x="44799" y="150167"/>
                </a:cubicBezTo>
                <a:cubicBezTo>
                  <a:pt x="45540" y="159318"/>
                  <a:pt x="50214" y="168139"/>
                  <a:pt x="57306" y="173764"/>
                </a:cubicBezTo>
                <a:cubicBezTo>
                  <a:pt x="62974" y="178265"/>
                  <a:pt x="68022" y="180667"/>
                  <a:pt x="72079" y="182594"/>
                </a:cubicBezTo>
                <a:cubicBezTo>
                  <a:pt x="72686" y="182884"/>
                  <a:pt x="73283" y="183171"/>
                  <a:pt x="73880" y="183458"/>
                </a:cubicBezTo>
                <a:cubicBezTo>
                  <a:pt x="78675" y="185796"/>
                  <a:pt x="82141" y="187484"/>
                  <a:pt x="86141" y="191236"/>
                </a:cubicBezTo>
                <a:cubicBezTo>
                  <a:pt x="93175" y="197833"/>
                  <a:pt x="97134" y="206744"/>
                  <a:pt x="97285" y="216334"/>
                </a:cubicBezTo>
                <a:cubicBezTo>
                  <a:pt x="97434" y="225374"/>
                  <a:pt x="93998" y="234083"/>
                  <a:pt x="87857" y="240227"/>
                </a:cubicBezTo>
                <a:cubicBezTo>
                  <a:pt x="82411" y="245677"/>
                  <a:pt x="76132" y="248812"/>
                  <a:pt x="67496" y="250401"/>
                </a:cubicBezTo>
                <a:cubicBezTo>
                  <a:pt x="65719" y="250728"/>
                  <a:pt x="63922" y="251042"/>
                  <a:pt x="62108" y="251353"/>
                </a:cubicBezTo>
                <a:cubicBezTo>
                  <a:pt x="47685" y="253839"/>
                  <a:pt x="31334" y="256657"/>
                  <a:pt x="18550" y="269452"/>
                </a:cubicBezTo>
                <a:cubicBezTo>
                  <a:pt x="6559" y="281451"/>
                  <a:pt x="-30" y="297432"/>
                  <a:pt x="0" y="314452"/>
                </a:cubicBezTo>
                <a:cubicBezTo>
                  <a:pt x="30" y="331435"/>
                  <a:pt x="6653" y="347396"/>
                  <a:pt x="18648" y="359398"/>
                </a:cubicBezTo>
                <a:cubicBezTo>
                  <a:pt x="30595" y="371350"/>
                  <a:pt x="46380" y="378085"/>
                  <a:pt x="63099" y="378352"/>
                </a:cubicBezTo>
                <a:cubicBezTo>
                  <a:pt x="79976" y="378615"/>
                  <a:pt x="95744" y="372295"/>
                  <a:pt x="107500" y="360532"/>
                </a:cubicBezTo>
                <a:lnTo>
                  <a:pt x="108204" y="359813"/>
                </a:lnTo>
                <a:cubicBezTo>
                  <a:pt x="111017" y="356898"/>
                  <a:pt x="115704" y="351813"/>
                  <a:pt x="117936" y="349171"/>
                </a:cubicBezTo>
                <a:cubicBezTo>
                  <a:pt x="119130" y="347757"/>
                  <a:pt x="120401" y="346373"/>
                  <a:pt x="121710" y="345064"/>
                </a:cubicBezTo>
                <a:cubicBezTo>
                  <a:pt x="134311" y="332454"/>
                  <a:pt x="150211" y="326698"/>
                  <a:pt x="164239" y="329660"/>
                </a:cubicBezTo>
                <a:cubicBezTo>
                  <a:pt x="172942" y="331499"/>
                  <a:pt x="184846" y="337657"/>
                  <a:pt x="192170" y="356611"/>
                </a:cubicBezTo>
                <a:lnTo>
                  <a:pt x="192463" y="357353"/>
                </a:lnTo>
                <a:cubicBezTo>
                  <a:pt x="199477" y="375527"/>
                  <a:pt x="209084" y="400413"/>
                  <a:pt x="224508" y="415847"/>
                </a:cubicBezTo>
                <a:cubicBezTo>
                  <a:pt x="241501" y="432850"/>
                  <a:pt x="264100" y="442238"/>
                  <a:pt x="288150" y="442278"/>
                </a:cubicBezTo>
                <a:lnTo>
                  <a:pt x="288305" y="442278"/>
                </a:lnTo>
                <a:cubicBezTo>
                  <a:pt x="312328" y="442278"/>
                  <a:pt x="334881" y="432945"/>
                  <a:pt x="351816" y="415999"/>
                </a:cubicBezTo>
                <a:cubicBezTo>
                  <a:pt x="368912" y="398891"/>
                  <a:pt x="378509" y="376772"/>
                  <a:pt x="378840" y="353719"/>
                </a:cubicBezTo>
                <a:cubicBezTo>
                  <a:pt x="379177" y="330406"/>
                  <a:pt x="370042" y="308203"/>
                  <a:pt x="353121" y="291203"/>
                </a:cubicBezTo>
                <a:lnTo>
                  <a:pt x="352618" y="290711"/>
                </a:lnTo>
                <a:cubicBezTo>
                  <a:pt x="345645" y="283969"/>
                  <a:pt x="340499" y="278921"/>
                  <a:pt x="338837" y="277180"/>
                </a:cubicBezTo>
                <a:cubicBezTo>
                  <a:pt x="328747" y="266675"/>
                  <a:pt x="329884" y="248781"/>
                  <a:pt x="341369" y="237288"/>
                </a:cubicBezTo>
                <a:cubicBezTo>
                  <a:pt x="347864" y="230793"/>
                  <a:pt x="355164" y="227783"/>
                  <a:pt x="364390" y="22788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0076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4266-EE51-AD35-BC93-268A213C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- Add Room</a:t>
            </a:r>
          </a:p>
        </p:txBody>
      </p:sp>
      <p:pic>
        <p:nvPicPr>
          <p:cNvPr id="3" name="Picture 2" descr="A diagram of a project&#10;&#10;Description automatically generated">
            <a:extLst>
              <a:ext uri="{FF2B5EF4-FFF2-40B4-BE49-F238E27FC236}">
                <a16:creationId xmlns:a16="http://schemas.microsoft.com/office/drawing/2014/main" id="{3A8C91D8-352B-A139-9490-63ACF9F9B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72" y="1199466"/>
            <a:ext cx="59436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0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4266-EE51-AD35-BC93-268A213C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- Add Warden</a:t>
            </a:r>
          </a:p>
        </p:txBody>
      </p:sp>
      <p:pic>
        <p:nvPicPr>
          <p:cNvPr id="5" name="Picture 4" descr="A diagram of a project&#10;&#10;Description automatically generated">
            <a:extLst>
              <a:ext uri="{FF2B5EF4-FFF2-40B4-BE49-F238E27FC236}">
                <a16:creationId xmlns:a16="http://schemas.microsoft.com/office/drawing/2014/main" id="{B07562DA-A68F-B358-86E0-8BFC6775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19249"/>
            <a:ext cx="5943600" cy="363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79C59C4-6562-16E2-A342-08FE7A7A8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300" y="-701647"/>
            <a:ext cx="6698386" cy="357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Picture 5">
            <a:extLst>
              <a:ext uri="{FF2B5EF4-FFF2-40B4-BE49-F238E27FC236}">
                <a16:creationId xmlns:a16="http://schemas.microsoft.com/office/drawing/2014/main" id="{F31EA595-F88E-03DA-9A4D-FC79E3704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756" y="285048"/>
            <a:ext cx="4646285" cy="420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713B2EB-7219-2EC8-3789-555E8BE63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955" y="4607437"/>
            <a:ext cx="2885886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4 Activity diagram for admin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917DBFB-2A11-3D87-D3C5-8C8A722CF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650" y="-3380040"/>
            <a:ext cx="1637148" cy="267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6" name="Picture 47119997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D99AC7F0-DC43-F438-80A6-BE9F0B251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45" y="235981"/>
            <a:ext cx="1847573" cy="421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4A3D08F9-252C-8180-20C8-E8DF3E837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470" y="4492021"/>
            <a:ext cx="16371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3 Activity diagram (for student)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5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>
            <a:spLocks noGrp="1"/>
          </p:cNvSpPr>
          <p:nvPr>
            <p:ph type="title"/>
          </p:nvPr>
        </p:nvSpPr>
        <p:spPr>
          <a:xfrm>
            <a:off x="1204591" y="2401669"/>
            <a:ext cx="7221955" cy="1085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5400" dirty="0"/>
            </a:br>
            <a:r>
              <a:rPr lang="en-US" sz="5400" dirty="0"/>
              <a:t>Human interface Design</a:t>
            </a:r>
            <a:endParaRPr sz="5400" dirty="0"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 idx="2"/>
          </p:nvPr>
        </p:nvSpPr>
        <p:spPr>
          <a:xfrm>
            <a:off x="1281965" y="1154134"/>
            <a:ext cx="1367380" cy="134200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04</a:t>
            </a:r>
            <a:endParaRPr sz="7000" dirty="0"/>
          </a:p>
        </p:txBody>
      </p:sp>
      <p:sp>
        <p:nvSpPr>
          <p:cNvPr id="481" name="Google Shape;481;p31"/>
          <p:cNvSpPr/>
          <p:nvPr/>
        </p:nvSpPr>
        <p:spPr>
          <a:xfrm rot="-2511569">
            <a:off x="6172751" y="165065"/>
            <a:ext cx="2245222" cy="1472694"/>
          </a:xfrm>
          <a:custGeom>
            <a:avLst/>
            <a:gdLst/>
            <a:ahLst/>
            <a:cxnLst/>
            <a:rect l="l" t="t" r="r" b="b"/>
            <a:pathLst>
              <a:path w="2244570" h="1472266" extrusionOk="0">
                <a:moveTo>
                  <a:pt x="1418508" y="1472266"/>
                </a:moveTo>
                <a:cubicBezTo>
                  <a:pt x="1359406" y="1472266"/>
                  <a:pt x="1298960" y="1452100"/>
                  <a:pt x="1250603" y="1418489"/>
                </a:cubicBezTo>
                <a:cubicBezTo>
                  <a:pt x="1178069" y="1368745"/>
                  <a:pt x="1127025" y="1296146"/>
                  <a:pt x="1078669" y="1227579"/>
                </a:cubicBezTo>
                <a:cubicBezTo>
                  <a:pt x="1065237" y="1208757"/>
                  <a:pt x="1051804" y="1191280"/>
                  <a:pt x="1038372" y="1172458"/>
                </a:cubicBezTo>
                <a:cubicBezTo>
                  <a:pt x="959121" y="1066248"/>
                  <a:pt x="879870" y="1009781"/>
                  <a:pt x="799276" y="999026"/>
                </a:cubicBezTo>
                <a:cubicBezTo>
                  <a:pt x="729428" y="990960"/>
                  <a:pt x="655550" y="1016504"/>
                  <a:pt x="585701" y="1040703"/>
                </a:cubicBezTo>
                <a:cubicBezTo>
                  <a:pt x="494361" y="1072970"/>
                  <a:pt x="400335" y="1106581"/>
                  <a:pt x="308995" y="1068937"/>
                </a:cubicBezTo>
                <a:cubicBezTo>
                  <a:pt x="225714" y="1035326"/>
                  <a:pt x="176014" y="954660"/>
                  <a:pt x="133031" y="872649"/>
                </a:cubicBezTo>
                <a:cubicBezTo>
                  <a:pt x="76614" y="762406"/>
                  <a:pt x="16169" y="630652"/>
                  <a:pt x="2736" y="490831"/>
                </a:cubicBezTo>
                <a:cubicBezTo>
                  <a:pt x="-12039" y="338910"/>
                  <a:pt x="33631" y="196400"/>
                  <a:pt x="124971" y="106323"/>
                </a:cubicBezTo>
                <a:cubicBezTo>
                  <a:pt x="204222" y="28346"/>
                  <a:pt x="318397" y="-7953"/>
                  <a:pt x="446005" y="1458"/>
                </a:cubicBezTo>
                <a:cubicBezTo>
                  <a:pt x="561523" y="10869"/>
                  <a:pt x="681071" y="57924"/>
                  <a:pt x="773754" y="130523"/>
                </a:cubicBezTo>
                <a:cubicBezTo>
                  <a:pt x="787187" y="141279"/>
                  <a:pt x="800619" y="152034"/>
                  <a:pt x="814051" y="164134"/>
                </a:cubicBezTo>
                <a:cubicBezTo>
                  <a:pt x="866438" y="208500"/>
                  <a:pt x="914794" y="250177"/>
                  <a:pt x="976583" y="262277"/>
                </a:cubicBezTo>
                <a:cubicBezTo>
                  <a:pt x="1070610" y="281099"/>
                  <a:pt x="1153890" y="225978"/>
                  <a:pt x="1241200" y="168167"/>
                </a:cubicBezTo>
                <a:cubicBezTo>
                  <a:pt x="1297617" y="130523"/>
                  <a:pt x="1356719" y="91535"/>
                  <a:pt x="1421195" y="71368"/>
                </a:cubicBezTo>
                <a:lnTo>
                  <a:pt x="1421195" y="71368"/>
                </a:lnTo>
                <a:cubicBezTo>
                  <a:pt x="1548802" y="31035"/>
                  <a:pt x="1773123" y="65990"/>
                  <a:pt x="1985354" y="235389"/>
                </a:cubicBezTo>
                <a:cubicBezTo>
                  <a:pt x="2045800" y="283788"/>
                  <a:pt x="2114304" y="363110"/>
                  <a:pt x="2164004" y="442431"/>
                </a:cubicBezTo>
                <a:cubicBezTo>
                  <a:pt x="2206988" y="512342"/>
                  <a:pt x="2256688" y="613174"/>
                  <a:pt x="2241912" y="699218"/>
                </a:cubicBezTo>
                <a:cubicBezTo>
                  <a:pt x="2227137" y="782573"/>
                  <a:pt x="2139826" y="832317"/>
                  <a:pt x="2059232" y="844416"/>
                </a:cubicBezTo>
                <a:cubicBezTo>
                  <a:pt x="2026994" y="849794"/>
                  <a:pt x="1993413" y="849794"/>
                  <a:pt x="1961176" y="851138"/>
                </a:cubicBezTo>
                <a:cubicBezTo>
                  <a:pt x="1918192" y="852483"/>
                  <a:pt x="1877895" y="853828"/>
                  <a:pt x="1837598" y="863238"/>
                </a:cubicBezTo>
                <a:cubicBezTo>
                  <a:pt x="1743571" y="887438"/>
                  <a:pt x="1665664" y="966760"/>
                  <a:pt x="1642829" y="1060870"/>
                </a:cubicBezTo>
                <a:cubicBezTo>
                  <a:pt x="1633426" y="1099858"/>
                  <a:pt x="1632083" y="1144225"/>
                  <a:pt x="1630739" y="1187246"/>
                </a:cubicBezTo>
                <a:cubicBezTo>
                  <a:pt x="1628053" y="1266568"/>
                  <a:pt x="1626710" y="1349923"/>
                  <a:pt x="1571637" y="1411767"/>
                </a:cubicBezTo>
                <a:cubicBezTo>
                  <a:pt x="1531340" y="1453444"/>
                  <a:pt x="1476267" y="1472266"/>
                  <a:pt x="1418508" y="1472266"/>
                </a:cubicBezTo>
                <a:close/>
                <a:moveTo>
                  <a:pt x="769725" y="957349"/>
                </a:moveTo>
                <a:cubicBezTo>
                  <a:pt x="780470" y="957349"/>
                  <a:pt x="792560" y="957349"/>
                  <a:pt x="803306" y="960038"/>
                </a:cubicBezTo>
                <a:cubicBezTo>
                  <a:pt x="895989" y="972137"/>
                  <a:pt x="983299" y="1033981"/>
                  <a:pt x="1070610" y="1149603"/>
                </a:cubicBezTo>
                <a:cubicBezTo>
                  <a:pt x="1084042" y="1168424"/>
                  <a:pt x="1097474" y="1187246"/>
                  <a:pt x="1110907" y="1204724"/>
                </a:cubicBezTo>
                <a:cubicBezTo>
                  <a:pt x="1157920" y="1271946"/>
                  <a:pt x="1207620" y="1340512"/>
                  <a:pt x="1273439" y="1386222"/>
                </a:cubicBezTo>
                <a:cubicBezTo>
                  <a:pt x="1351346" y="1440000"/>
                  <a:pt x="1476267" y="1454789"/>
                  <a:pt x="1539399" y="1383534"/>
                </a:cubicBezTo>
                <a:cubicBezTo>
                  <a:pt x="1585070" y="1332445"/>
                  <a:pt x="1586412" y="1261190"/>
                  <a:pt x="1589099" y="1185902"/>
                </a:cubicBezTo>
                <a:cubicBezTo>
                  <a:pt x="1590442" y="1141536"/>
                  <a:pt x="1591786" y="1095825"/>
                  <a:pt x="1602531" y="1051459"/>
                </a:cubicBezTo>
                <a:cubicBezTo>
                  <a:pt x="1628053" y="942560"/>
                  <a:pt x="1718050" y="851138"/>
                  <a:pt x="1826852" y="824250"/>
                </a:cubicBezTo>
                <a:cubicBezTo>
                  <a:pt x="1871179" y="813495"/>
                  <a:pt x="1915505" y="812150"/>
                  <a:pt x="1958489" y="810806"/>
                </a:cubicBezTo>
                <a:cubicBezTo>
                  <a:pt x="1989383" y="809461"/>
                  <a:pt x="2021621" y="809461"/>
                  <a:pt x="2051173" y="805428"/>
                </a:cubicBezTo>
                <a:cubicBezTo>
                  <a:pt x="2116991" y="796017"/>
                  <a:pt x="2189526" y="757028"/>
                  <a:pt x="2200272" y="693840"/>
                </a:cubicBezTo>
                <a:cubicBezTo>
                  <a:pt x="2221763" y="568808"/>
                  <a:pt x="2071321" y="359077"/>
                  <a:pt x="1958489" y="269000"/>
                </a:cubicBezTo>
                <a:cubicBezTo>
                  <a:pt x="1813420" y="154723"/>
                  <a:pt x="1595815" y="60613"/>
                  <a:pt x="1431940" y="113045"/>
                </a:cubicBezTo>
                <a:lnTo>
                  <a:pt x="1431940" y="113045"/>
                </a:lnTo>
                <a:cubicBezTo>
                  <a:pt x="1372838" y="131868"/>
                  <a:pt x="1316422" y="168167"/>
                  <a:pt x="1261349" y="204467"/>
                </a:cubicBezTo>
                <a:cubicBezTo>
                  <a:pt x="1170009" y="264966"/>
                  <a:pt x="1075983" y="326810"/>
                  <a:pt x="965837" y="303955"/>
                </a:cubicBezTo>
                <a:cubicBezTo>
                  <a:pt x="894646" y="289166"/>
                  <a:pt x="839573" y="243455"/>
                  <a:pt x="785844" y="197745"/>
                </a:cubicBezTo>
                <a:cubicBezTo>
                  <a:pt x="772411" y="186989"/>
                  <a:pt x="758979" y="176234"/>
                  <a:pt x="746890" y="165478"/>
                </a:cubicBezTo>
                <a:cubicBezTo>
                  <a:pt x="531972" y="-5265"/>
                  <a:pt x="274070" y="17591"/>
                  <a:pt x="150493" y="138590"/>
                </a:cubicBezTo>
                <a:cubicBezTo>
                  <a:pt x="68555" y="219256"/>
                  <a:pt x="26915" y="351010"/>
                  <a:pt x="40347" y="489486"/>
                </a:cubicBezTo>
                <a:cubicBezTo>
                  <a:pt x="53780" y="622585"/>
                  <a:pt x="111539" y="750306"/>
                  <a:pt x="166612" y="856516"/>
                </a:cubicBezTo>
                <a:cubicBezTo>
                  <a:pt x="202879" y="926427"/>
                  <a:pt x="247206" y="1004404"/>
                  <a:pt x="322427" y="1033981"/>
                </a:cubicBezTo>
                <a:cubicBezTo>
                  <a:pt x="400335" y="1064903"/>
                  <a:pt x="483615" y="1035326"/>
                  <a:pt x="570926" y="1004404"/>
                </a:cubicBezTo>
                <a:cubicBezTo>
                  <a:pt x="635401" y="980204"/>
                  <a:pt x="702563" y="957349"/>
                  <a:pt x="769725" y="95734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40;p47">
            <a:extLst>
              <a:ext uri="{FF2B5EF4-FFF2-40B4-BE49-F238E27FC236}">
                <a16:creationId xmlns:a16="http://schemas.microsoft.com/office/drawing/2014/main" id="{34178484-0B2E-C290-5967-A6FF307986E1}"/>
              </a:ext>
            </a:extLst>
          </p:cNvPr>
          <p:cNvSpPr/>
          <p:nvPr/>
        </p:nvSpPr>
        <p:spPr>
          <a:xfrm>
            <a:off x="6723211" y="3657600"/>
            <a:ext cx="258913" cy="268684"/>
          </a:xfrm>
          <a:custGeom>
            <a:avLst/>
            <a:gdLst/>
            <a:ahLst/>
            <a:cxnLst/>
            <a:rect l="l" t="t" r="r" b="b"/>
            <a:pathLst>
              <a:path w="426194" h="442278" extrusionOk="0">
                <a:moveTo>
                  <a:pt x="364390" y="227884"/>
                </a:moveTo>
                <a:cubicBezTo>
                  <a:pt x="379943" y="228053"/>
                  <a:pt x="396537" y="221281"/>
                  <a:pt x="407658" y="210156"/>
                </a:cubicBezTo>
                <a:cubicBezTo>
                  <a:pt x="432409" y="185381"/>
                  <a:pt x="432369" y="145031"/>
                  <a:pt x="407560" y="120207"/>
                </a:cubicBezTo>
                <a:cubicBezTo>
                  <a:pt x="385328" y="97960"/>
                  <a:pt x="352305" y="96067"/>
                  <a:pt x="323436" y="115381"/>
                </a:cubicBezTo>
                <a:cubicBezTo>
                  <a:pt x="316925" y="119734"/>
                  <a:pt x="309320" y="119717"/>
                  <a:pt x="304940" y="115337"/>
                </a:cubicBezTo>
                <a:cubicBezTo>
                  <a:pt x="303581" y="113978"/>
                  <a:pt x="299450" y="109844"/>
                  <a:pt x="302495" y="97045"/>
                </a:cubicBezTo>
                <a:cubicBezTo>
                  <a:pt x="305621" y="83929"/>
                  <a:pt x="303726" y="69460"/>
                  <a:pt x="297016" y="55194"/>
                </a:cubicBezTo>
                <a:cubicBezTo>
                  <a:pt x="290986" y="42368"/>
                  <a:pt x="282516" y="32471"/>
                  <a:pt x="276476" y="26424"/>
                </a:cubicBezTo>
                <a:cubicBezTo>
                  <a:pt x="259481" y="9421"/>
                  <a:pt x="236871" y="34"/>
                  <a:pt x="212811" y="0"/>
                </a:cubicBezTo>
                <a:cubicBezTo>
                  <a:pt x="212763" y="0"/>
                  <a:pt x="212723" y="0"/>
                  <a:pt x="212676" y="0"/>
                </a:cubicBezTo>
                <a:cubicBezTo>
                  <a:pt x="188653" y="0"/>
                  <a:pt x="166104" y="9327"/>
                  <a:pt x="149172" y="26269"/>
                </a:cubicBezTo>
                <a:cubicBezTo>
                  <a:pt x="128002" y="47453"/>
                  <a:pt x="118564" y="76226"/>
                  <a:pt x="123922" y="103227"/>
                </a:cubicBezTo>
                <a:cubicBezTo>
                  <a:pt x="124674" y="107030"/>
                  <a:pt x="123494" y="111153"/>
                  <a:pt x="120914" y="113735"/>
                </a:cubicBezTo>
                <a:cubicBezTo>
                  <a:pt x="116948" y="117699"/>
                  <a:pt x="110187" y="118050"/>
                  <a:pt x="101359" y="114747"/>
                </a:cubicBezTo>
                <a:cubicBezTo>
                  <a:pt x="94048" y="112010"/>
                  <a:pt x="71799" y="103686"/>
                  <a:pt x="55755" y="119744"/>
                </a:cubicBezTo>
                <a:cubicBezTo>
                  <a:pt x="47985" y="127519"/>
                  <a:pt x="43888" y="138890"/>
                  <a:pt x="44799" y="150167"/>
                </a:cubicBezTo>
                <a:cubicBezTo>
                  <a:pt x="45540" y="159318"/>
                  <a:pt x="50214" y="168139"/>
                  <a:pt x="57306" y="173764"/>
                </a:cubicBezTo>
                <a:cubicBezTo>
                  <a:pt x="62974" y="178265"/>
                  <a:pt x="68022" y="180667"/>
                  <a:pt x="72079" y="182594"/>
                </a:cubicBezTo>
                <a:cubicBezTo>
                  <a:pt x="72686" y="182884"/>
                  <a:pt x="73283" y="183171"/>
                  <a:pt x="73880" y="183458"/>
                </a:cubicBezTo>
                <a:cubicBezTo>
                  <a:pt x="78675" y="185796"/>
                  <a:pt x="82141" y="187484"/>
                  <a:pt x="86141" y="191236"/>
                </a:cubicBezTo>
                <a:cubicBezTo>
                  <a:pt x="93175" y="197833"/>
                  <a:pt x="97134" y="206744"/>
                  <a:pt x="97285" y="216334"/>
                </a:cubicBezTo>
                <a:cubicBezTo>
                  <a:pt x="97434" y="225374"/>
                  <a:pt x="93998" y="234083"/>
                  <a:pt x="87857" y="240227"/>
                </a:cubicBezTo>
                <a:cubicBezTo>
                  <a:pt x="82411" y="245677"/>
                  <a:pt x="76132" y="248812"/>
                  <a:pt x="67496" y="250401"/>
                </a:cubicBezTo>
                <a:cubicBezTo>
                  <a:pt x="65719" y="250728"/>
                  <a:pt x="63922" y="251042"/>
                  <a:pt x="62108" y="251353"/>
                </a:cubicBezTo>
                <a:cubicBezTo>
                  <a:pt x="47685" y="253839"/>
                  <a:pt x="31334" y="256657"/>
                  <a:pt x="18550" y="269452"/>
                </a:cubicBezTo>
                <a:cubicBezTo>
                  <a:pt x="6559" y="281451"/>
                  <a:pt x="-30" y="297432"/>
                  <a:pt x="0" y="314452"/>
                </a:cubicBezTo>
                <a:cubicBezTo>
                  <a:pt x="30" y="331435"/>
                  <a:pt x="6653" y="347396"/>
                  <a:pt x="18648" y="359398"/>
                </a:cubicBezTo>
                <a:cubicBezTo>
                  <a:pt x="30595" y="371350"/>
                  <a:pt x="46380" y="378085"/>
                  <a:pt x="63099" y="378352"/>
                </a:cubicBezTo>
                <a:cubicBezTo>
                  <a:pt x="79976" y="378615"/>
                  <a:pt x="95744" y="372295"/>
                  <a:pt x="107500" y="360532"/>
                </a:cubicBezTo>
                <a:lnTo>
                  <a:pt x="108204" y="359813"/>
                </a:lnTo>
                <a:cubicBezTo>
                  <a:pt x="111017" y="356898"/>
                  <a:pt x="115704" y="351813"/>
                  <a:pt x="117936" y="349171"/>
                </a:cubicBezTo>
                <a:cubicBezTo>
                  <a:pt x="119130" y="347757"/>
                  <a:pt x="120401" y="346373"/>
                  <a:pt x="121710" y="345064"/>
                </a:cubicBezTo>
                <a:cubicBezTo>
                  <a:pt x="134311" y="332454"/>
                  <a:pt x="150211" y="326698"/>
                  <a:pt x="164239" y="329660"/>
                </a:cubicBezTo>
                <a:cubicBezTo>
                  <a:pt x="172942" y="331499"/>
                  <a:pt x="184846" y="337657"/>
                  <a:pt x="192170" y="356611"/>
                </a:cubicBezTo>
                <a:lnTo>
                  <a:pt x="192463" y="357353"/>
                </a:lnTo>
                <a:cubicBezTo>
                  <a:pt x="199477" y="375527"/>
                  <a:pt x="209084" y="400413"/>
                  <a:pt x="224508" y="415847"/>
                </a:cubicBezTo>
                <a:cubicBezTo>
                  <a:pt x="241501" y="432850"/>
                  <a:pt x="264100" y="442238"/>
                  <a:pt x="288150" y="442278"/>
                </a:cubicBezTo>
                <a:lnTo>
                  <a:pt x="288305" y="442278"/>
                </a:lnTo>
                <a:cubicBezTo>
                  <a:pt x="312328" y="442278"/>
                  <a:pt x="334881" y="432945"/>
                  <a:pt x="351816" y="415999"/>
                </a:cubicBezTo>
                <a:cubicBezTo>
                  <a:pt x="368912" y="398891"/>
                  <a:pt x="378509" y="376772"/>
                  <a:pt x="378840" y="353719"/>
                </a:cubicBezTo>
                <a:cubicBezTo>
                  <a:pt x="379177" y="330406"/>
                  <a:pt x="370042" y="308203"/>
                  <a:pt x="353121" y="291203"/>
                </a:cubicBezTo>
                <a:lnTo>
                  <a:pt x="352618" y="290711"/>
                </a:lnTo>
                <a:cubicBezTo>
                  <a:pt x="345645" y="283969"/>
                  <a:pt x="340499" y="278921"/>
                  <a:pt x="338837" y="277180"/>
                </a:cubicBezTo>
                <a:cubicBezTo>
                  <a:pt x="328747" y="266675"/>
                  <a:pt x="329884" y="248781"/>
                  <a:pt x="341369" y="237288"/>
                </a:cubicBezTo>
                <a:cubicBezTo>
                  <a:pt x="347864" y="230793"/>
                  <a:pt x="355164" y="227783"/>
                  <a:pt x="364390" y="22788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5885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086A-5B2E-F89D-43BC-4EE02A36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32" y="761548"/>
            <a:ext cx="7704000" cy="57270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3600" kern="100" dirty="0">
                <a:solidFill>
                  <a:srgbClr val="0F4761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Overview of User Interface</a:t>
            </a:r>
            <a:b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385B22D-A954-6B83-6FCB-6F8118DC55F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26012" y="1750635"/>
            <a:ext cx="7800535" cy="2209422"/>
          </a:xfrm>
        </p:spPr>
        <p:txBody>
          <a:bodyPr/>
          <a:lstStyle/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The user interface provides </a:t>
            </a:r>
            <a:r>
              <a:rPr lang="en-US" sz="2000" b="1" kern="100" dirty="0">
                <a:solidFill>
                  <a:srgbClr val="FF0000"/>
                </a:solidFill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intuitive navigation </a:t>
            </a:r>
            <a:r>
              <a:rPr lang="en-US" sz="2000" kern="100" dirty="0"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through different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166025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DDA8-F0B8-2F96-69DE-59F641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4"/>
            <a:ext cx="7704000" cy="828101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 Purpose</a:t>
            </a:r>
            <a:b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3791B3E-88F2-4DFD-4929-870A9FAFDD5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41063" y="1328229"/>
            <a:ext cx="8355226" cy="2589623"/>
          </a:xfrm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C3550"/>
                </a:solidFill>
                <a:effectLst/>
                <a:uLnTx/>
                <a:uFillTx/>
                <a:latin typeface="Apotos "/>
                <a:cs typeface="Arial"/>
                <a:sym typeface="Arial"/>
              </a:rPr>
              <a:t>A 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otos "/>
                <a:cs typeface="Arial"/>
                <a:sym typeface="Arial"/>
              </a:rPr>
              <a:t>comprehensive guide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C3550"/>
                </a:solidFill>
                <a:effectLst/>
                <a:uLnTx/>
                <a:uFillTx/>
                <a:latin typeface="Apotos "/>
                <a:cs typeface="Arial"/>
                <a:sym typeface="Arial"/>
              </a:rPr>
              <a:t>for the development team and stakeholders.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C3550"/>
                </a:solidFill>
                <a:effectLst/>
                <a:uLnTx/>
                <a:uFillTx/>
                <a:latin typeface="Apotos "/>
                <a:cs typeface="Arial"/>
                <a:sym typeface="Arial"/>
              </a:rPr>
              <a:t>Ensures a 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otos "/>
                <a:cs typeface="Arial"/>
                <a:sym typeface="Arial"/>
              </a:rPr>
              <a:t>clear understanding of system components and functionalities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C3550"/>
                </a:solidFill>
                <a:effectLst/>
                <a:uLnTx/>
                <a:uFillTx/>
                <a:latin typeface="Apotos "/>
                <a:cs typeface="Arial"/>
                <a:sym typeface="Arial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C3550"/>
                </a:solidFill>
                <a:effectLst/>
                <a:uLnTx/>
                <a:uFillTx/>
                <a:latin typeface="Apotos "/>
                <a:cs typeface="Arial"/>
                <a:sym typeface="Arial"/>
              </a:rPr>
              <a:t>Ensures all parties involved understand the system's intended construction.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C3550"/>
                </a:solidFill>
                <a:effectLst/>
                <a:uLnTx/>
                <a:uFillTx/>
                <a:latin typeface="Apotos "/>
                <a:cs typeface="Arial"/>
                <a:sym typeface="Arial"/>
              </a:rPr>
              <a:t>Guides development, ensuring alignment with requirements. </a:t>
            </a:r>
          </a:p>
          <a:p>
            <a:endParaRPr lang="en-US" dirty="0">
              <a:latin typeface="Apotos "/>
            </a:endParaRPr>
          </a:p>
        </p:txBody>
      </p:sp>
    </p:spTree>
    <p:extLst>
      <p:ext uri="{BB962C8B-B14F-4D97-AF65-F5344CB8AC3E}">
        <p14:creationId xmlns:p14="http://schemas.microsoft.com/office/powerpoint/2010/main" val="694428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1B11-3BFD-BE01-E2A5-EB8C8487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3600" kern="100" dirty="0">
                <a:solidFill>
                  <a:srgbClr val="0F4761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.2 Screen Images</a:t>
            </a:r>
            <a:b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415839AA-B93D-3E20-F146-9D5B24201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59" y="1510727"/>
            <a:ext cx="4175334" cy="2674266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3FC6A7C-7BDF-2519-F837-C613A3BD8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695" y="1510727"/>
            <a:ext cx="4118317" cy="267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8123FD4-0DA0-F5CA-4F28-0EADC3413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282"/>
            <a:ext cx="5943600" cy="3904615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6514CE8-3DF7-C69E-C4E2-8BED987FB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367" y="1011751"/>
            <a:ext cx="5943600" cy="39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F08E2B-E889-3F9A-EEF0-1C0DD99CA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15913"/>
            <a:ext cx="5943600" cy="38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4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086A-5B2E-F89D-43BC-4EE02A36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87227"/>
            <a:ext cx="7704000" cy="876545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3600" kern="100" dirty="0">
                <a:solidFill>
                  <a:srgbClr val="0F4761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.3 Screen Objects and Actions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385B22D-A954-6B83-6FCB-6F8118DC55F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363772"/>
            <a:ext cx="7938665" cy="3412209"/>
          </a:xfrm>
        </p:spPr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Login Screen:</a:t>
            </a:r>
            <a:endParaRPr lang="en-US" kern="100" dirty="0">
              <a:effectLst/>
              <a:latin typeface="Apotos 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Objects: Username field, Password field, Login button</a:t>
            </a:r>
            <a:endParaRPr lang="en-US" kern="100" dirty="0">
              <a:effectLst/>
              <a:latin typeface="Apotos 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Actions: User enters credentials and clicks Login</a:t>
            </a:r>
            <a:endParaRPr lang="en-US" kern="100" dirty="0">
              <a:effectLst/>
              <a:latin typeface="Apotos 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Dashboard:</a:t>
            </a:r>
            <a:endParaRPr lang="en-US" kern="100" dirty="0">
              <a:effectLst/>
              <a:latin typeface="Apotos 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Objects: Navigation menu, Quick access buttons (e.g., Add Room, Add Student)</a:t>
            </a:r>
            <a:endParaRPr lang="en-US" kern="100" dirty="0">
              <a:effectLst/>
              <a:latin typeface="Apotos 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 dirty="0"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Actions: The user navigates to different functionalities using the menu</a:t>
            </a:r>
          </a:p>
          <a:p>
            <a:pPr marL="139700" indent="0">
              <a:lnSpc>
                <a:spcPct val="150000"/>
              </a:lnSpc>
            </a:pPr>
            <a:endParaRPr lang="en-US" sz="2800" dirty="0">
              <a:latin typeface="Apotos "/>
            </a:endParaRPr>
          </a:p>
        </p:txBody>
      </p:sp>
    </p:spTree>
    <p:extLst>
      <p:ext uri="{BB962C8B-B14F-4D97-AF65-F5344CB8AC3E}">
        <p14:creationId xmlns:p14="http://schemas.microsoft.com/office/powerpoint/2010/main" val="3265069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>
            <a:spLocks noGrp="1"/>
          </p:cNvSpPr>
          <p:nvPr>
            <p:ph type="title"/>
          </p:nvPr>
        </p:nvSpPr>
        <p:spPr>
          <a:xfrm>
            <a:off x="1204591" y="2401669"/>
            <a:ext cx="7221955" cy="10857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Appendices</a:t>
            </a:r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 idx="2"/>
          </p:nvPr>
        </p:nvSpPr>
        <p:spPr>
          <a:xfrm>
            <a:off x="1281965" y="1154134"/>
            <a:ext cx="1367380" cy="134200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05</a:t>
            </a:r>
            <a:endParaRPr sz="7000" dirty="0"/>
          </a:p>
        </p:txBody>
      </p:sp>
      <p:sp>
        <p:nvSpPr>
          <p:cNvPr id="481" name="Google Shape;481;p31"/>
          <p:cNvSpPr/>
          <p:nvPr/>
        </p:nvSpPr>
        <p:spPr>
          <a:xfrm rot="-2511569">
            <a:off x="6172751" y="165065"/>
            <a:ext cx="2245222" cy="1472694"/>
          </a:xfrm>
          <a:custGeom>
            <a:avLst/>
            <a:gdLst/>
            <a:ahLst/>
            <a:cxnLst/>
            <a:rect l="l" t="t" r="r" b="b"/>
            <a:pathLst>
              <a:path w="2244570" h="1472266" extrusionOk="0">
                <a:moveTo>
                  <a:pt x="1418508" y="1472266"/>
                </a:moveTo>
                <a:cubicBezTo>
                  <a:pt x="1359406" y="1472266"/>
                  <a:pt x="1298960" y="1452100"/>
                  <a:pt x="1250603" y="1418489"/>
                </a:cubicBezTo>
                <a:cubicBezTo>
                  <a:pt x="1178069" y="1368745"/>
                  <a:pt x="1127025" y="1296146"/>
                  <a:pt x="1078669" y="1227579"/>
                </a:cubicBezTo>
                <a:cubicBezTo>
                  <a:pt x="1065237" y="1208757"/>
                  <a:pt x="1051804" y="1191280"/>
                  <a:pt x="1038372" y="1172458"/>
                </a:cubicBezTo>
                <a:cubicBezTo>
                  <a:pt x="959121" y="1066248"/>
                  <a:pt x="879870" y="1009781"/>
                  <a:pt x="799276" y="999026"/>
                </a:cubicBezTo>
                <a:cubicBezTo>
                  <a:pt x="729428" y="990960"/>
                  <a:pt x="655550" y="1016504"/>
                  <a:pt x="585701" y="1040703"/>
                </a:cubicBezTo>
                <a:cubicBezTo>
                  <a:pt x="494361" y="1072970"/>
                  <a:pt x="400335" y="1106581"/>
                  <a:pt x="308995" y="1068937"/>
                </a:cubicBezTo>
                <a:cubicBezTo>
                  <a:pt x="225714" y="1035326"/>
                  <a:pt x="176014" y="954660"/>
                  <a:pt x="133031" y="872649"/>
                </a:cubicBezTo>
                <a:cubicBezTo>
                  <a:pt x="76614" y="762406"/>
                  <a:pt x="16169" y="630652"/>
                  <a:pt x="2736" y="490831"/>
                </a:cubicBezTo>
                <a:cubicBezTo>
                  <a:pt x="-12039" y="338910"/>
                  <a:pt x="33631" y="196400"/>
                  <a:pt x="124971" y="106323"/>
                </a:cubicBezTo>
                <a:cubicBezTo>
                  <a:pt x="204222" y="28346"/>
                  <a:pt x="318397" y="-7953"/>
                  <a:pt x="446005" y="1458"/>
                </a:cubicBezTo>
                <a:cubicBezTo>
                  <a:pt x="561523" y="10869"/>
                  <a:pt x="681071" y="57924"/>
                  <a:pt x="773754" y="130523"/>
                </a:cubicBezTo>
                <a:cubicBezTo>
                  <a:pt x="787187" y="141279"/>
                  <a:pt x="800619" y="152034"/>
                  <a:pt x="814051" y="164134"/>
                </a:cubicBezTo>
                <a:cubicBezTo>
                  <a:pt x="866438" y="208500"/>
                  <a:pt x="914794" y="250177"/>
                  <a:pt x="976583" y="262277"/>
                </a:cubicBezTo>
                <a:cubicBezTo>
                  <a:pt x="1070610" y="281099"/>
                  <a:pt x="1153890" y="225978"/>
                  <a:pt x="1241200" y="168167"/>
                </a:cubicBezTo>
                <a:cubicBezTo>
                  <a:pt x="1297617" y="130523"/>
                  <a:pt x="1356719" y="91535"/>
                  <a:pt x="1421195" y="71368"/>
                </a:cubicBezTo>
                <a:lnTo>
                  <a:pt x="1421195" y="71368"/>
                </a:lnTo>
                <a:cubicBezTo>
                  <a:pt x="1548802" y="31035"/>
                  <a:pt x="1773123" y="65990"/>
                  <a:pt x="1985354" y="235389"/>
                </a:cubicBezTo>
                <a:cubicBezTo>
                  <a:pt x="2045800" y="283788"/>
                  <a:pt x="2114304" y="363110"/>
                  <a:pt x="2164004" y="442431"/>
                </a:cubicBezTo>
                <a:cubicBezTo>
                  <a:pt x="2206988" y="512342"/>
                  <a:pt x="2256688" y="613174"/>
                  <a:pt x="2241912" y="699218"/>
                </a:cubicBezTo>
                <a:cubicBezTo>
                  <a:pt x="2227137" y="782573"/>
                  <a:pt x="2139826" y="832317"/>
                  <a:pt x="2059232" y="844416"/>
                </a:cubicBezTo>
                <a:cubicBezTo>
                  <a:pt x="2026994" y="849794"/>
                  <a:pt x="1993413" y="849794"/>
                  <a:pt x="1961176" y="851138"/>
                </a:cubicBezTo>
                <a:cubicBezTo>
                  <a:pt x="1918192" y="852483"/>
                  <a:pt x="1877895" y="853828"/>
                  <a:pt x="1837598" y="863238"/>
                </a:cubicBezTo>
                <a:cubicBezTo>
                  <a:pt x="1743571" y="887438"/>
                  <a:pt x="1665664" y="966760"/>
                  <a:pt x="1642829" y="1060870"/>
                </a:cubicBezTo>
                <a:cubicBezTo>
                  <a:pt x="1633426" y="1099858"/>
                  <a:pt x="1632083" y="1144225"/>
                  <a:pt x="1630739" y="1187246"/>
                </a:cubicBezTo>
                <a:cubicBezTo>
                  <a:pt x="1628053" y="1266568"/>
                  <a:pt x="1626710" y="1349923"/>
                  <a:pt x="1571637" y="1411767"/>
                </a:cubicBezTo>
                <a:cubicBezTo>
                  <a:pt x="1531340" y="1453444"/>
                  <a:pt x="1476267" y="1472266"/>
                  <a:pt x="1418508" y="1472266"/>
                </a:cubicBezTo>
                <a:close/>
                <a:moveTo>
                  <a:pt x="769725" y="957349"/>
                </a:moveTo>
                <a:cubicBezTo>
                  <a:pt x="780470" y="957349"/>
                  <a:pt x="792560" y="957349"/>
                  <a:pt x="803306" y="960038"/>
                </a:cubicBezTo>
                <a:cubicBezTo>
                  <a:pt x="895989" y="972137"/>
                  <a:pt x="983299" y="1033981"/>
                  <a:pt x="1070610" y="1149603"/>
                </a:cubicBezTo>
                <a:cubicBezTo>
                  <a:pt x="1084042" y="1168424"/>
                  <a:pt x="1097474" y="1187246"/>
                  <a:pt x="1110907" y="1204724"/>
                </a:cubicBezTo>
                <a:cubicBezTo>
                  <a:pt x="1157920" y="1271946"/>
                  <a:pt x="1207620" y="1340512"/>
                  <a:pt x="1273439" y="1386222"/>
                </a:cubicBezTo>
                <a:cubicBezTo>
                  <a:pt x="1351346" y="1440000"/>
                  <a:pt x="1476267" y="1454789"/>
                  <a:pt x="1539399" y="1383534"/>
                </a:cubicBezTo>
                <a:cubicBezTo>
                  <a:pt x="1585070" y="1332445"/>
                  <a:pt x="1586412" y="1261190"/>
                  <a:pt x="1589099" y="1185902"/>
                </a:cubicBezTo>
                <a:cubicBezTo>
                  <a:pt x="1590442" y="1141536"/>
                  <a:pt x="1591786" y="1095825"/>
                  <a:pt x="1602531" y="1051459"/>
                </a:cubicBezTo>
                <a:cubicBezTo>
                  <a:pt x="1628053" y="942560"/>
                  <a:pt x="1718050" y="851138"/>
                  <a:pt x="1826852" y="824250"/>
                </a:cubicBezTo>
                <a:cubicBezTo>
                  <a:pt x="1871179" y="813495"/>
                  <a:pt x="1915505" y="812150"/>
                  <a:pt x="1958489" y="810806"/>
                </a:cubicBezTo>
                <a:cubicBezTo>
                  <a:pt x="1989383" y="809461"/>
                  <a:pt x="2021621" y="809461"/>
                  <a:pt x="2051173" y="805428"/>
                </a:cubicBezTo>
                <a:cubicBezTo>
                  <a:pt x="2116991" y="796017"/>
                  <a:pt x="2189526" y="757028"/>
                  <a:pt x="2200272" y="693840"/>
                </a:cubicBezTo>
                <a:cubicBezTo>
                  <a:pt x="2221763" y="568808"/>
                  <a:pt x="2071321" y="359077"/>
                  <a:pt x="1958489" y="269000"/>
                </a:cubicBezTo>
                <a:cubicBezTo>
                  <a:pt x="1813420" y="154723"/>
                  <a:pt x="1595815" y="60613"/>
                  <a:pt x="1431940" y="113045"/>
                </a:cubicBezTo>
                <a:lnTo>
                  <a:pt x="1431940" y="113045"/>
                </a:lnTo>
                <a:cubicBezTo>
                  <a:pt x="1372838" y="131868"/>
                  <a:pt x="1316422" y="168167"/>
                  <a:pt x="1261349" y="204467"/>
                </a:cubicBezTo>
                <a:cubicBezTo>
                  <a:pt x="1170009" y="264966"/>
                  <a:pt x="1075983" y="326810"/>
                  <a:pt x="965837" y="303955"/>
                </a:cubicBezTo>
                <a:cubicBezTo>
                  <a:pt x="894646" y="289166"/>
                  <a:pt x="839573" y="243455"/>
                  <a:pt x="785844" y="197745"/>
                </a:cubicBezTo>
                <a:cubicBezTo>
                  <a:pt x="772411" y="186989"/>
                  <a:pt x="758979" y="176234"/>
                  <a:pt x="746890" y="165478"/>
                </a:cubicBezTo>
                <a:cubicBezTo>
                  <a:pt x="531972" y="-5265"/>
                  <a:pt x="274070" y="17591"/>
                  <a:pt x="150493" y="138590"/>
                </a:cubicBezTo>
                <a:cubicBezTo>
                  <a:pt x="68555" y="219256"/>
                  <a:pt x="26915" y="351010"/>
                  <a:pt x="40347" y="489486"/>
                </a:cubicBezTo>
                <a:cubicBezTo>
                  <a:pt x="53780" y="622585"/>
                  <a:pt x="111539" y="750306"/>
                  <a:pt x="166612" y="856516"/>
                </a:cubicBezTo>
                <a:cubicBezTo>
                  <a:pt x="202879" y="926427"/>
                  <a:pt x="247206" y="1004404"/>
                  <a:pt x="322427" y="1033981"/>
                </a:cubicBezTo>
                <a:cubicBezTo>
                  <a:pt x="400335" y="1064903"/>
                  <a:pt x="483615" y="1035326"/>
                  <a:pt x="570926" y="1004404"/>
                </a:cubicBezTo>
                <a:cubicBezTo>
                  <a:pt x="635401" y="980204"/>
                  <a:pt x="702563" y="957349"/>
                  <a:pt x="769725" y="95734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40;p47">
            <a:extLst>
              <a:ext uri="{FF2B5EF4-FFF2-40B4-BE49-F238E27FC236}">
                <a16:creationId xmlns:a16="http://schemas.microsoft.com/office/drawing/2014/main" id="{34178484-0B2E-C290-5967-A6FF307986E1}"/>
              </a:ext>
            </a:extLst>
          </p:cNvPr>
          <p:cNvSpPr/>
          <p:nvPr/>
        </p:nvSpPr>
        <p:spPr>
          <a:xfrm>
            <a:off x="6723211" y="3657600"/>
            <a:ext cx="258913" cy="268684"/>
          </a:xfrm>
          <a:custGeom>
            <a:avLst/>
            <a:gdLst/>
            <a:ahLst/>
            <a:cxnLst/>
            <a:rect l="l" t="t" r="r" b="b"/>
            <a:pathLst>
              <a:path w="426194" h="442278" extrusionOk="0">
                <a:moveTo>
                  <a:pt x="364390" y="227884"/>
                </a:moveTo>
                <a:cubicBezTo>
                  <a:pt x="379943" y="228053"/>
                  <a:pt x="396537" y="221281"/>
                  <a:pt x="407658" y="210156"/>
                </a:cubicBezTo>
                <a:cubicBezTo>
                  <a:pt x="432409" y="185381"/>
                  <a:pt x="432369" y="145031"/>
                  <a:pt x="407560" y="120207"/>
                </a:cubicBezTo>
                <a:cubicBezTo>
                  <a:pt x="385328" y="97960"/>
                  <a:pt x="352305" y="96067"/>
                  <a:pt x="323436" y="115381"/>
                </a:cubicBezTo>
                <a:cubicBezTo>
                  <a:pt x="316925" y="119734"/>
                  <a:pt x="309320" y="119717"/>
                  <a:pt x="304940" y="115337"/>
                </a:cubicBezTo>
                <a:cubicBezTo>
                  <a:pt x="303581" y="113978"/>
                  <a:pt x="299450" y="109844"/>
                  <a:pt x="302495" y="97045"/>
                </a:cubicBezTo>
                <a:cubicBezTo>
                  <a:pt x="305621" y="83929"/>
                  <a:pt x="303726" y="69460"/>
                  <a:pt x="297016" y="55194"/>
                </a:cubicBezTo>
                <a:cubicBezTo>
                  <a:pt x="290986" y="42368"/>
                  <a:pt x="282516" y="32471"/>
                  <a:pt x="276476" y="26424"/>
                </a:cubicBezTo>
                <a:cubicBezTo>
                  <a:pt x="259481" y="9421"/>
                  <a:pt x="236871" y="34"/>
                  <a:pt x="212811" y="0"/>
                </a:cubicBezTo>
                <a:cubicBezTo>
                  <a:pt x="212763" y="0"/>
                  <a:pt x="212723" y="0"/>
                  <a:pt x="212676" y="0"/>
                </a:cubicBezTo>
                <a:cubicBezTo>
                  <a:pt x="188653" y="0"/>
                  <a:pt x="166104" y="9327"/>
                  <a:pt x="149172" y="26269"/>
                </a:cubicBezTo>
                <a:cubicBezTo>
                  <a:pt x="128002" y="47453"/>
                  <a:pt x="118564" y="76226"/>
                  <a:pt x="123922" y="103227"/>
                </a:cubicBezTo>
                <a:cubicBezTo>
                  <a:pt x="124674" y="107030"/>
                  <a:pt x="123494" y="111153"/>
                  <a:pt x="120914" y="113735"/>
                </a:cubicBezTo>
                <a:cubicBezTo>
                  <a:pt x="116948" y="117699"/>
                  <a:pt x="110187" y="118050"/>
                  <a:pt x="101359" y="114747"/>
                </a:cubicBezTo>
                <a:cubicBezTo>
                  <a:pt x="94048" y="112010"/>
                  <a:pt x="71799" y="103686"/>
                  <a:pt x="55755" y="119744"/>
                </a:cubicBezTo>
                <a:cubicBezTo>
                  <a:pt x="47985" y="127519"/>
                  <a:pt x="43888" y="138890"/>
                  <a:pt x="44799" y="150167"/>
                </a:cubicBezTo>
                <a:cubicBezTo>
                  <a:pt x="45540" y="159318"/>
                  <a:pt x="50214" y="168139"/>
                  <a:pt x="57306" y="173764"/>
                </a:cubicBezTo>
                <a:cubicBezTo>
                  <a:pt x="62974" y="178265"/>
                  <a:pt x="68022" y="180667"/>
                  <a:pt x="72079" y="182594"/>
                </a:cubicBezTo>
                <a:cubicBezTo>
                  <a:pt x="72686" y="182884"/>
                  <a:pt x="73283" y="183171"/>
                  <a:pt x="73880" y="183458"/>
                </a:cubicBezTo>
                <a:cubicBezTo>
                  <a:pt x="78675" y="185796"/>
                  <a:pt x="82141" y="187484"/>
                  <a:pt x="86141" y="191236"/>
                </a:cubicBezTo>
                <a:cubicBezTo>
                  <a:pt x="93175" y="197833"/>
                  <a:pt x="97134" y="206744"/>
                  <a:pt x="97285" y="216334"/>
                </a:cubicBezTo>
                <a:cubicBezTo>
                  <a:pt x="97434" y="225374"/>
                  <a:pt x="93998" y="234083"/>
                  <a:pt x="87857" y="240227"/>
                </a:cubicBezTo>
                <a:cubicBezTo>
                  <a:pt x="82411" y="245677"/>
                  <a:pt x="76132" y="248812"/>
                  <a:pt x="67496" y="250401"/>
                </a:cubicBezTo>
                <a:cubicBezTo>
                  <a:pt x="65719" y="250728"/>
                  <a:pt x="63922" y="251042"/>
                  <a:pt x="62108" y="251353"/>
                </a:cubicBezTo>
                <a:cubicBezTo>
                  <a:pt x="47685" y="253839"/>
                  <a:pt x="31334" y="256657"/>
                  <a:pt x="18550" y="269452"/>
                </a:cubicBezTo>
                <a:cubicBezTo>
                  <a:pt x="6559" y="281451"/>
                  <a:pt x="-30" y="297432"/>
                  <a:pt x="0" y="314452"/>
                </a:cubicBezTo>
                <a:cubicBezTo>
                  <a:pt x="30" y="331435"/>
                  <a:pt x="6653" y="347396"/>
                  <a:pt x="18648" y="359398"/>
                </a:cubicBezTo>
                <a:cubicBezTo>
                  <a:pt x="30595" y="371350"/>
                  <a:pt x="46380" y="378085"/>
                  <a:pt x="63099" y="378352"/>
                </a:cubicBezTo>
                <a:cubicBezTo>
                  <a:pt x="79976" y="378615"/>
                  <a:pt x="95744" y="372295"/>
                  <a:pt x="107500" y="360532"/>
                </a:cubicBezTo>
                <a:lnTo>
                  <a:pt x="108204" y="359813"/>
                </a:lnTo>
                <a:cubicBezTo>
                  <a:pt x="111017" y="356898"/>
                  <a:pt x="115704" y="351813"/>
                  <a:pt x="117936" y="349171"/>
                </a:cubicBezTo>
                <a:cubicBezTo>
                  <a:pt x="119130" y="347757"/>
                  <a:pt x="120401" y="346373"/>
                  <a:pt x="121710" y="345064"/>
                </a:cubicBezTo>
                <a:cubicBezTo>
                  <a:pt x="134311" y="332454"/>
                  <a:pt x="150211" y="326698"/>
                  <a:pt x="164239" y="329660"/>
                </a:cubicBezTo>
                <a:cubicBezTo>
                  <a:pt x="172942" y="331499"/>
                  <a:pt x="184846" y="337657"/>
                  <a:pt x="192170" y="356611"/>
                </a:cubicBezTo>
                <a:lnTo>
                  <a:pt x="192463" y="357353"/>
                </a:lnTo>
                <a:cubicBezTo>
                  <a:pt x="199477" y="375527"/>
                  <a:pt x="209084" y="400413"/>
                  <a:pt x="224508" y="415847"/>
                </a:cubicBezTo>
                <a:cubicBezTo>
                  <a:pt x="241501" y="432850"/>
                  <a:pt x="264100" y="442238"/>
                  <a:pt x="288150" y="442278"/>
                </a:cubicBezTo>
                <a:lnTo>
                  <a:pt x="288305" y="442278"/>
                </a:lnTo>
                <a:cubicBezTo>
                  <a:pt x="312328" y="442278"/>
                  <a:pt x="334881" y="432945"/>
                  <a:pt x="351816" y="415999"/>
                </a:cubicBezTo>
                <a:cubicBezTo>
                  <a:pt x="368912" y="398891"/>
                  <a:pt x="378509" y="376772"/>
                  <a:pt x="378840" y="353719"/>
                </a:cubicBezTo>
                <a:cubicBezTo>
                  <a:pt x="379177" y="330406"/>
                  <a:pt x="370042" y="308203"/>
                  <a:pt x="353121" y="291203"/>
                </a:cubicBezTo>
                <a:lnTo>
                  <a:pt x="352618" y="290711"/>
                </a:lnTo>
                <a:cubicBezTo>
                  <a:pt x="345645" y="283969"/>
                  <a:pt x="340499" y="278921"/>
                  <a:pt x="338837" y="277180"/>
                </a:cubicBezTo>
                <a:cubicBezTo>
                  <a:pt x="328747" y="266675"/>
                  <a:pt x="329884" y="248781"/>
                  <a:pt x="341369" y="237288"/>
                </a:cubicBezTo>
                <a:cubicBezTo>
                  <a:pt x="347864" y="230793"/>
                  <a:pt x="355164" y="227783"/>
                  <a:pt x="364390" y="22788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562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086A-5B2E-F89D-43BC-4EE02A36E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25448"/>
            <a:ext cx="7704000" cy="876545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dirty="0"/>
              <a:t>DFD level 0 &amp; 1</a:t>
            </a:r>
          </a:p>
        </p:txBody>
      </p:sp>
      <p:pic>
        <p:nvPicPr>
          <p:cNvPr id="3" name="Picture 2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3828B451-5552-573E-309A-37870C72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77" y="1201993"/>
            <a:ext cx="5433646" cy="352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441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9B75-404B-B2A7-F20B-61527977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67" y="262145"/>
            <a:ext cx="7704000" cy="572700"/>
          </a:xfrm>
        </p:spPr>
        <p:txBody>
          <a:bodyPr/>
          <a:lstStyle/>
          <a:p>
            <a:r>
              <a:rPr lang="en-US" dirty="0"/>
              <a:t>DFD level 2 </a:t>
            </a:r>
          </a:p>
        </p:txBody>
      </p:sp>
      <p:pic>
        <p:nvPicPr>
          <p:cNvPr id="5" name="Picture 4" descr="A diagram of a student&#10;&#10;Description automatically generated">
            <a:extLst>
              <a:ext uri="{FF2B5EF4-FFF2-40B4-BE49-F238E27FC236}">
                <a16:creationId xmlns:a16="http://schemas.microsoft.com/office/drawing/2014/main" id="{2845D417-2162-8105-8D65-AAD4FE180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38" y="1056677"/>
            <a:ext cx="5461782" cy="390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42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19;p46">
            <a:extLst>
              <a:ext uri="{FF2B5EF4-FFF2-40B4-BE49-F238E27FC236}">
                <a16:creationId xmlns:a16="http://schemas.microsoft.com/office/drawing/2014/main" id="{816FEB96-200D-D7FE-401F-A3ADD7C7F480}"/>
              </a:ext>
            </a:extLst>
          </p:cNvPr>
          <p:cNvSpPr txBox="1">
            <a:spLocks/>
          </p:cNvSpPr>
          <p:nvPr/>
        </p:nvSpPr>
        <p:spPr>
          <a:xfrm>
            <a:off x="2447843" y="1578711"/>
            <a:ext cx="3601200" cy="9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5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dirty="0"/>
              <a:t>Thanks!</a:t>
            </a:r>
          </a:p>
        </p:txBody>
      </p:sp>
      <p:sp>
        <p:nvSpPr>
          <p:cNvPr id="6" name="Google Shape;820;p46">
            <a:extLst>
              <a:ext uri="{FF2B5EF4-FFF2-40B4-BE49-F238E27FC236}">
                <a16:creationId xmlns:a16="http://schemas.microsoft.com/office/drawing/2014/main" id="{9A2D16AA-68AB-D6DF-09EA-1162B4A2D045}"/>
              </a:ext>
            </a:extLst>
          </p:cNvPr>
          <p:cNvSpPr txBox="1">
            <a:spLocks/>
          </p:cNvSpPr>
          <p:nvPr/>
        </p:nvSpPr>
        <p:spPr>
          <a:xfrm>
            <a:off x="2602588" y="2490411"/>
            <a:ext cx="3601200" cy="1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en-US" dirty="0"/>
              <a:t>Laiba Binte Tahir FA21-BSE-019</a:t>
            </a:r>
          </a:p>
          <a:p>
            <a:pPr marL="0" indent="0" algn="ctr"/>
            <a:r>
              <a:rPr lang="en-US" dirty="0"/>
              <a:t>Arfah Ali FA21-BSE-080</a:t>
            </a:r>
          </a:p>
          <a:p>
            <a:pPr marL="0" indent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3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AA37-FDA3-D95F-BF21-E052853A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372" y="241794"/>
            <a:ext cx="7704000" cy="572700"/>
          </a:xfrm>
        </p:spPr>
        <p:txBody>
          <a:bodyPr/>
          <a:lstStyle/>
          <a:p>
            <a:r>
              <a:rPr lang="en-US" dirty="0"/>
              <a:t>1.2 Scope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474EA2-22DF-75E9-348D-77C54C2715DC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97372" y="922037"/>
            <a:ext cx="786832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otos "/>
              </a:rPr>
              <a:t>Hostel Management System focuses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otos "/>
              </a:rPr>
              <a:t>streamlining hostel operations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otos "/>
              </a:rPr>
              <a:t>. Addresses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potos "/>
              </a:rPr>
              <a:t>core areas: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otos "/>
              </a:rPr>
              <a:t>Room Allocation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otos "/>
              </a:rPr>
              <a:t>Student Management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otos "/>
              </a:rPr>
              <a:t>Staff Management</a:t>
            </a:r>
            <a:endParaRPr lang="en-US" altLang="en-US" sz="1800" dirty="0">
              <a:solidFill>
                <a:schemeClr val="tx1"/>
              </a:solidFill>
              <a:latin typeface="Apotos 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otos "/>
              </a:rPr>
              <a:t>Incident Reporting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otos "/>
              </a:rPr>
              <a:t>Feedback and Menu Management. </a:t>
            </a:r>
          </a:p>
        </p:txBody>
      </p:sp>
    </p:spTree>
    <p:extLst>
      <p:ext uri="{BB962C8B-B14F-4D97-AF65-F5344CB8AC3E}">
        <p14:creationId xmlns:p14="http://schemas.microsoft.com/office/powerpoint/2010/main" val="3638405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67B6-E2FE-FEE5-335D-636EC482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00" dirty="0"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US" sz="4000" kern="100" dirty="0"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roject goals</a:t>
            </a:r>
            <a:endParaRPr lang="en-US" sz="3600" dirty="0">
              <a:latin typeface="Apotos 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2255036-B649-415D-2F0E-7F8B79181596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95805" y="1468907"/>
            <a:ext cx="7703999" cy="2547420"/>
          </a:xfrm>
        </p:spPr>
        <p:txBody>
          <a:bodyPr/>
          <a:lstStyle/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57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solidFill>
                  <a:srgbClr val="FF0000"/>
                </a:solidFill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Improving Operational Efficiency: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Reducing manual workload through automation.</a:t>
            </a:r>
            <a:endParaRPr lang="en-US" sz="1600" kern="100" dirty="0">
              <a:effectLst/>
              <a:latin typeface="Apotos 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57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solidFill>
                  <a:srgbClr val="FF0000"/>
                </a:solidFill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Enhancing User Experience: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Providing an intuitive interface for all users.</a:t>
            </a:r>
            <a:endParaRPr lang="en-US" sz="1600" kern="100" dirty="0">
              <a:effectLst/>
              <a:latin typeface="Apotos 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57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kern="100" dirty="0">
                <a:solidFill>
                  <a:srgbClr val="FF0000"/>
                </a:solidFill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Ensuring Data Accuracy and Security: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Protecting sensitive data and maintaining accurate records.</a:t>
            </a:r>
            <a:endParaRPr lang="en-US" sz="1600" kern="100" dirty="0">
              <a:effectLst/>
              <a:latin typeface="Apotos 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5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9BA0-A566-A42D-A9FA-50FB8B1A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48" y="452058"/>
            <a:ext cx="7704000" cy="57270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 Overview and Reference Material</a:t>
            </a:r>
            <a:b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AF1415-9969-DEDE-67A5-57C33AE4DAB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41605" y="1476446"/>
            <a:ext cx="8349176" cy="29830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Apotos "/>
              </a:rPr>
              <a:t>Organized into sections detailing system overview, architecture, data design,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potos "/>
              </a:rPr>
              <a:t>component design, human interface design, requirements matrix, and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Apotos "/>
              </a:rPr>
              <a:t>appendices. Sources: </a:t>
            </a:r>
          </a:p>
          <a:p>
            <a:pPr marL="4826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potos "/>
              </a:rPr>
              <a:t>Software Requirements Specification (SRS) </a:t>
            </a:r>
          </a:p>
          <a:p>
            <a:pPr marL="4826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potos "/>
              </a:rPr>
              <a:t>Document and System Analysis Document</a:t>
            </a:r>
          </a:p>
        </p:txBody>
      </p:sp>
    </p:spTree>
    <p:extLst>
      <p:ext uri="{BB962C8B-B14F-4D97-AF65-F5344CB8AC3E}">
        <p14:creationId xmlns:p14="http://schemas.microsoft.com/office/powerpoint/2010/main" val="172830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 txBox="1">
            <a:spLocks noGrp="1"/>
          </p:cNvSpPr>
          <p:nvPr>
            <p:ph type="title"/>
          </p:nvPr>
        </p:nvSpPr>
        <p:spPr>
          <a:xfrm>
            <a:off x="1542216" y="2571849"/>
            <a:ext cx="7221955" cy="17680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Architecture Requirements</a:t>
            </a:r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 idx="2"/>
          </p:nvPr>
        </p:nvSpPr>
        <p:spPr>
          <a:xfrm>
            <a:off x="1542216" y="901412"/>
            <a:ext cx="1367380" cy="1342006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1" name="Google Shape;481;p31"/>
          <p:cNvSpPr/>
          <p:nvPr/>
        </p:nvSpPr>
        <p:spPr>
          <a:xfrm rot="-2511569">
            <a:off x="6172751" y="165065"/>
            <a:ext cx="2245222" cy="1472694"/>
          </a:xfrm>
          <a:custGeom>
            <a:avLst/>
            <a:gdLst/>
            <a:ahLst/>
            <a:cxnLst/>
            <a:rect l="l" t="t" r="r" b="b"/>
            <a:pathLst>
              <a:path w="2244570" h="1472266" extrusionOk="0">
                <a:moveTo>
                  <a:pt x="1418508" y="1472266"/>
                </a:moveTo>
                <a:cubicBezTo>
                  <a:pt x="1359406" y="1472266"/>
                  <a:pt x="1298960" y="1452100"/>
                  <a:pt x="1250603" y="1418489"/>
                </a:cubicBezTo>
                <a:cubicBezTo>
                  <a:pt x="1178069" y="1368745"/>
                  <a:pt x="1127025" y="1296146"/>
                  <a:pt x="1078669" y="1227579"/>
                </a:cubicBezTo>
                <a:cubicBezTo>
                  <a:pt x="1065237" y="1208757"/>
                  <a:pt x="1051804" y="1191280"/>
                  <a:pt x="1038372" y="1172458"/>
                </a:cubicBezTo>
                <a:cubicBezTo>
                  <a:pt x="959121" y="1066248"/>
                  <a:pt x="879870" y="1009781"/>
                  <a:pt x="799276" y="999026"/>
                </a:cubicBezTo>
                <a:cubicBezTo>
                  <a:pt x="729428" y="990960"/>
                  <a:pt x="655550" y="1016504"/>
                  <a:pt x="585701" y="1040703"/>
                </a:cubicBezTo>
                <a:cubicBezTo>
                  <a:pt x="494361" y="1072970"/>
                  <a:pt x="400335" y="1106581"/>
                  <a:pt x="308995" y="1068937"/>
                </a:cubicBezTo>
                <a:cubicBezTo>
                  <a:pt x="225714" y="1035326"/>
                  <a:pt x="176014" y="954660"/>
                  <a:pt x="133031" y="872649"/>
                </a:cubicBezTo>
                <a:cubicBezTo>
                  <a:pt x="76614" y="762406"/>
                  <a:pt x="16169" y="630652"/>
                  <a:pt x="2736" y="490831"/>
                </a:cubicBezTo>
                <a:cubicBezTo>
                  <a:pt x="-12039" y="338910"/>
                  <a:pt x="33631" y="196400"/>
                  <a:pt x="124971" y="106323"/>
                </a:cubicBezTo>
                <a:cubicBezTo>
                  <a:pt x="204222" y="28346"/>
                  <a:pt x="318397" y="-7953"/>
                  <a:pt x="446005" y="1458"/>
                </a:cubicBezTo>
                <a:cubicBezTo>
                  <a:pt x="561523" y="10869"/>
                  <a:pt x="681071" y="57924"/>
                  <a:pt x="773754" y="130523"/>
                </a:cubicBezTo>
                <a:cubicBezTo>
                  <a:pt x="787187" y="141279"/>
                  <a:pt x="800619" y="152034"/>
                  <a:pt x="814051" y="164134"/>
                </a:cubicBezTo>
                <a:cubicBezTo>
                  <a:pt x="866438" y="208500"/>
                  <a:pt x="914794" y="250177"/>
                  <a:pt x="976583" y="262277"/>
                </a:cubicBezTo>
                <a:cubicBezTo>
                  <a:pt x="1070610" y="281099"/>
                  <a:pt x="1153890" y="225978"/>
                  <a:pt x="1241200" y="168167"/>
                </a:cubicBezTo>
                <a:cubicBezTo>
                  <a:pt x="1297617" y="130523"/>
                  <a:pt x="1356719" y="91535"/>
                  <a:pt x="1421195" y="71368"/>
                </a:cubicBezTo>
                <a:lnTo>
                  <a:pt x="1421195" y="71368"/>
                </a:lnTo>
                <a:cubicBezTo>
                  <a:pt x="1548802" y="31035"/>
                  <a:pt x="1773123" y="65990"/>
                  <a:pt x="1985354" y="235389"/>
                </a:cubicBezTo>
                <a:cubicBezTo>
                  <a:pt x="2045800" y="283788"/>
                  <a:pt x="2114304" y="363110"/>
                  <a:pt x="2164004" y="442431"/>
                </a:cubicBezTo>
                <a:cubicBezTo>
                  <a:pt x="2206988" y="512342"/>
                  <a:pt x="2256688" y="613174"/>
                  <a:pt x="2241912" y="699218"/>
                </a:cubicBezTo>
                <a:cubicBezTo>
                  <a:pt x="2227137" y="782573"/>
                  <a:pt x="2139826" y="832317"/>
                  <a:pt x="2059232" y="844416"/>
                </a:cubicBezTo>
                <a:cubicBezTo>
                  <a:pt x="2026994" y="849794"/>
                  <a:pt x="1993413" y="849794"/>
                  <a:pt x="1961176" y="851138"/>
                </a:cubicBezTo>
                <a:cubicBezTo>
                  <a:pt x="1918192" y="852483"/>
                  <a:pt x="1877895" y="853828"/>
                  <a:pt x="1837598" y="863238"/>
                </a:cubicBezTo>
                <a:cubicBezTo>
                  <a:pt x="1743571" y="887438"/>
                  <a:pt x="1665664" y="966760"/>
                  <a:pt x="1642829" y="1060870"/>
                </a:cubicBezTo>
                <a:cubicBezTo>
                  <a:pt x="1633426" y="1099858"/>
                  <a:pt x="1632083" y="1144225"/>
                  <a:pt x="1630739" y="1187246"/>
                </a:cubicBezTo>
                <a:cubicBezTo>
                  <a:pt x="1628053" y="1266568"/>
                  <a:pt x="1626710" y="1349923"/>
                  <a:pt x="1571637" y="1411767"/>
                </a:cubicBezTo>
                <a:cubicBezTo>
                  <a:pt x="1531340" y="1453444"/>
                  <a:pt x="1476267" y="1472266"/>
                  <a:pt x="1418508" y="1472266"/>
                </a:cubicBezTo>
                <a:close/>
                <a:moveTo>
                  <a:pt x="769725" y="957349"/>
                </a:moveTo>
                <a:cubicBezTo>
                  <a:pt x="780470" y="957349"/>
                  <a:pt x="792560" y="957349"/>
                  <a:pt x="803306" y="960038"/>
                </a:cubicBezTo>
                <a:cubicBezTo>
                  <a:pt x="895989" y="972137"/>
                  <a:pt x="983299" y="1033981"/>
                  <a:pt x="1070610" y="1149603"/>
                </a:cubicBezTo>
                <a:cubicBezTo>
                  <a:pt x="1084042" y="1168424"/>
                  <a:pt x="1097474" y="1187246"/>
                  <a:pt x="1110907" y="1204724"/>
                </a:cubicBezTo>
                <a:cubicBezTo>
                  <a:pt x="1157920" y="1271946"/>
                  <a:pt x="1207620" y="1340512"/>
                  <a:pt x="1273439" y="1386222"/>
                </a:cubicBezTo>
                <a:cubicBezTo>
                  <a:pt x="1351346" y="1440000"/>
                  <a:pt x="1476267" y="1454789"/>
                  <a:pt x="1539399" y="1383534"/>
                </a:cubicBezTo>
                <a:cubicBezTo>
                  <a:pt x="1585070" y="1332445"/>
                  <a:pt x="1586412" y="1261190"/>
                  <a:pt x="1589099" y="1185902"/>
                </a:cubicBezTo>
                <a:cubicBezTo>
                  <a:pt x="1590442" y="1141536"/>
                  <a:pt x="1591786" y="1095825"/>
                  <a:pt x="1602531" y="1051459"/>
                </a:cubicBezTo>
                <a:cubicBezTo>
                  <a:pt x="1628053" y="942560"/>
                  <a:pt x="1718050" y="851138"/>
                  <a:pt x="1826852" y="824250"/>
                </a:cubicBezTo>
                <a:cubicBezTo>
                  <a:pt x="1871179" y="813495"/>
                  <a:pt x="1915505" y="812150"/>
                  <a:pt x="1958489" y="810806"/>
                </a:cubicBezTo>
                <a:cubicBezTo>
                  <a:pt x="1989383" y="809461"/>
                  <a:pt x="2021621" y="809461"/>
                  <a:pt x="2051173" y="805428"/>
                </a:cubicBezTo>
                <a:cubicBezTo>
                  <a:pt x="2116991" y="796017"/>
                  <a:pt x="2189526" y="757028"/>
                  <a:pt x="2200272" y="693840"/>
                </a:cubicBezTo>
                <a:cubicBezTo>
                  <a:pt x="2221763" y="568808"/>
                  <a:pt x="2071321" y="359077"/>
                  <a:pt x="1958489" y="269000"/>
                </a:cubicBezTo>
                <a:cubicBezTo>
                  <a:pt x="1813420" y="154723"/>
                  <a:pt x="1595815" y="60613"/>
                  <a:pt x="1431940" y="113045"/>
                </a:cubicBezTo>
                <a:lnTo>
                  <a:pt x="1431940" y="113045"/>
                </a:lnTo>
                <a:cubicBezTo>
                  <a:pt x="1372838" y="131868"/>
                  <a:pt x="1316422" y="168167"/>
                  <a:pt x="1261349" y="204467"/>
                </a:cubicBezTo>
                <a:cubicBezTo>
                  <a:pt x="1170009" y="264966"/>
                  <a:pt x="1075983" y="326810"/>
                  <a:pt x="965837" y="303955"/>
                </a:cubicBezTo>
                <a:cubicBezTo>
                  <a:pt x="894646" y="289166"/>
                  <a:pt x="839573" y="243455"/>
                  <a:pt x="785844" y="197745"/>
                </a:cubicBezTo>
                <a:cubicBezTo>
                  <a:pt x="772411" y="186989"/>
                  <a:pt x="758979" y="176234"/>
                  <a:pt x="746890" y="165478"/>
                </a:cubicBezTo>
                <a:cubicBezTo>
                  <a:pt x="531972" y="-5265"/>
                  <a:pt x="274070" y="17591"/>
                  <a:pt x="150493" y="138590"/>
                </a:cubicBezTo>
                <a:cubicBezTo>
                  <a:pt x="68555" y="219256"/>
                  <a:pt x="26915" y="351010"/>
                  <a:pt x="40347" y="489486"/>
                </a:cubicBezTo>
                <a:cubicBezTo>
                  <a:pt x="53780" y="622585"/>
                  <a:pt x="111539" y="750306"/>
                  <a:pt x="166612" y="856516"/>
                </a:cubicBezTo>
                <a:cubicBezTo>
                  <a:pt x="202879" y="926427"/>
                  <a:pt x="247206" y="1004404"/>
                  <a:pt x="322427" y="1033981"/>
                </a:cubicBezTo>
                <a:cubicBezTo>
                  <a:pt x="400335" y="1064903"/>
                  <a:pt x="483615" y="1035326"/>
                  <a:pt x="570926" y="1004404"/>
                </a:cubicBezTo>
                <a:cubicBezTo>
                  <a:pt x="635401" y="980204"/>
                  <a:pt x="702563" y="957349"/>
                  <a:pt x="769725" y="95734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40;p47">
            <a:extLst>
              <a:ext uri="{FF2B5EF4-FFF2-40B4-BE49-F238E27FC236}">
                <a16:creationId xmlns:a16="http://schemas.microsoft.com/office/drawing/2014/main" id="{34178484-0B2E-C290-5967-A6FF307986E1}"/>
              </a:ext>
            </a:extLst>
          </p:cNvPr>
          <p:cNvSpPr/>
          <p:nvPr/>
        </p:nvSpPr>
        <p:spPr>
          <a:xfrm>
            <a:off x="6723211" y="3657600"/>
            <a:ext cx="258913" cy="268684"/>
          </a:xfrm>
          <a:custGeom>
            <a:avLst/>
            <a:gdLst/>
            <a:ahLst/>
            <a:cxnLst/>
            <a:rect l="l" t="t" r="r" b="b"/>
            <a:pathLst>
              <a:path w="426194" h="442278" extrusionOk="0">
                <a:moveTo>
                  <a:pt x="364390" y="227884"/>
                </a:moveTo>
                <a:cubicBezTo>
                  <a:pt x="379943" y="228053"/>
                  <a:pt x="396537" y="221281"/>
                  <a:pt x="407658" y="210156"/>
                </a:cubicBezTo>
                <a:cubicBezTo>
                  <a:pt x="432409" y="185381"/>
                  <a:pt x="432369" y="145031"/>
                  <a:pt x="407560" y="120207"/>
                </a:cubicBezTo>
                <a:cubicBezTo>
                  <a:pt x="385328" y="97960"/>
                  <a:pt x="352305" y="96067"/>
                  <a:pt x="323436" y="115381"/>
                </a:cubicBezTo>
                <a:cubicBezTo>
                  <a:pt x="316925" y="119734"/>
                  <a:pt x="309320" y="119717"/>
                  <a:pt x="304940" y="115337"/>
                </a:cubicBezTo>
                <a:cubicBezTo>
                  <a:pt x="303581" y="113978"/>
                  <a:pt x="299450" y="109844"/>
                  <a:pt x="302495" y="97045"/>
                </a:cubicBezTo>
                <a:cubicBezTo>
                  <a:pt x="305621" y="83929"/>
                  <a:pt x="303726" y="69460"/>
                  <a:pt x="297016" y="55194"/>
                </a:cubicBezTo>
                <a:cubicBezTo>
                  <a:pt x="290986" y="42368"/>
                  <a:pt x="282516" y="32471"/>
                  <a:pt x="276476" y="26424"/>
                </a:cubicBezTo>
                <a:cubicBezTo>
                  <a:pt x="259481" y="9421"/>
                  <a:pt x="236871" y="34"/>
                  <a:pt x="212811" y="0"/>
                </a:cubicBezTo>
                <a:cubicBezTo>
                  <a:pt x="212763" y="0"/>
                  <a:pt x="212723" y="0"/>
                  <a:pt x="212676" y="0"/>
                </a:cubicBezTo>
                <a:cubicBezTo>
                  <a:pt x="188653" y="0"/>
                  <a:pt x="166104" y="9327"/>
                  <a:pt x="149172" y="26269"/>
                </a:cubicBezTo>
                <a:cubicBezTo>
                  <a:pt x="128002" y="47453"/>
                  <a:pt x="118564" y="76226"/>
                  <a:pt x="123922" y="103227"/>
                </a:cubicBezTo>
                <a:cubicBezTo>
                  <a:pt x="124674" y="107030"/>
                  <a:pt x="123494" y="111153"/>
                  <a:pt x="120914" y="113735"/>
                </a:cubicBezTo>
                <a:cubicBezTo>
                  <a:pt x="116948" y="117699"/>
                  <a:pt x="110187" y="118050"/>
                  <a:pt x="101359" y="114747"/>
                </a:cubicBezTo>
                <a:cubicBezTo>
                  <a:pt x="94048" y="112010"/>
                  <a:pt x="71799" y="103686"/>
                  <a:pt x="55755" y="119744"/>
                </a:cubicBezTo>
                <a:cubicBezTo>
                  <a:pt x="47985" y="127519"/>
                  <a:pt x="43888" y="138890"/>
                  <a:pt x="44799" y="150167"/>
                </a:cubicBezTo>
                <a:cubicBezTo>
                  <a:pt x="45540" y="159318"/>
                  <a:pt x="50214" y="168139"/>
                  <a:pt x="57306" y="173764"/>
                </a:cubicBezTo>
                <a:cubicBezTo>
                  <a:pt x="62974" y="178265"/>
                  <a:pt x="68022" y="180667"/>
                  <a:pt x="72079" y="182594"/>
                </a:cubicBezTo>
                <a:cubicBezTo>
                  <a:pt x="72686" y="182884"/>
                  <a:pt x="73283" y="183171"/>
                  <a:pt x="73880" y="183458"/>
                </a:cubicBezTo>
                <a:cubicBezTo>
                  <a:pt x="78675" y="185796"/>
                  <a:pt x="82141" y="187484"/>
                  <a:pt x="86141" y="191236"/>
                </a:cubicBezTo>
                <a:cubicBezTo>
                  <a:pt x="93175" y="197833"/>
                  <a:pt x="97134" y="206744"/>
                  <a:pt x="97285" y="216334"/>
                </a:cubicBezTo>
                <a:cubicBezTo>
                  <a:pt x="97434" y="225374"/>
                  <a:pt x="93998" y="234083"/>
                  <a:pt x="87857" y="240227"/>
                </a:cubicBezTo>
                <a:cubicBezTo>
                  <a:pt x="82411" y="245677"/>
                  <a:pt x="76132" y="248812"/>
                  <a:pt x="67496" y="250401"/>
                </a:cubicBezTo>
                <a:cubicBezTo>
                  <a:pt x="65719" y="250728"/>
                  <a:pt x="63922" y="251042"/>
                  <a:pt x="62108" y="251353"/>
                </a:cubicBezTo>
                <a:cubicBezTo>
                  <a:pt x="47685" y="253839"/>
                  <a:pt x="31334" y="256657"/>
                  <a:pt x="18550" y="269452"/>
                </a:cubicBezTo>
                <a:cubicBezTo>
                  <a:pt x="6559" y="281451"/>
                  <a:pt x="-30" y="297432"/>
                  <a:pt x="0" y="314452"/>
                </a:cubicBezTo>
                <a:cubicBezTo>
                  <a:pt x="30" y="331435"/>
                  <a:pt x="6653" y="347396"/>
                  <a:pt x="18648" y="359398"/>
                </a:cubicBezTo>
                <a:cubicBezTo>
                  <a:pt x="30595" y="371350"/>
                  <a:pt x="46380" y="378085"/>
                  <a:pt x="63099" y="378352"/>
                </a:cubicBezTo>
                <a:cubicBezTo>
                  <a:pt x="79976" y="378615"/>
                  <a:pt x="95744" y="372295"/>
                  <a:pt x="107500" y="360532"/>
                </a:cubicBezTo>
                <a:lnTo>
                  <a:pt x="108204" y="359813"/>
                </a:lnTo>
                <a:cubicBezTo>
                  <a:pt x="111017" y="356898"/>
                  <a:pt x="115704" y="351813"/>
                  <a:pt x="117936" y="349171"/>
                </a:cubicBezTo>
                <a:cubicBezTo>
                  <a:pt x="119130" y="347757"/>
                  <a:pt x="120401" y="346373"/>
                  <a:pt x="121710" y="345064"/>
                </a:cubicBezTo>
                <a:cubicBezTo>
                  <a:pt x="134311" y="332454"/>
                  <a:pt x="150211" y="326698"/>
                  <a:pt x="164239" y="329660"/>
                </a:cubicBezTo>
                <a:cubicBezTo>
                  <a:pt x="172942" y="331499"/>
                  <a:pt x="184846" y="337657"/>
                  <a:pt x="192170" y="356611"/>
                </a:cubicBezTo>
                <a:lnTo>
                  <a:pt x="192463" y="357353"/>
                </a:lnTo>
                <a:cubicBezTo>
                  <a:pt x="199477" y="375527"/>
                  <a:pt x="209084" y="400413"/>
                  <a:pt x="224508" y="415847"/>
                </a:cubicBezTo>
                <a:cubicBezTo>
                  <a:pt x="241501" y="432850"/>
                  <a:pt x="264100" y="442238"/>
                  <a:pt x="288150" y="442278"/>
                </a:cubicBezTo>
                <a:lnTo>
                  <a:pt x="288305" y="442278"/>
                </a:lnTo>
                <a:cubicBezTo>
                  <a:pt x="312328" y="442278"/>
                  <a:pt x="334881" y="432945"/>
                  <a:pt x="351816" y="415999"/>
                </a:cubicBezTo>
                <a:cubicBezTo>
                  <a:pt x="368912" y="398891"/>
                  <a:pt x="378509" y="376772"/>
                  <a:pt x="378840" y="353719"/>
                </a:cubicBezTo>
                <a:cubicBezTo>
                  <a:pt x="379177" y="330406"/>
                  <a:pt x="370042" y="308203"/>
                  <a:pt x="353121" y="291203"/>
                </a:cubicBezTo>
                <a:lnTo>
                  <a:pt x="352618" y="290711"/>
                </a:lnTo>
                <a:cubicBezTo>
                  <a:pt x="345645" y="283969"/>
                  <a:pt x="340499" y="278921"/>
                  <a:pt x="338837" y="277180"/>
                </a:cubicBezTo>
                <a:cubicBezTo>
                  <a:pt x="328747" y="266675"/>
                  <a:pt x="329884" y="248781"/>
                  <a:pt x="341369" y="237288"/>
                </a:cubicBezTo>
                <a:cubicBezTo>
                  <a:pt x="347864" y="230793"/>
                  <a:pt x="355164" y="227783"/>
                  <a:pt x="364390" y="22788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340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135AF-2521-9124-EFBE-A8AC7B1F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Overview of Key Objectives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534D128-0053-B2DD-DAC5-9FEA3BA2E1B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41993" y="1246627"/>
            <a:ext cx="6849000" cy="22506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Apotos "/>
              </a:rPr>
              <a:t>The system aims to automate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potos "/>
              </a:rPr>
              <a:t>room allocation,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potos "/>
              </a:rPr>
              <a:t>student management,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potos "/>
              </a:rPr>
              <a:t>staff management,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potos "/>
              </a:rPr>
              <a:t>incident reporting,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potos "/>
              </a:rPr>
              <a:t>feedback and menu management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potos "/>
              </a:rPr>
              <a:t>to enhance operational efficiency, user experience, and data security.</a:t>
            </a:r>
          </a:p>
        </p:txBody>
      </p:sp>
    </p:spTree>
    <p:extLst>
      <p:ext uri="{BB962C8B-B14F-4D97-AF65-F5344CB8AC3E}">
        <p14:creationId xmlns:p14="http://schemas.microsoft.com/office/powerpoint/2010/main" val="57237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9BA0-A566-A42D-A9FA-50FB8B1A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74" y="365880"/>
            <a:ext cx="7704000" cy="57270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Architecture Use Cases</a:t>
            </a:r>
            <a:b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9AF1415-9969-DEDE-67A5-57C33AE4DAB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79855" y="1182336"/>
            <a:ext cx="3137096" cy="3883792"/>
          </a:xfrm>
        </p:spPr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Room Allocation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Student Records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Staff Management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Incident Reporting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Feedback Management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 dirty="0">
                <a:solidFill>
                  <a:srgbClr val="FF0000"/>
                </a:solidFill>
                <a:effectLst/>
                <a:latin typeface="Apotos "/>
                <a:ea typeface="Aptos" panose="020B0004020202020204" pitchFamily="34" charset="0"/>
                <a:cs typeface="Times New Roman" panose="02020603050405020304" pitchFamily="18" charset="0"/>
              </a:rPr>
              <a:t>Menu Management</a:t>
            </a:r>
            <a:endParaRPr lang="en-US" sz="2000" kern="100" dirty="0">
              <a:solidFill>
                <a:srgbClr val="FF0000"/>
              </a:solidFill>
              <a:effectLst/>
              <a:latin typeface="Apotos 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diagram of a hotel management system&#10;&#10;Description automatically generated">
            <a:extLst>
              <a:ext uri="{FF2B5EF4-FFF2-40B4-BE49-F238E27FC236}">
                <a16:creationId xmlns:a16="http://schemas.microsoft.com/office/drawing/2014/main" id="{C6E034DD-5372-77A0-C03D-C8E1A8550E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6014" r="2774" b="5461"/>
          <a:stretch/>
        </p:blipFill>
        <p:spPr bwMode="auto">
          <a:xfrm>
            <a:off x="4116951" y="1097930"/>
            <a:ext cx="4780864" cy="38837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78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tistic expressions and cultural heritage - French - 9th grade by Slidesgo">
  <a:themeElements>
    <a:clrScheme name="Simple Light">
      <a:dk1>
        <a:srgbClr val="0C3550"/>
      </a:dk1>
      <a:lt1>
        <a:srgbClr val="FFE7D6"/>
      </a:lt1>
      <a:dk2>
        <a:srgbClr val="425225"/>
      </a:dk2>
      <a:lt2>
        <a:srgbClr val="F57133"/>
      </a:lt2>
      <a:accent1>
        <a:srgbClr val="598989"/>
      </a:accent1>
      <a:accent2>
        <a:srgbClr val="C49A6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C35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562</Words>
  <Application>Microsoft Office PowerPoint</Application>
  <PresentationFormat>On-screen Show (16:9)</PresentationFormat>
  <Paragraphs>112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Symbol</vt:lpstr>
      <vt:lpstr>Times New Roman</vt:lpstr>
      <vt:lpstr>Courier New</vt:lpstr>
      <vt:lpstr>DM Sans</vt:lpstr>
      <vt:lpstr>Aptos Display</vt:lpstr>
      <vt:lpstr>Open Sans</vt:lpstr>
      <vt:lpstr>Calibri</vt:lpstr>
      <vt:lpstr>Arial</vt:lpstr>
      <vt:lpstr>Apotos </vt:lpstr>
      <vt:lpstr>Aptos</vt:lpstr>
      <vt:lpstr>Barlow</vt:lpstr>
      <vt:lpstr>Wingdings</vt:lpstr>
      <vt:lpstr>Artistic expressions and cultural heritage - French - 9th grade by Slidesgo</vt:lpstr>
      <vt:lpstr>Software Design Document </vt:lpstr>
      <vt:lpstr>Introduction</vt:lpstr>
      <vt:lpstr>1.1 Purpose </vt:lpstr>
      <vt:lpstr>1.2 Scope</vt:lpstr>
      <vt:lpstr>Project goals</vt:lpstr>
      <vt:lpstr>1.3 Overview and Reference Material </vt:lpstr>
      <vt:lpstr>Architecture Requirements</vt:lpstr>
      <vt:lpstr>2.1 Overview of Key Objectives</vt:lpstr>
      <vt:lpstr>2.2 Architecture Use Cases </vt:lpstr>
      <vt:lpstr>2.3 Stakeholder Architectural Requirements</vt:lpstr>
      <vt:lpstr>2.4 Constraints</vt:lpstr>
      <vt:lpstr>2.6 Risks</vt:lpstr>
      <vt:lpstr>System Architecture</vt:lpstr>
      <vt:lpstr>Why Microservices Architecture?  </vt:lpstr>
      <vt:lpstr>1. Client Devices &amp; API Layer</vt:lpstr>
      <vt:lpstr>3. Microservices </vt:lpstr>
      <vt:lpstr>PowerPoint Presentation</vt:lpstr>
      <vt:lpstr>3.3 Structural Views</vt:lpstr>
      <vt:lpstr> Component design</vt:lpstr>
      <vt:lpstr>Deployment diagram</vt:lpstr>
      <vt:lpstr>Composite Diagram</vt:lpstr>
      <vt:lpstr>Package Diagram</vt:lpstr>
      <vt:lpstr>ER Diagram</vt:lpstr>
      <vt:lpstr>3.3 Behavioral Views</vt:lpstr>
      <vt:lpstr>Sequence Diagram - Add Room</vt:lpstr>
      <vt:lpstr>Sequence Diagram - Add Warden</vt:lpstr>
      <vt:lpstr>PowerPoint Presentation</vt:lpstr>
      <vt:lpstr> Human interface Design</vt:lpstr>
      <vt:lpstr>4.1 Overview of User Interface </vt:lpstr>
      <vt:lpstr>4.2 Screen Images </vt:lpstr>
      <vt:lpstr>PowerPoint Presentation</vt:lpstr>
      <vt:lpstr>PowerPoint Presentation</vt:lpstr>
      <vt:lpstr>4.3 Screen Objects and Actions</vt:lpstr>
      <vt:lpstr>Appendices</vt:lpstr>
      <vt:lpstr>DFD level 0 &amp; 1</vt:lpstr>
      <vt:lpstr>DFD level 2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Laiba binta tahir</cp:lastModifiedBy>
  <cp:revision>19</cp:revision>
  <dcterms:modified xsi:type="dcterms:W3CDTF">2024-06-25T03:30:39Z</dcterms:modified>
</cp:coreProperties>
</file>