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10.jpg" ContentType="image/png"/>
  <Override PartName="/ppt/notesSlides/notesSlide20.xml" ContentType="application/vnd.openxmlformats-officedocument.presentationml.notesSlide+xml"/>
  <Override PartName="/ppt/media/image14.jpg" ContentType="image/pn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17.jpg" ContentType="image/png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3"/>
  </p:notesMasterIdLst>
  <p:sldIdLst>
    <p:sldId id="256" r:id="rId2"/>
    <p:sldId id="343" r:id="rId3"/>
    <p:sldId id="344" r:id="rId4"/>
    <p:sldId id="267" r:id="rId5"/>
    <p:sldId id="331" r:id="rId6"/>
    <p:sldId id="327" r:id="rId7"/>
    <p:sldId id="345" r:id="rId8"/>
    <p:sldId id="346" r:id="rId9"/>
    <p:sldId id="333" r:id="rId10"/>
    <p:sldId id="347" r:id="rId11"/>
    <p:sldId id="265" r:id="rId12"/>
    <p:sldId id="348" r:id="rId13"/>
    <p:sldId id="349" r:id="rId14"/>
    <p:sldId id="334" r:id="rId15"/>
    <p:sldId id="350" r:id="rId16"/>
    <p:sldId id="351" r:id="rId17"/>
    <p:sldId id="340" r:id="rId18"/>
    <p:sldId id="352" r:id="rId19"/>
    <p:sldId id="353" r:id="rId20"/>
    <p:sldId id="354" r:id="rId21"/>
    <p:sldId id="355" r:id="rId22"/>
    <p:sldId id="356" r:id="rId23"/>
    <p:sldId id="328" r:id="rId24"/>
    <p:sldId id="330" r:id="rId25"/>
    <p:sldId id="259" r:id="rId26"/>
    <p:sldId id="269" r:id="rId27"/>
    <p:sldId id="329" r:id="rId28"/>
    <p:sldId id="335" r:id="rId29"/>
    <p:sldId id="336" r:id="rId30"/>
    <p:sldId id="339" r:id="rId31"/>
    <p:sldId id="337" r:id="rId32"/>
    <p:sldId id="338" r:id="rId33"/>
    <p:sldId id="332" r:id="rId34"/>
    <p:sldId id="261" r:id="rId35"/>
    <p:sldId id="264" r:id="rId36"/>
    <p:sldId id="276" r:id="rId37"/>
    <p:sldId id="273" r:id="rId38"/>
    <p:sldId id="285" r:id="rId39"/>
    <p:sldId id="341" r:id="rId40"/>
    <p:sldId id="305" r:id="rId41"/>
    <p:sldId id="342" r:id="rId42"/>
  </p:sldIdLst>
  <p:sldSz cx="9144000" cy="5143500" type="screen16x9"/>
  <p:notesSz cx="6858000" cy="9144000"/>
  <p:embeddedFontLst>
    <p:embeddedFont>
      <p:font typeface="Baloo 2" panose="020B0604020202020204" charset="0"/>
      <p:regular r:id="rId44"/>
      <p:bold r:id="rId45"/>
    </p:embeddedFont>
    <p:embeddedFont>
      <p:font typeface="Cambria Math" panose="02040503050406030204" pitchFamily="18" charset="0"/>
      <p:regular r:id="rId46"/>
    </p:embeddedFont>
    <p:embeddedFont>
      <p:font typeface="Pangolin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3059B31-D659-42B9-8B39-D2BE3E597DE7}">
          <p14:sldIdLst/>
        </p14:section>
        <p14:section name="Default Section" id="{008CC2C3-B7C8-46E9-8A7C-D3567B1C8C31}">
          <p14:sldIdLst>
            <p14:sldId id="256"/>
          </p14:sldIdLst>
        </p14:section>
        <p14:section name="Untitled Section" id="{CC0B682E-F08A-4C35-A642-1E6EC6A3D2FF}">
          <p14:sldIdLst>
            <p14:sldId id="343"/>
            <p14:sldId id="344"/>
            <p14:sldId id="267"/>
            <p14:sldId id="331"/>
            <p14:sldId id="327"/>
            <p14:sldId id="345"/>
            <p14:sldId id="346"/>
            <p14:sldId id="333"/>
            <p14:sldId id="347"/>
            <p14:sldId id="265"/>
            <p14:sldId id="348"/>
            <p14:sldId id="349"/>
            <p14:sldId id="334"/>
            <p14:sldId id="350"/>
            <p14:sldId id="351"/>
            <p14:sldId id="340"/>
            <p14:sldId id="352"/>
            <p14:sldId id="353"/>
            <p14:sldId id="354"/>
            <p14:sldId id="355"/>
            <p14:sldId id="356"/>
            <p14:sldId id="328"/>
            <p14:sldId id="330"/>
            <p14:sldId id="259"/>
            <p14:sldId id="269"/>
            <p14:sldId id="329"/>
            <p14:sldId id="335"/>
            <p14:sldId id="336"/>
            <p14:sldId id="339"/>
            <p14:sldId id="337"/>
            <p14:sldId id="338"/>
            <p14:sldId id="332"/>
            <p14:sldId id="261"/>
            <p14:sldId id="264"/>
            <p14:sldId id="276"/>
            <p14:sldId id="273"/>
            <p14:sldId id="285"/>
            <p14:sldId id="341"/>
            <p14:sldId id="305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57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AFDE0E-56F9-4117-8FE2-083C1A9A387C}">
  <a:tblStyle styleId="{3AAFDE0E-56F9-4117-8FE2-083C1A9A38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78"/>
      </p:cViewPr>
      <p:guideLst>
        <p:guide orient="horz" pos="55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1c7d10726_8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1c7d10726_8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c30da526c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c30da526c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71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22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84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22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969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522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838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26147ad10a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26147ad10a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41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d033f30a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d033f30a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8ea834136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8ea834136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c30da526c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c30da526c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25f5467e0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25f5467e0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d033f30a9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d033f30a9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26147ad10a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26147ad10a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1b60ee9e0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1b60ee9e0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11b60ee9e0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11b60ee9e0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2690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g8d170f10cb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2" name="Google Shape;2902;g8d170f10cb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c30da526c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c30da526c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ea834136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8ea834136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50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720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740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75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5f5467e0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25f5467e0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702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8695295fbd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8695295fbd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>
            <a:off x="-41" y="4264970"/>
            <a:ext cx="1668641" cy="87852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7226297" y="4"/>
            <a:ext cx="1917691" cy="1194375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3"/>
          <p:cNvGrpSpPr/>
          <p:nvPr/>
        </p:nvGrpSpPr>
        <p:grpSpPr>
          <a:xfrm rot="10800000">
            <a:off x="-4" y="-6500"/>
            <a:ext cx="4915193" cy="5156400"/>
            <a:chOff x="4003316" y="-6500"/>
            <a:chExt cx="4826387" cy="5156400"/>
          </a:xfrm>
        </p:grpSpPr>
        <p:sp>
          <p:nvSpPr>
            <p:cNvPr id="138" name="Google Shape;138;p23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3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748650" y="2949475"/>
            <a:ext cx="3736800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"/>
          </p:nvPr>
        </p:nvSpPr>
        <p:spPr>
          <a:xfrm>
            <a:off x="748650" y="3562063"/>
            <a:ext cx="2584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title" idx="2" hasCustomPrompt="1"/>
          </p:nvPr>
        </p:nvSpPr>
        <p:spPr>
          <a:xfrm>
            <a:off x="883500" y="1150888"/>
            <a:ext cx="16497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0864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/>
          <p:nvPr/>
        </p:nvSpPr>
        <p:spPr>
          <a:xfrm flipH="1">
            <a:off x="-32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3"/>
          <p:cNvSpPr/>
          <p:nvPr/>
        </p:nvSpPr>
        <p:spPr>
          <a:xfrm rot="10800000" flipH="1">
            <a:off x="8216068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1"/>
          </p:nvPr>
        </p:nvSpPr>
        <p:spPr>
          <a:xfrm>
            <a:off x="1722975" y="1280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subTitle" idx="2"/>
          </p:nvPr>
        </p:nvSpPr>
        <p:spPr>
          <a:xfrm>
            <a:off x="1722975" y="1639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3"/>
          </p:nvPr>
        </p:nvSpPr>
        <p:spPr>
          <a:xfrm>
            <a:off x="5135025" y="1280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subTitle" idx="4"/>
          </p:nvPr>
        </p:nvSpPr>
        <p:spPr>
          <a:xfrm>
            <a:off x="5135025" y="1639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5"/>
          </p:nvPr>
        </p:nvSpPr>
        <p:spPr>
          <a:xfrm>
            <a:off x="1722975" y="3158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6"/>
          </p:nvPr>
        </p:nvSpPr>
        <p:spPr>
          <a:xfrm>
            <a:off x="1722975" y="3517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7"/>
          </p:nvPr>
        </p:nvSpPr>
        <p:spPr>
          <a:xfrm>
            <a:off x="5135025" y="3158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subTitle" idx="8"/>
          </p:nvPr>
        </p:nvSpPr>
        <p:spPr>
          <a:xfrm>
            <a:off x="5135025" y="3517154"/>
            <a:ext cx="228600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88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5806000" y="1377706"/>
            <a:ext cx="25602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253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 flipH="1">
            <a:off x="-32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/>
          <p:nvPr/>
        </p:nvSpPr>
        <p:spPr>
          <a:xfrm rot="10800000" flipH="1">
            <a:off x="8216068" y="0"/>
            <a:ext cx="930058" cy="5143479"/>
          </a:xfrm>
          <a:custGeom>
            <a:avLst/>
            <a:gdLst/>
            <a:ahLst/>
            <a:cxnLst/>
            <a:rect l="l" t="t" r="r" b="b"/>
            <a:pathLst>
              <a:path w="34291" h="34874" extrusionOk="0">
                <a:moveTo>
                  <a:pt x="24658" y="1"/>
                </a:moveTo>
                <a:cubicBezTo>
                  <a:pt x="24658" y="1"/>
                  <a:pt x="17669" y="715"/>
                  <a:pt x="15824" y="4715"/>
                </a:cubicBezTo>
                <a:cubicBezTo>
                  <a:pt x="13823" y="9073"/>
                  <a:pt x="16824" y="14550"/>
                  <a:pt x="16240" y="19110"/>
                </a:cubicBezTo>
                <a:cubicBezTo>
                  <a:pt x="15609" y="23944"/>
                  <a:pt x="4239" y="29957"/>
                  <a:pt x="2262" y="31754"/>
                </a:cubicBezTo>
                <a:cubicBezTo>
                  <a:pt x="286" y="33564"/>
                  <a:pt x="0" y="34874"/>
                  <a:pt x="0" y="34874"/>
                </a:cubicBezTo>
                <a:lnTo>
                  <a:pt x="34290" y="34874"/>
                </a:lnTo>
                <a:lnTo>
                  <a:pt x="342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553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2625" y="1175971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6350" y="849896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419293" y="10313"/>
            <a:ext cx="4725535" cy="2943187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547056" y="-30325"/>
            <a:ext cx="4624894" cy="2878584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10800000" flipH="1">
            <a:off x="11" y="1666968"/>
            <a:ext cx="10175022" cy="3480512"/>
            <a:chOff x="1367050" y="3059225"/>
            <a:chExt cx="1407100" cy="848450"/>
          </a:xfrm>
        </p:grpSpPr>
        <p:sp>
          <p:nvSpPr>
            <p:cNvPr id="14" name="Google Shape;14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19050" y="2590575"/>
            <a:ext cx="36576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ngolin"/>
              <a:buNone/>
              <a:defRPr sz="24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755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/>
          <p:nvPr/>
        </p:nvSpPr>
        <p:spPr>
          <a:xfrm rot="-5400000">
            <a:off x="1738995" y="1962780"/>
            <a:ext cx="5239300" cy="1217889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9"/>
          <p:cNvGrpSpPr/>
          <p:nvPr/>
        </p:nvGrpSpPr>
        <p:grpSpPr>
          <a:xfrm rot="-5400000">
            <a:off x="3960910" y="-36012"/>
            <a:ext cx="5156302" cy="5215522"/>
            <a:chOff x="-25" y="1390650"/>
            <a:chExt cx="9144000" cy="13501222"/>
          </a:xfrm>
        </p:grpSpPr>
        <p:sp>
          <p:nvSpPr>
            <p:cNvPr id="186" name="Google Shape;186;p29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-25" y="4209772"/>
              <a:ext cx="9144000" cy="1068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9"/>
          <p:cNvSpPr/>
          <p:nvPr/>
        </p:nvSpPr>
        <p:spPr>
          <a:xfrm rot="10800000" flipH="1">
            <a:off x="-5682" y="2928208"/>
            <a:ext cx="3574798" cy="2226476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 rot="10800000" flipH="1">
            <a:off x="-65525" y="3156502"/>
            <a:ext cx="3394032" cy="2052523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9079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title" idx="2" hasCustomPrompt="1"/>
          </p:nvPr>
        </p:nvSpPr>
        <p:spPr>
          <a:xfrm>
            <a:off x="4804686" y="787313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6007925" y="5393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3"/>
          </p:nvPr>
        </p:nvSpPr>
        <p:spPr>
          <a:xfrm>
            <a:off x="6007925" y="893699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4" hasCustomPrompt="1"/>
          </p:nvPr>
        </p:nvSpPr>
        <p:spPr>
          <a:xfrm>
            <a:off x="4804686" y="22859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5"/>
          </p:nvPr>
        </p:nvSpPr>
        <p:spPr>
          <a:xfrm>
            <a:off x="6007925" y="203803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6"/>
          </p:nvPr>
        </p:nvSpPr>
        <p:spPr>
          <a:xfrm>
            <a:off x="6007925" y="2392361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7" hasCustomPrompt="1"/>
          </p:nvPr>
        </p:nvSpPr>
        <p:spPr>
          <a:xfrm>
            <a:off x="4804686" y="378235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8"/>
          </p:nvPr>
        </p:nvSpPr>
        <p:spPr>
          <a:xfrm>
            <a:off x="6007925" y="3534413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9"/>
          </p:nvPr>
        </p:nvSpPr>
        <p:spPr>
          <a:xfrm>
            <a:off x="6007925" y="3888736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9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33" name="Google Shape;33;p5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-688733">
            <a:off x="5453358" y="4569571"/>
            <a:ext cx="3692609" cy="351392"/>
          </a:xfrm>
          <a:custGeom>
            <a:avLst/>
            <a:gdLst/>
            <a:ahLst/>
            <a:cxnLst/>
            <a:rect l="l" t="t" r="r" b="b"/>
            <a:pathLst>
              <a:path w="17896" h="1703" fill="none" extrusionOk="0">
                <a:moveTo>
                  <a:pt x="17896" y="1465"/>
                </a:moveTo>
                <a:cubicBezTo>
                  <a:pt x="17622" y="762"/>
                  <a:pt x="17229" y="36"/>
                  <a:pt x="16776" y="24"/>
                </a:cubicBezTo>
                <a:cubicBezTo>
                  <a:pt x="16205" y="0"/>
                  <a:pt x="16074" y="1084"/>
                  <a:pt x="15360" y="1274"/>
                </a:cubicBezTo>
                <a:cubicBezTo>
                  <a:pt x="14550" y="1489"/>
                  <a:pt x="14240" y="274"/>
                  <a:pt x="13359" y="453"/>
                </a:cubicBezTo>
                <a:cubicBezTo>
                  <a:pt x="12621" y="596"/>
                  <a:pt x="12574" y="1524"/>
                  <a:pt x="11907" y="1572"/>
                </a:cubicBezTo>
                <a:cubicBezTo>
                  <a:pt x="11145" y="1632"/>
                  <a:pt x="10966" y="465"/>
                  <a:pt x="10157" y="393"/>
                </a:cubicBezTo>
                <a:cubicBezTo>
                  <a:pt x="9323" y="322"/>
                  <a:pt x="9192" y="1465"/>
                  <a:pt x="8275" y="1572"/>
                </a:cubicBezTo>
                <a:cubicBezTo>
                  <a:pt x="7240" y="1703"/>
                  <a:pt x="6978" y="274"/>
                  <a:pt x="5870" y="322"/>
                </a:cubicBezTo>
                <a:cubicBezTo>
                  <a:pt x="4882" y="358"/>
                  <a:pt x="4751" y="1489"/>
                  <a:pt x="3822" y="1429"/>
                </a:cubicBezTo>
                <a:cubicBezTo>
                  <a:pt x="2918" y="1382"/>
                  <a:pt x="2679" y="227"/>
                  <a:pt x="1739" y="131"/>
                </a:cubicBezTo>
                <a:cubicBezTo>
                  <a:pt x="1060" y="48"/>
                  <a:pt x="393" y="691"/>
                  <a:pt x="1" y="1131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049732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050613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286225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287125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1237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/>
          <p:nvPr/>
        </p:nvSpPr>
        <p:spPr>
          <a:xfrm flipH="1">
            <a:off x="7010475" y="-110851"/>
            <a:ext cx="3574798" cy="2226476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flipH="1">
            <a:off x="7251084" y="-165192"/>
            <a:ext cx="3394032" cy="2052523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 rot="5400000">
            <a:off x="4142837" y="152006"/>
            <a:ext cx="858319" cy="9140317"/>
          </a:xfrm>
          <a:custGeom>
            <a:avLst/>
            <a:gdLst/>
            <a:ahLst/>
            <a:cxnLst/>
            <a:rect l="l" t="t" r="r" b="b"/>
            <a:pathLst>
              <a:path w="17396" h="39911" extrusionOk="0">
                <a:moveTo>
                  <a:pt x="13740" y="1"/>
                </a:moveTo>
                <a:cubicBezTo>
                  <a:pt x="13740" y="1"/>
                  <a:pt x="16574" y="9085"/>
                  <a:pt x="15716" y="13157"/>
                </a:cubicBezTo>
                <a:cubicBezTo>
                  <a:pt x="14835" y="17241"/>
                  <a:pt x="11299" y="15098"/>
                  <a:pt x="8596" y="19039"/>
                </a:cubicBezTo>
                <a:cubicBezTo>
                  <a:pt x="5906" y="22992"/>
                  <a:pt x="10490" y="29874"/>
                  <a:pt x="8596" y="31207"/>
                </a:cubicBezTo>
                <a:cubicBezTo>
                  <a:pt x="8288" y="31428"/>
                  <a:pt x="7901" y="31510"/>
                  <a:pt x="7464" y="31510"/>
                </a:cubicBezTo>
                <a:cubicBezTo>
                  <a:pt x="6179" y="31510"/>
                  <a:pt x="4469" y="30797"/>
                  <a:pt x="3100" y="30797"/>
                </a:cubicBezTo>
                <a:cubicBezTo>
                  <a:pt x="2097" y="30797"/>
                  <a:pt x="1277" y="31179"/>
                  <a:pt x="941" y="32505"/>
                </a:cubicBezTo>
                <a:cubicBezTo>
                  <a:pt x="0" y="36243"/>
                  <a:pt x="2369" y="39911"/>
                  <a:pt x="2369" y="39911"/>
                </a:cubicBezTo>
                <a:lnTo>
                  <a:pt x="17395" y="39911"/>
                </a:lnTo>
                <a:lnTo>
                  <a:pt x="173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"/>
          <p:cNvSpPr/>
          <p:nvPr/>
        </p:nvSpPr>
        <p:spPr>
          <a:xfrm flipH="1">
            <a:off x="-41" y="4264970"/>
            <a:ext cx="1668641" cy="87852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713100" y="2802400"/>
            <a:ext cx="1760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713100" y="3112844"/>
            <a:ext cx="17601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3"/>
          </p:nvPr>
        </p:nvSpPr>
        <p:spPr>
          <a:xfrm>
            <a:off x="2702425" y="2802400"/>
            <a:ext cx="1760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4"/>
          </p:nvPr>
        </p:nvSpPr>
        <p:spPr>
          <a:xfrm>
            <a:off x="2702425" y="3112844"/>
            <a:ext cx="17601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5"/>
          </p:nvPr>
        </p:nvSpPr>
        <p:spPr>
          <a:xfrm>
            <a:off x="4691750" y="2802400"/>
            <a:ext cx="1760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6"/>
          </p:nvPr>
        </p:nvSpPr>
        <p:spPr>
          <a:xfrm>
            <a:off x="4691750" y="3112869"/>
            <a:ext cx="17601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7"/>
          </p:nvPr>
        </p:nvSpPr>
        <p:spPr>
          <a:xfrm>
            <a:off x="6670800" y="2802400"/>
            <a:ext cx="1760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8"/>
          </p:nvPr>
        </p:nvSpPr>
        <p:spPr>
          <a:xfrm>
            <a:off x="6670800" y="3112869"/>
            <a:ext cx="17601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363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 flipH="1">
            <a:off x="2222281" y="-105"/>
            <a:ext cx="6921666" cy="3144780"/>
            <a:chOff x="1367050" y="3059225"/>
            <a:chExt cx="1407100" cy="848450"/>
          </a:xfrm>
        </p:grpSpPr>
        <p:sp>
          <p:nvSpPr>
            <p:cNvPr id="65" name="Google Shape;65;p10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/>
          <p:nvPr/>
        </p:nvSpPr>
        <p:spPr>
          <a:xfrm flipH="1">
            <a:off x="37" y="4099275"/>
            <a:ext cx="2044566" cy="1044287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814700" y="448056"/>
            <a:ext cx="25602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 rot="5400000">
            <a:off x="3040209" y="-2879854"/>
            <a:ext cx="3066412" cy="9225819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5400000">
            <a:off x="3040216" y="-3040221"/>
            <a:ext cx="3066412" cy="9146855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063088"/>
            <a:ext cx="77175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608925" y="3442800"/>
            <a:ext cx="59253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 rot="10800000">
            <a:off x="-82975" y="933311"/>
            <a:ext cx="9309944" cy="3209964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 rot="10800000">
            <a:off x="-50" y="118"/>
            <a:ext cx="9144000" cy="3981239"/>
            <a:chOff x="-25" y="1390650"/>
            <a:chExt cx="9144000" cy="3752700"/>
          </a:xfrm>
        </p:grpSpPr>
        <p:sp>
          <p:nvSpPr>
            <p:cNvPr id="103" name="Google Shape;103;p16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2119950" y="549015"/>
            <a:ext cx="4904100" cy="8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2307750" y="1468344"/>
            <a:ext cx="4528500" cy="9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_COLUMN_TEXT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 rot="5400000" flipH="1">
            <a:off x="3038784" y="-2012454"/>
            <a:ext cx="3066412" cy="9225819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/>
          <p:nvPr/>
        </p:nvSpPr>
        <p:spPr>
          <a:xfrm rot="5400000" flipH="1">
            <a:off x="2573052" y="-1378248"/>
            <a:ext cx="3997891" cy="9146855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907277" y="2011375"/>
            <a:ext cx="34896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907300" y="2569025"/>
            <a:ext cx="3774300" cy="19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5576635" y="2928208"/>
            <a:ext cx="3574798" cy="2226476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/>
          <p:nvPr/>
        </p:nvSpPr>
        <p:spPr>
          <a:xfrm rot="10800000">
            <a:off x="5673296" y="3007816"/>
            <a:ext cx="3498653" cy="2177609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14827" y="202077"/>
            <a:ext cx="2726143" cy="2726143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3310650" y="3810350"/>
            <a:ext cx="2522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2124450" y="1476175"/>
            <a:ext cx="48921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/>
          <p:nvPr/>
        </p:nvSpPr>
        <p:spPr>
          <a:xfrm rot="10800000">
            <a:off x="3704250" y="-8"/>
            <a:ext cx="5439749" cy="5143484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2"/>
          <p:cNvGrpSpPr/>
          <p:nvPr/>
        </p:nvGrpSpPr>
        <p:grpSpPr>
          <a:xfrm>
            <a:off x="-25" y="2473468"/>
            <a:ext cx="9144000" cy="2669671"/>
            <a:chOff x="-25" y="1390650"/>
            <a:chExt cx="9144000" cy="3752700"/>
          </a:xfrm>
        </p:grpSpPr>
        <p:sp>
          <p:nvSpPr>
            <p:cNvPr id="329" name="Google Shape;329;p42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2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6" r:id="rId2"/>
    <p:sldLayoutId id="2147483657" r:id="rId3"/>
    <p:sldLayoutId id="2147483658" r:id="rId4"/>
    <p:sldLayoutId id="2147483662" r:id="rId5"/>
    <p:sldLayoutId id="2147483671" r:id="rId6"/>
    <p:sldLayoutId id="2147483672" r:id="rId7"/>
    <p:sldLayoutId id="2147483687" r:id="rId8"/>
    <p:sldLayoutId id="2147483688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P8o_h9lWpJVSkPWO7aWNfmyD--mUBbs8tjogpR6XIsE/copy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COCOMO Model</a:t>
            </a:r>
            <a:endParaRPr dirty="0"/>
          </a:p>
        </p:txBody>
      </p:sp>
      <p:sp>
        <p:nvSpPr>
          <p:cNvPr id="358" name="Google Shape;358;p54"/>
          <p:cNvSpPr txBox="1">
            <a:spLocks noGrp="1"/>
          </p:cNvSpPr>
          <p:nvPr>
            <p:ph type="subTitle" idx="1"/>
          </p:nvPr>
        </p:nvSpPr>
        <p:spPr>
          <a:xfrm>
            <a:off x="619049" y="3889425"/>
            <a:ext cx="4697145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Project Management</a:t>
            </a:r>
            <a:endParaRPr sz="2000" dirty="0"/>
          </a:p>
        </p:txBody>
      </p:sp>
      <p:sp>
        <p:nvSpPr>
          <p:cNvPr id="360" name="Google Shape;360;p54"/>
          <p:cNvSpPr/>
          <p:nvPr/>
        </p:nvSpPr>
        <p:spPr>
          <a:xfrm>
            <a:off x="2294035" y="92246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4"/>
          <p:cNvSpPr/>
          <p:nvPr/>
        </p:nvSpPr>
        <p:spPr>
          <a:xfrm>
            <a:off x="3200388" y="4055252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2" name="Google Shape;362;p54"/>
          <p:cNvGrpSpPr/>
          <p:nvPr/>
        </p:nvGrpSpPr>
        <p:grpSpPr>
          <a:xfrm rot="870046">
            <a:off x="4229375" y="725952"/>
            <a:ext cx="501149" cy="1012800"/>
            <a:chOff x="656025" y="2751350"/>
            <a:chExt cx="311375" cy="629275"/>
          </a:xfrm>
        </p:grpSpPr>
        <p:sp>
          <p:nvSpPr>
            <p:cNvPr id="363" name="Google Shape;363;p54"/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4"/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4"/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4"/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4"/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4"/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4"/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54"/>
          <p:cNvGrpSpPr/>
          <p:nvPr/>
        </p:nvGrpSpPr>
        <p:grpSpPr>
          <a:xfrm rot="-668250">
            <a:off x="5249430" y="4084737"/>
            <a:ext cx="849903" cy="571578"/>
            <a:chOff x="6429375" y="2405775"/>
            <a:chExt cx="528050" cy="355125"/>
          </a:xfrm>
        </p:grpSpPr>
        <p:sp>
          <p:nvSpPr>
            <p:cNvPr id="374" name="Google Shape;374;p54"/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4"/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4"/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4"/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4"/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4"/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4"/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54"/>
          <p:cNvGrpSpPr/>
          <p:nvPr/>
        </p:nvGrpSpPr>
        <p:grpSpPr>
          <a:xfrm rot="1093143">
            <a:off x="7684861" y="3602545"/>
            <a:ext cx="975516" cy="936649"/>
            <a:chOff x="3885600" y="2960625"/>
            <a:chExt cx="470600" cy="451850"/>
          </a:xfrm>
        </p:grpSpPr>
        <p:sp>
          <p:nvSpPr>
            <p:cNvPr id="429" name="Google Shape;429;p54"/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group of people sitting at a table with laptops and a light bulb above them&#10;&#10;Description automatically generated">
            <a:extLst>
              <a:ext uri="{FF2B5EF4-FFF2-40B4-BE49-F238E27FC236}">
                <a16:creationId xmlns:a16="http://schemas.microsoft.com/office/drawing/2014/main" id="{81A88F12-3397-76F1-231B-E9CF3E58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93" y="765515"/>
            <a:ext cx="4426233" cy="2602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303879" y="202101"/>
            <a:ext cx="4874176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Intermediate COCOMO</a:t>
            </a:r>
            <a:endParaRPr sz="3100" dirty="0"/>
          </a:p>
        </p:txBody>
      </p:sp>
      <p:sp>
        <p:nvSpPr>
          <p:cNvPr id="494" name="Google Shape;494;p57"/>
          <p:cNvSpPr txBox="1">
            <a:spLocks noGrp="1"/>
          </p:cNvSpPr>
          <p:nvPr>
            <p:ph type="subTitle" idx="1"/>
          </p:nvPr>
        </p:nvSpPr>
        <p:spPr>
          <a:xfrm>
            <a:off x="0" y="1807535"/>
            <a:ext cx="7697839" cy="3335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Intermediate COCOMO model refines the initial estimates obtained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Uses an additional set of </a:t>
            </a:r>
            <a:r>
              <a:rPr lang="en-US" sz="1700" b="1" dirty="0"/>
              <a:t>15 cost drivers</a:t>
            </a:r>
            <a:r>
              <a:rPr lang="en-US" sz="1700" dirty="0"/>
              <a:t> based on various Software Engineering Attributes, called </a:t>
            </a:r>
            <a:r>
              <a:rPr lang="en-US" sz="1700" b="1" dirty="0"/>
              <a:t>Effort Adjustment Factors (EAF):</a:t>
            </a:r>
            <a:endParaRPr lang="en-US" sz="17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Product Attributes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Hardware Attributes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Personnel Attributes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Project Attributes</a:t>
            </a:r>
          </a:p>
        </p:txBody>
      </p:sp>
      <p:sp>
        <p:nvSpPr>
          <p:cNvPr id="496" name="Google Shape;496;p57"/>
          <p:cNvSpPr/>
          <p:nvPr/>
        </p:nvSpPr>
        <p:spPr>
          <a:xfrm>
            <a:off x="7697839" y="14353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078582" y="234248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9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oogle Shape;627;p63"/>
          <p:cNvGrpSpPr/>
          <p:nvPr/>
        </p:nvGrpSpPr>
        <p:grpSpPr>
          <a:xfrm>
            <a:off x="782934" y="1459741"/>
            <a:ext cx="3481270" cy="2530740"/>
            <a:chOff x="1540350" y="826005"/>
            <a:chExt cx="6259025" cy="3378825"/>
          </a:xfrm>
        </p:grpSpPr>
        <p:sp>
          <p:nvSpPr>
            <p:cNvPr id="628" name="Google Shape;628;p63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3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63"/>
          <p:cNvGrpSpPr/>
          <p:nvPr/>
        </p:nvGrpSpPr>
        <p:grpSpPr>
          <a:xfrm>
            <a:off x="4961976" y="1522031"/>
            <a:ext cx="3433701" cy="2564601"/>
            <a:chOff x="1448913" y="909170"/>
            <a:chExt cx="6173500" cy="3424034"/>
          </a:xfrm>
        </p:grpSpPr>
        <p:sp>
          <p:nvSpPr>
            <p:cNvPr id="631" name="Google Shape;631;p63"/>
            <p:cNvSpPr/>
            <p:nvPr/>
          </p:nvSpPr>
          <p:spPr>
            <a:xfrm rot="-57798">
              <a:off x="1448492" y="1357503"/>
              <a:ext cx="5960042" cy="2925600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3"/>
            <p:cNvSpPr/>
            <p:nvPr/>
          </p:nvSpPr>
          <p:spPr>
            <a:xfrm rot="33568">
              <a:off x="1591821" y="936578"/>
              <a:ext cx="5960384" cy="2927183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63"/>
          <p:cNvSpPr/>
          <p:nvPr/>
        </p:nvSpPr>
        <p:spPr>
          <a:xfrm>
            <a:off x="3396900" y="1151250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63"/>
          <p:cNvSpPr/>
          <p:nvPr/>
        </p:nvSpPr>
        <p:spPr>
          <a:xfrm>
            <a:off x="7600075" y="1017725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63"/>
          <p:cNvGrpSpPr/>
          <p:nvPr/>
        </p:nvGrpSpPr>
        <p:grpSpPr>
          <a:xfrm>
            <a:off x="3587595" y="1360793"/>
            <a:ext cx="485880" cy="448193"/>
            <a:chOff x="712875" y="2205450"/>
            <a:chExt cx="233675" cy="215550"/>
          </a:xfrm>
        </p:grpSpPr>
        <p:sp>
          <p:nvSpPr>
            <p:cNvPr id="636" name="Google Shape;636;p63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3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1" name="Google Shape;641;p63"/>
          <p:cNvGrpSpPr/>
          <p:nvPr/>
        </p:nvGrpSpPr>
        <p:grpSpPr>
          <a:xfrm>
            <a:off x="7790767" y="1227298"/>
            <a:ext cx="485880" cy="448141"/>
            <a:chOff x="751275" y="1814050"/>
            <a:chExt cx="233675" cy="215525"/>
          </a:xfrm>
        </p:grpSpPr>
        <p:sp>
          <p:nvSpPr>
            <p:cNvPr id="642" name="Google Shape;642;p63"/>
            <p:cNvSpPr/>
            <p:nvPr/>
          </p:nvSpPr>
          <p:spPr>
            <a:xfrm>
              <a:off x="765850" y="1830700"/>
              <a:ext cx="203325" cy="183700"/>
            </a:xfrm>
            <a:custGeom>
              <a:avLst/>
              <a:gdLst/>
              <a:ahLst/>
              <a:cxnLst/>
              <a:rect l="l" t="t" r="r" b="b"/>
              <a:pathLst>
                <a:path w="8133" h="7348" extrusionOk="0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3"/>
            <p:cNvSpPr/>
            <p:nvPr/>
          </p:nvSpPr>
          <p:spPr>
            <a:xfrm>
              <a:off x="751275" y="1814050"/>
              <a:ext cx="233675" cy="215525"/>
            </a:xfrm>
            <a:custGeom>
              <a:avLst/>
              <a:gdLst/>
              <a:ahLst/>
              <a:cxnLst/>
              <a:rect l="l" t="t" r="r" b="b"/>
              <a:pathLst>
                <a:path w="9347" h="8621" extrusionOk="0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3"/>
            <p:cNvSpPr/>
            <p:nvPr/>
          </p:nvSpPr>
          <p:spPr>
            <a:xfrm>
              <a:off x="795925" y="1891125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847125" y="1888750"/>
              <a:ext cx="35450" cy="30400"/>
            </a:xfrm>
            <a:custGeom>
              <a:avLst/>
              <a:gdLst/>
              <a:ahLst/>
              <a:cxnLst/>
              <a:rect l="l" t="t" r="r" b="b"/>
              <a:pathLst>
                <a:path w="1418" h="1216" extrusionOk="0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3"/>
            <p:cNvSpPr/>
            <p:nvPr/>
          </p:nvSpPr>
          <p:spPr>
            <a:xfrm>
              <a:off x="907550" y="1889650"/>
              <a:ext cx="29775" cy="31575"/>
            </a:xfrm>
            <a:custGeom>
              <a:avLst/>
              <a:gdLst/>
              <a:ahLst/>
              <a:cxnLst/>
              <a:rect l="l" t="t" r="r" b="b"/>
              <a:pathLst>
                <a:path w="1191" h="1263" extrusionOk="0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7" name="Google Shape;647;p63"/>
          <p:cNvSpPr/>
          <p:nvPr/>
        </p:nvSpPr>
        <p:spPr>
          <a:xfrm rot="2006702">
            <a:off x="2406601" y="3743379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63"/>
          <p:cNvSpPr/>
          <p:nvPr/>
        </p:nvSpPr>
        <p:spPr>
          <a:xfrm>
            <a:off x="8094221" y="298183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6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Two Concepts</a:t>
            </a:r>
            <a:endParaRPr dirty="0"/>
          </a:p>
        </p:txBody>
      </p:sp>
      <p:sp>
        <p:nvSpPr>
          <p:cNvPr id="650" name="Google Shape;650;p63"/>
          <p:cNvSpPr txBox="1">
            <a:spLocks noGrp="1"/>
          </p:cNvSpPr>
          <p:nvPr>
            <p:ph type="subTitle" idx="1"/>
          </p:nvPr>
        </p:nvSpPr>
        <p:spPr>
          <a:xfrm>
            <a:off x="1049732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KLOC Calculation</a:t>
            </a:r>
            <a:endParaRPr dirty="0"/>
          </a:p>
        </p:txBody>
      </p:sp>
      <p:sp>
        <p:nvSpPr>
          <p:cNvPr id="651" name="Google Shape;651;p63"/>
          <p:cNvSpPr txBox="1">
            <a:spLocks noGrp="1"/>
          </p:cNvSpPr>
          <p:nvPr>
            <p:ph type="subTitle" idx="2"/>
          </p:nvPr>
        </p:nvSpPr>
        <p:spPr>
          <a:xfrm>
            <a:off x="1053608" y="2411044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Cost Estimation based on KLOC as in Basic COCOMO </a:t>
            </a:r>
            <a:endParaRPr dirty="0"/>
          </a:p>
        </p:txBody>
      </p:sp>
      <p:sp>
        <p:nvSpPr>
          <p:cNvPr id="652" name="Google Shape;652;p63"/>
          <p:cNvSpPr txBox="1">
            <a:spLocks noGrp="1"/>
          </p:cNvSpPr>
          <p:nvPr>
            <p:ph type="subTitle" idx="3"/>
          </p:nvPr>
        </p:nvSpPr>
        <p:spPr>
          <a:xfrm>
            <a:off x="5247950" y="1833761"/>
            <a:ext cx="2874525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Effort Adjustment Factors</a:t>
            </a:r>
            <a:endParaRPr dirty="0"/>
          </a:p>
        </p:txBody>
      </p:sp>
      <p:sp>
        <p:nvSpPr>
          <p:cNvPr id="653" name="Google Shape;653;p63"/>
          <p:cNvSpPr txBox="1">
            <a:spLocks noGrp="1"/>
          </p:cNvSpPr>
          <p:nvPr>
            <p:ph type="subTitle" idx="4"/>
          </p:nvPr>
        </p:nvSpPr>
        <p:spPr>
          <a:xfrm>
            <a:off x="5299771" y="2350019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Effort Adjustment Factors multiplied in order to more accurately estimate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"/>
          <p:cNvSpPr/>
          <p:nvPr/>
        </p:nvSpPr>
        <p:spPr>
          <a:xfrm rot="-129175">
            <a:off x="1789023" y="1167494"/>
            <a:ext cx="5957405" cy="2926472"/>
          </a:xfrm>
          <a:prstGeom prst="roundRect">
            <a:avLst>
              <a:gd name="adj" fmla="val 24491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9"/>
          <p:cNvSpPr/>
          <p:nvPr/>
        </p:nvSpPr>
        <p:spPr>
          <a:xfrm rot="-129175">
            <a:off x="1593297" y="936869"/>
            <a:ext cx="5957405" cy="2926472"/>
          </a:xfrm>
          <a:prstGeom prst="roundRect">
            <a:avLst>
              <a:gd name="adj" fmla="val 244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9"/>
          <p:cNvSpPr/>
          <p:nvPr/>
        </p:nvSpPr>
        <p:spPr>
          <a:xfrm>
            <a:off x="7443046" y="43515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9"/>
          <p:cNvSpPr/>
          <p:nvPr/>
        </p:nvSpPr>
        <p:spPr>
          <a:xfrm rot="2006702">
            <a:off x="8051026" y="3645241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9"/>
          <p:cNvSpPr txBox="1">
            <a:spLocks noGrp="1"/>
          </p:cNvSpPr>
          <p:nvPr>
            <p:ph type="subTitle" idx="1"/>
          </p:nvPr>
        </p:nvSpPr>
        <p:spPr>
          <a:xfrm>
            <a:off x="2124450" y="1476175"/>
            <a:ext cx="48921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500" dirty="0"/>
              <a:t>Effort Adjustment Factors are cost drivers that adjust project effort, categorized into Product, Hardware, Personnel, and Project Attributes, to enhance estimation accuracy.</a:t>
            </a:r>
            <a:endParaRPr sz="2500" dirty="0"/>
          </a:p>
        </p:txBody>
      </p:sp>
      <p:grpSp>
        <p:nvGrpSpPr>
          <p:cNvPr id="548" name="Google Shape;548;p59"/>
          <p:cNvGrpSpPr/>
          <p:nvPr/>
        </p:nvGrpSpPr>
        <p:grpSpPr>
          <a:xfrm>
            <a:off x="930765" y="489363"/>
            <a:ext cx="1663844" cy="1216701"/>
            <a:chOff x="3348925" y="3556225"/>
            <a:chExt cx="776300" cy="567650"/>
          </a:xfrm>
        </p:grpSpPr>
        <p:sp>
          <p:nvSpPr>
            <p:cNvPr id="549" name="Google Shape;549;p59"/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9"/>
            <p:cNvSpPr/>
            <p:nvPr/>
          </p:nvSpPr>
          <p:spPr>
            <a:xfrm>
              <a:off x="3367375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9"/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9"/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9"/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9"/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9"/>
            <p:cNvSpPr/>
            <p:nvPr/>
          </p:nvSpPr>
          <p:spPr>
            <a:xfrm>
              <a:off x="3348925" y="3556225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564377" y="391917"/>
            <a:ext cx="4874176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Intermediate COCOMO</a:t>
            </a:r>
            <a:endParaRPr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Google Shape;494;p5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0" y="1559157"/>
                <a:ext cx="8176437" cy="344080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Calculation Adjustment for Intermediate COCOMO:</a:t>
                </a:r>
              </a:p>
              <a:p>
                <a:pPr marL="127000" indent="0" algn="ctr">
                  <a:lnSpc>
                    <a:spcPct val="200000"/>
                  </a:lnSpc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𝐸𝑓𝑓𝑜𝑟𝑡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KLOC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sup>
                    </m:sSup>
                    <m:r>
                      <a:rPr lang="en-US" sz="20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𝐄𝐀𝐅</m:t>
                    </m:r>
                  </m:oMath>
                </a14:m>
                <a:endParaRPr lang="en-US" sz="2400" b="1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>
                    <a:ea typeface="Cambria Math" panose="02040503050406030204" pitchFamily="18" charset="0"/>
                  </a:rPr>
                  <a:t>Rest of the Calculations stay the same as Basic:</a:t>
                </a:r>
              </a:p>
              <a:p>
                <a:pPr marL="12700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𝐷𝑒𝑣𝑒𝑙𝑜𝑝𝑚𝑒𝑛𝑡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𝑇𝑖𝑚𝑒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12700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𝑃𝑒𝑟𝑠𝑜𝑛𝑠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𝑅𝑒𝑞𝑢𝑖𝑟𝑒𝑑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𝐸𝑓𝑓𝑜𝑟𝑡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𝐷𝑒𝑣𝑒𝑙𝑜𝑝𝑚𝑒𝑛𝑡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𝑇𝑖𝑚𝑒</m:t>
                          </m:r>
                        </m:den>
                      </m:f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4" name="Google Shape;494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559157"/>
                <a:ext cx="8176437" cy="3440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Google Shape;496;p57"/>
          <p:cNvSpPr/>
          <p:nvPr/>
        </p:nvSpPr>
        <p:spPr>
          <a:xfrm>
            <a:off x="7697839" y="14353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078582" y="234248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63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86D9DAF-563C-09B9-DCE0-8E3FD84B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912" y="331431"/>
            <a:ext cx="5340201" cy="557700"/>
          </a:xfrm>
        </p:spPr>
        <p:txBody>
          <a:bodyPr/>
          <a:lstStyle/>
          <a:p>
            <a:pPr algn="ctr"/>
            <a:r>
              <a:rPr lang="en-US" sz="3200" dirty="0"/>
              <a:t>Effort Adjustment Factors</a:t>
            </a:r>
          </a:p>
        </p:txBody>
      </p:sp>
      <p:pic>
        <p:nvPicPr>
          <p:cNvPr id="14" name="Picture 1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C213EEF-4E7A-E5BB-6B0E-624B6A2F7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5464"/>
            <a:ext cx="4589012" cy="3882848"/>
          </a:xfrm>
          <a:prstGeom prst="rect">
            <a:avLst/>
          </a:prstGeom>
        </p:spPr>
      </p:pic>
      <p:pic>
        <p:nvPicPr>
          <p:cNvPr id="15" name="Picture 14" descr="A table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6A9F052E-B7B8-FCF2-83F3-0149C6AAA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014" y="1215463"/>
            <a:ext cx="4488002" cy="380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7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 idx="4294967295"/>
          </p:nvPr>
        </p:nvSpPr>
        <p:spPr>
          <a:xfrm>
            <a:off x="233916" y="197273"/>
            <a:ext cx="6480544" cy="55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Example: Intermediate COCOMO</a:t>
            </a:r>
            <a:endParaRPr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Google Shape;494;p57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0" y="696433"/>
                <a:ext cx="8102010" cy="449786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27000" indent="0">
                  <a:buNone/>
                </a:pPr>
                <a:r>
                  <a:rPr lang="en-US" dirty="0"/>
                  <a:t>We need to develop an e-commerce platform with a project size of </a:t>
                </a:r>
                <a:r>
                  <a:rPr lang="en-US" b="1" dirty="0"/>
                  <a:t>70 KLOC</a:t>
                </a:r>
                <a:r>
                  <a:rPr lang="en-US" dirty="0"/>
                  <a:t>. The project needs </a:t>
                </a:r>
                <a:r>
                  <a:rPr lang="en-US" b="1" dirty="0"/>
                  <a:t>High Reliability</a:t>
                </a:r>
                <a:r>
                  <a:rPr lang="en-US" dirty="0"/>
                  <a:t>, </a:t>
                </a:r>
                <a:r>
                  <a:rPr lang="en-US" b="1" dirty="0"/>
                  <a:t>Complex Data Processing, Highly Skilled Team </a:t>
                </a:r>
                <a:r>
                  <a:rPr lang="en-US" dirty="0"/>
                  <a:t>and</a:t>
                </a:r>
                <a:r>
                  <a:rPr lang="en-US" b="1" dirty="0"/>
                  <a:t> Extensive use of Modern Tools.</a:t>
                </a:r>
                <a:endParaRPr lang="en-US" dirty="0"/>
              </a:p>
              <a:p>
                <a:pPr marL="127000" indent="0">
                  <a:lnSpc>
                    <a:spcPct val="150000"/>
                  </a:lnSpc>
                  <a:buNone/>
                </a:pPr>
                <a:r>
                  <a:rPr lang="en-US" dirty="0"/>
                  <a:t> </a:t>
                </a:r>
                <a:r>
                  <a:rPr lang="en-US" sz="1800" b="1" dirty="0"/>
                  <a:t>Calculation</a:t>
                </a:r>
                <a:r>
                  <a:rPr lang="en-US" sz="1800" dirty="0"/>
                  <a:t>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EAF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1.15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×1.08×0.86×0.87≈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𝟗𝟑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Base Effort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70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1.12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=415.68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PM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Adjusted Effort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3.0 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70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1.12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𝟗𝟑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386.59 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PM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Development Time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2.5 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386.59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0.35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a typeface="Cambria Math" panose="02040503050406030204" pitchFamily="18" charset="0"/>
                  </a:rPr>
                  <a:t>People Required </a:t>
                </a:r>
                <a:r>
                  <a:rPr lang="en-US" sz="2000" b="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𝐷𝑒𝑣𝑒𝑙𝑜𝑝𝑚𝑒𝑛𝑡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386.59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18.85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20.51 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𝑃𝑒𝑟𝑠𝑜𝑛𝑠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494" name="Google Shape;494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696433"/>
                <a:ext cx="8102010" cy="4497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137061" y="201287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54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564377" y="391917"/>
            <a:ext cx="34896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Detailed COCOMO</a:t>
            </a:r>
            <a:endParaRPr sz="3100" dirty="0"/>
          </a:p>
        </p:txBody>
      </p:sp>
      <p:sp>
        <p:nvSpPr>
          <p:cNvPr id="494" name="Google Shape;494;p57"/>
          <p:cNvSpPr txBox="1">
            <a:spLocks noGrp="1"/>
          </p:cNvSpPr>
          <p:nvPr>
            <p:ph type="subTitle" idx="1"/>
          </p:nvPr>
        </p:nvSpPr>
        <p:spPr>
          <a:xfrm>
            <a:off x="0" y="1812851"/>
            <a:ext cx="7830879" cy="3282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Advanced COCOMO Model</a:t>
            </a:r>
            <a:r>
              <a:rPr lang="en-US" sz="2000" dirty="0"/>
              <a:t>: Builds on Intermediate COCOMO.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Phase-Sensitive Estimation</a:t>
            </a:r>
            <a:r>
              <a:rPr lang="en-US" sz="2000" dirty="0"/>
              <a:t>: Estimates effort for each phase of the project (e.g., design, coding, testing).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Comprehensive Cost Drivers</a:t>
            </a:r>
            <a:r>
              <a:rPr lang="en-US" sz="2000" dirty="0"/>
              <a:t>: Incorporates additional cost drivers for more precision.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Highest Accuracy</a:t>
            </a:r>
            <a:r>
              <a:rPr lang="en-US" sz="2000" dirty="0"/>
              <a:t>: Provides the most accurate estimates for large and complex projects.</a:t>
            </a:r>
          </a:p>
        </p:txBody>
      </p:sp>
      <p:sp>
        <p:nvSpPr>
          <p:cNvPr id="496" name="Google Shape;496;p57"/>
          <p:cNvSpPr/>
          <p:nvPr/>
        </p:nvSpPr>
        <p:spPr>
          <a:xfrm>
            <a:off x="7697839" y="14353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078582" y="234248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30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BD5561-E5AC-4730-588C-BD021A936675}"/>
              </a:ext>
            </a:extLst>
          </p:cNvPr>
          <p:cNvGraphicFramePr>
            <a:graphicFrameLocks noGrp="1"/>
          </p:cNvGraphicFramePr>
          <p:nvPr/>
        </p:nvGraphicFramePr>
        <p:xfrm>
          <a:off x="515532" y="236538"/>
          <a:ext cx="8112936" cy="4670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4117">
                  <a:extLst>
                    <a:ext uri="{9D8B030D-6E8A-4147-A177-3AD203B41FA5}">
                      <a16:colId xmlns:a16="http://schemas.microsoft.com/office/drawing/2014/main" val="3121107063"/>
                    </a:ext>
                  </a:extLst>
                </a:gridCol>
                <a:gridCol w="1014117">
                  <a:extLst>
                    <a:ext uri="{9D8B030D-6E8A-4147-A177-3AD203B41FA5}">
                      <a16:colId xmlns:a16="http://schemas.microsoft.com/office/drawing/2014/main" val="2738003241"/>
                    </a:ext>
                  </a:extLst>
                </a:gridCol>
                <a:gridCol w="1014117">
                  <a:extLst>
                    <a:ext uri="{9D8B030D-6E8A-4147-A177-3AD203B41FA5}">
                      <a16:colId xmlns:a16="http://schemas.microsoft.com/office/drawing/2014/main" val="2287219898"/>
                    </a:ext>
                  </a:extLst>
                </a:gridCol>
                <a:gridCol w="1014117">
                  <a:extLst>
                    <a:ext uri="{9D8B030D-6E8A-4147-A177-3AD203B41FA5}">
                      <a16:colId xmlns:a16="http://schemas.microsoft.com/office/drawing/2014/main" val="1832602558"/>
                    </a:ext>
                  </a:extLst>
                </a:gridCol>
                <a:gridCol w="1014117">
                  <a:extLst>
                    <a:ext uri="{9D8B030D-6E8A-4147-A177-3AD203B41FA5}">
                      <a16:colId xmlns:a16="http://schemas.microsoft.com/office/drawing/2014/main" val="2068178552"/>
                    </a:ext>
                  </a:extLst>
                </a:gridCol>
                <a:gridCol w="1014117">
                  <a:extLst>
                    <a:ext uri="{9D8B030D-6E8A-4147-A177-3AD203B41FA5}">
                      <a16:colId xmlns:a16="http://schemas.microsoft.com/office/drawing/2014/main" val="1732236754"/>
                    </a:ext>
                  </a:extLst>
                </a:gridCol>
                <a:gridCol w="1014117">
                  <a:extLst>
                    <a:ext uri="{9D8B030D-6E8A-4147-A177-3AD203B41FA5}">
                      <a16:colId xmlns:a16="http://schemas.microsoft.com/office/drawing/2014/main" val="606613089"/>
                    </a:ext>
                  </a:extLst>
                </a:gridCol>
                <a:gridCol w="1014117">
                  <a:extLst>
                    <a:ext uri="{9D8B030D-6E8A-4147-A177-3AD203B41FA5}">
                      <a16:colId xmlns:a16="http://schemas.microsoft.com/office/drawing/2014/main" val="2035692848"/>
                    </a:ext>
                  </a:extLst>
                </a:gridCol>
              </a:tblGrid>
              <a:tr h="351748">
                <a:tc>
                  <a:txBody>
                    <a:bodyPr/>
                    <a:lstStyle/>
                    <a:p>
                      <a:r>
                        <a:rPr lang="en-US" sz="1100"/>
                        <a:t>Category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Cost Driver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Very Low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Low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Nominal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High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Very High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Extra High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1071718971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r>
                        <a:rPr lang="en-US" sz="1100" b="1"/>
                        <a:t>Product</a:t>
                      </a:r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RELY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0.75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0.88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1.40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890116627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DATA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0.94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1.08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1.16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1088482552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CPLX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0.70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1.30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1.65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1620777133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r>
                        <a:rPr lang="en-US" sz="1100" b="1"/>
                        <a:t>Hardware</a:t>
                      </a:r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TIME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1.11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1.30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1.66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1889086727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STOR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1.06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1.21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1.56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4132420916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VIRT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0.87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1.30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253302573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TURN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0.87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1.07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2692104879"/>
                  </a:ext>
                </a:extLst>
              </a:tr>
              <a:tr h="351748">
                <a:tc>
                  <a:txBody>
                    <a:bodyPr/>
                    <a:lstStyle/>
                    <a:p>
                      <a:r>
                        <a:rPr lang="en-US" sz="1100" b="1"/>
                        <a:t>Personnel</a:t>
                      </a:r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ACAP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1.46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1.19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0.86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0.71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3269360189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AEXP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1.29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1.13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0.91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0.82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2380004700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PCAP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1.42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1.17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0.86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0.70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246636440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VEXP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1.21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2386906853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LEXP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1.14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2062966395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r>
                        <a:rPr lang="en-US" sz="1100" b="1"/>
                        <a:t>Project</a:t>
                      </a:r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MODP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1.24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0.91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0.82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510750537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TOOL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1.24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0.91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0.83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3135347109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SCED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1.23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1.08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1.04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3645761304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PVOL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0.87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1.30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2952857943"/>
                  </a:ext>
                </a:extLst>
              </a:tr>
              <a:tr h="216729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PCON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0.88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1.00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1.15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1.30</a:t>
                      </a:r>
                    </a:p>
                  </a:txBody>
                  <a:tcPr marL="73371" marR="73371" marT="36686" marB="36686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</a:t>
                      </a:r>
                    </a:p>
                  </a:txBody>
                  <a:tcPr marL="73371" marR="73371" marT="36686" marB="36686" anchor="ctr"/>
                </a:tc>
                <a:extLst>
                  <a:ext uri="{0D108BD9-81ED-4DB2-BD59-A6C34878D82A}">
                    <a16:rowId xmlns:a16="http://schemas.microsoft.com/office/drawing/2014/main" val="361059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0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 idx="4294967295"/>
          </p:nvPr>
        </p:nvSpPr>
        <p:spPr>
          <a:xfrm>
            <a:off x="233916" y="197273"/>
            <a:ext cx="6480544" cy="55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Example: Detailed COCOMO</a:t>
            </a:r>
            <a:endParaRPr sz="3100" dirty="0"/>
          </a:p>
        </p:txBody>
      </p:sp>
      <p:sp>
        <p:nvSpPr>
          <p:cNvPr id="494" name="Google Shape;494;p57"/>
          <p:cNvSpPr txBox="1">
            <a:spLocks noGrp="1"/>
          </p:cNvSpPr>
          <p:nvPr>
            <p:ph type="subTitle" idx="4294967295"/>
          </p:nvPr>
        </p:nvSpPr>
        <p:spPr>
          <a:xfrm>
            <a:off x="233916" y="696433"/>
            <a:ext cx="7868094" cy="4497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endParaRPr lang="en-US" sz="1800" dirty="0"/>
          </a:p>
          <a:p>
            <a:pPr marL="127000" indent="0">
              <a:buNone/>
            </a:pPr>
            <a:r>
              <a:rPr lang="en-US" sz="2000" dirty="0"/>
              <a:t>We need to develop enterprise software with a size of 100 KLOC. The project phases are: </a:t>
            </a:r>
          </a:p>
          <a:p>
            <a:pPr marL="127000" indent="0">
              <a:buNone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Requirements: 30%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Design: 30%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Coding: 40%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584200" lvl="1" indent="0">
              <a:buNone/>
            </a:pPr>
            <a:r>
              <a:rPr lang="en-US" sz="2000" dirty="0"/>
              <a:t>Effort Adjustment Factors 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Platform Volatility (PVOL = 1.2)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Personnel Continuity (PCON = 0.9)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Database Size (DATA = 0.94)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Analyst Capability (ACAP = 0.86)</a:t>
            </a:r>
          </a:p>
          <a:p>
            <a:pPr marL="584200" lvl="1" indent="0">
              <a:buNone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84200" lvl="1" indent="0">
              <a:buNone/>
            </a:pPr>
            <a:endParaRPr lang="en-US" sz="1800" dirty="0"/>
          </a:p>
          <a:p>
            <a:pPr marL="127000" indent="0">
              <a:buNone/>
            </a:pPr>
            <a:endParaRPr lang="en-US" sz="1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i="1" dirty="0"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137061" y="201287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95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 idx="4294967295"/>
          </p:nvPr>
        </p:nvSpPr>
        <p:spPr>
          <a:xfrm>
            <a:off x="233916" y="197273"/>
            <a:ext cx="6480544" cy="55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Example: Detailed COCOMO</a:t>
            </a:r>
            <a:endParaRPr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Google Shape;494;p57"/>
              <p:cNvSpPr txBox="1">
                <a:spLocks noGrp="1"/>
              </p:cNvSpPr>
              <p:nvPr>
                <p:ph type="subTitle" idx="4294967295"/>
              </p:nvPr>
            </p:nvSpPr>
            <p:spPr>
              <a:xfrm>
                <a:off x="0" y="645633"/>
                <a:ext cx="8102010" cy="449786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27000" indent="0">
                  <a:buNone/>
                </a:pPr>
                <a:r>
                  <a:rPr lang="en-US" sz="1800" b="1" dirty="0"/>
                  <a:t>Calculation</a:t>
                </a:r>
                <a:r>
                  <a:rPr lang="en-US" sz="1800" dirty="0"/>
                  <a:t>:</a:t>
                </a:r>
              </a:p>
              <a:p>
                <a:pPr lvl="1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EAF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𝑃𝑉𝑂𝐿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𝑃𝐶𝑂𝑁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𝐷𝐴𝑇𝐴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𝐴𝐶𝐴𝑃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EAF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×0.9×1.08×0.86≈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𝟖𝟕</m:t>
                    </m:r>
                  </m:oMath>
                </a14:m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</a:p>
              <a:p>
                <a:pPr lvl="1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Base Effort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3.6 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1.20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979.57 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PM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Adjusted Effort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3.6 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1.20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𝟖𝟕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851.22 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PM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Development Time</a:t>
                </a:r>
                <a:r>
                  <a:rPr lang="en-US" sz="2000" dirty="0"/>
                  <a:t> 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2.5 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851.22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0.38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22.44 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ea typeface="Cambria Math" panose="02040503050406030204" pitchFamily="18" charset="0"/>
                  </a:rPr>
                  <a:t>People Required </a:t>
                </a:r>
                <a:r>
                  <a:rPr lang="en-US" sz="2000" b="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𝐷𝑒𝑣𝑒𝑙𝑜𝑝𝑚𝑒𝑛𝑡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851.59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22.44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37.93 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𝑃𝑒𝑟𝑠𝑜𝑛𝑠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494" name="Google Shape;494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4294967295"/>
              </p:nvPr>
            </p:nvSpPr>
            <p:spPr>
              <a:xfrm>
                <a:off x="0" y="645633"/>
                <a:ext cx="8102010" cy="4497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137061" y="201287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18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D6B0941-CE8D-722E-2247-2F5FC2AE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70" y="201986"/>
            <a:ext cx="5993243" cy="653969"/>
          </a:xfrm>
        </p:spPr>
        <p:txBody>
          <a:bodyPr/>
          <a:lstStyle/>
          <a:p>
            <a:r>
              <a:rPr lang="en-US" sz="3200" b="1" dirty="0"/>
              <a:t>Innovative Visionary Project</a:t>
            </a:r>
            <a:endParaRPr lang="en-US" sz="32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959E9B58-99E2-04EC-AB8F-A032C5B13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170" y="1806205"/>
            <a:ext cx="5554330" cy="305287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/>
              <a:t>Underestimated Effort and Time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Inadequate Resource Allocation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Severe Budget Overruns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Compromised Quality</a:t>
            </a:r>
            <a:endParaRPr lang="en-US" sz="2000" dirty="0"/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30E56292-73D7-64E8-924A-700807F15313}"/>
              </a:ext>
            </a:extLst>
          </p:cNvPr>
          <p:cNvSpPr txBox="1">
            <a:spLocks/>
          </p:cNvSpPr>
          <p:nvPr/>
        </p:nvSpPr>
        <p:spPr>
          <a:xfrm>
            <a:off x="216170" y="592730"/>
            <a:ext cx="571149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-US" sz="1400" dirty="0"/>
              <a:t>An ambitious project aimed to revolutionize supply chain management </a:t>
            </a:r>
          </a:p>
        </p:txBody>
      </p:sp>
      <p:pic>
        <p:nvPicPr>
          <p:cNvPr id="13" name="Google Shape;1312;p78" title="Gráfico">
            <a:hlinkClick r:id="rId2"/>
            <a:extLst>
              <a:ext uri="{FF2B5EF4-FFF2-40B4-BE49-F238E27FC236}">
                <a16:creationId xmlns:a16="http://schemas.microsoft.com/office/drawing/2014/main" id="{D035A1E4-22B1-1987-FB17-6A995517FB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892" y="855955"/>
            <a:ext cx="3471999" cy="28095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319;p78">
            <a:extLst>
              <a:ext uri="{FF2B5EF4-FFF2-40B4-BE49-F238E27FC236}">
                <a16:creationId xmlns:a16="http://schemas.microsoft.com/office/drawing/2014/main" id="{FC9B1BE1-5CC4-C198-595F-6614F6461101}"/>
              </a:ext>
            </a:extLst>
          </p:cNvPr>
          <p:cNvGrpSpPr/>
          <p:nvPr/>
        </p:nvGrpSpPr>
        <p:grpSpPr>
          <a:xfrm>
            <a:off x="7076820" y="1848252"/>
            <a:ext cx="408057" cy="824665"/>
            <a:chOff x="656025" y="2751350"/>
            <a:chExt cx="311375" cy="629275"/>
          </a:xfrm>
        </p:grpSpPr>
        <p:sp>
          <p:nvSpPr>
            <p:cNvPr id="15" name="Google Shape;1320;p78">
              <a:extLst>
                <a:ext uri="{FF2B5EF4-FFF2-40B4-BE49-F238E27FC236}">
                  <a16:creationId xmlns:a16="http://schemas.microsoft.com/office/drawing/2014/main" id="{6F23D470-3A72-44C6-C19E-2FCB730431C3}"/>
                </a:ext>
              </a:extLst>
            </p:cNvPr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21;p78">
              <a:extLst>
                <a:ext uri="{FF2B5EF4-FFF2-40B4-BE49-F238E27FC236}">
                  <a16:creationId xmlns:a16="http://schemas.microsoft.com/office/drawing/2014/main" id="{D6A0A945-F301-2DD1-18D1-FA543D17EC49}"/>
                </a:ext>
              </a:extLst>
            </p:cNvPr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22;p78">
              <a:extLst>
                <a:ext uri="{FF2B5EF4-FFF2-40B4-BE49-F238E27FC236}">
                  <a16:creationId xmlns:a16="http://schemas.microsoft.com/office/drawing/2014/main" id="{CE1B21A0-B386-073F-457E-D974EE08D2B5}"/>
                </a:ext>
              </a:extLst>
            </p:cNvPr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23;p78">
              <a:extLst>
                <a:ext uri="{FF2B5EF4-FFF2-40B4-BE49-F238E27FC236}">
                  <a16:creationId xmlns:a16="http://schemas.microsoft.com/office/drawing/2014/main" id="{360A433D-DA4F-91D3-F9CC-9C3F54CD119F}"/>
                </a:ext>
              </a:extLst>
            </p:cNvPr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24;p78">
              <a:extLst>
                <a:ext uri="{FF2B5EF4-FFF2-40B4-BE49-F238E27FC236}">
                  <a16:creationId xmlns:a16="http://schemas.microsoft.com/office/drawing/2014/main" id="{D4484200-C114-C3A3-8B4E-52D59FD2A8A9}"/>
                </a:ext>
              </a:extLst>
            </p:cNvPr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25;p78">
              <a:extLst>
                <a:ext uri="{FF2B5EF4-FFF2-40B4-BE49-F238E27FC236}">
                  <a16:creationId xmlns:a16="http://schemas.microsoft.com/office/drawing/2014/main" id="{79DC1564-D1AE-A4C6-968B-57FBE2BFFD37}"/>
                </a:ext>
              </a:extLst>
            </p:cNvPr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326;p78">
              <a:extLst>
                <a:ext uri="{FF2B5EF4-FFF2-40B4-BE49-F238E27FC236}">
                  <a16:creationId xmlns:a16="http://schemas.microsoft.com/office/drawing/2014/main" id="{1D8D9EA6-2C73-BBC1-BC26-D9EFA7CBFD2F}"/>
                </a:ext>
              </a:extLst>
            </p:cNvPr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27;p78">
              <a:extLst>
                <a:ext uri="{FF2B5EF4-FFF2-40B4-BE49-F238E27FC236}">
                  <a16:creationId xmlns:a16="http://schemas.microsoft.com/office/drawing/2014/main" id="{FEC880DE-BC00-8E9E-DAC2-D6D23095D0D2}"/>
                </a:ext>
              </a:extLst>
            </p:cNvPr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328;p78">
              <a:extLst>
                <a:ext uri="{FF2B5EF4-FFF2-40B4-BE49-F238E27FC236}">
                  <a16:creationId xmlns:a16="http://schemas.microsoft.com/office/drawing/2014/main" id="{F9EE1861-962C-3EDA-400E-8996CF5DAD15}"/>
                </a:ext>
              </a:extLst>
            </p:cNvPr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329;p78">
              <a:extLst>
                <a:ext uri="{FF2B5EF4-FFF2-40B4-BE49-F238E27FC236}">
                  <a16:creationId xmlns:a16="http://schemas.microsoft.com/office/drawing/2014/main" id="{4C6B79D0-C3A2-D8BB-AE2D-49277AA9C582}"/>
                </a:ext>
              </a:extLst>
            </p:cNvPr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0983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 idx="4294967295"/>
          </p:nvPr>
        </p:nvSpPr>
        <p:spPr>
          <a:xfrm>
            <a:off x="233916" y="197273"/>
            <a:ext cx="6480544" cy="5572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Example: Detailed COCOMO</a:t>
            </a:r>
            <a:endParaRPr sz="3100" dirty="0"/>
          </a:p>
        </p:txBody>
      </p:sp>
      <p:sp>
        <p:nvSpPr>
          <p:cNvPr id="494" name="Google Shape;494;p57"/>
          <p:cNvSpPr txBox="1">
            <a:spLocks noGrp="1"/>
          </p:cNvSpPr>
          <p:nvPr>
            <p:ph type="subTitle" idx="4294967295"/>
          </p:nvPr>
        </p:nvSpPr>
        <p:spPr>
          <a:xfrm>
            <a:off x="0" y="608419"/>
            <a:ext cx="8102010" cy="4497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sz="1800" b="1" dirty="0"/>
              <a:t>Calculation</a:t>
            </a:r>
            <a:r>
              <a:rPr lang="en-US" sz="1800" dirty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Have Total Effort: 851.22PM, Dev Time:  22.44, Persons: 37.93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can now divide these costs for each phase as given: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Requirements 30%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Effort: </a:t>
            </a:r>
            <a:r>
              <a:rPr lang="en-US" sz="1800" b="1" dirty="0"/>
              <a:t>255.37  PM</a:t>
            </a:r>
            <a:r>
              <a:rPr lang="en-US" sz="1800" dirty="0"/>
              <a:t>, Dev Time:</a:t>
            </a:r>
            <a:r>
              <a:rPr lang="en-US" sz="1800" b="1" dirty="0"/>
              <a:t>  6.73 M</a:t>
            </a:r>
            <a:r>
              <a:rPr lang="en-US" sz="1800" dirty="0"/>
              <a:t>, Persons: 37.93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Designing 30%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Effort: </a:t>
            </a:r>
            <a:r>
              <a:rPr lang="en-US" sz="1800" b="1" dirty="0"/>
              <a:t>255.37  PM</a:t>
            </a:r>
            <a:r>
              <a:rPr lang="en-US" sz="1800" dirty="0"/>
              <a:t>, Dev Time:  </a:t>
            </a:r>
            <a:r>
              <a:rPr lang="en-US" sz="1800" b="1" dirty="0"/>
              <a:t>6.73 M</a:t>
            </a:r>
            <a:r>
              <a:rPr lang="en-US" sz="1800" dirty="0"/>
              <a:t>, Persons: 37.93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Coding 40%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Effort: </a:t>
            </a:r>
            <a:r>
              <a:rPr lang="en-US" sz="1800" b="1" dirty="0"/>
              <a:t>340.49 PM,</a:t>
            </a:r>
            <a:r>
              <a:rPr lang="en-US" sz="1800" dirty="0"/>
              <a:t> Dev Time: </a:t>
            </a:r>
            <a:r>
              <a:rPr lang="en-US" sz="1800" b="1" dirty="0"/>
              <a:t>8.98 M</a:t>
            </a:r>
            <a:r>
              <a:rPr lang="en-US" sz="1800" dirty="0"/>
              <a:t>, Persons: 37.93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041400" lvl="2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137061" y="201287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56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7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 Of Using COCOMO</a:t>
            </a:r>
            <a:endParaRPr dirty="0"/>
          </a:p>
        </p:txBody>
      </p:sp>
      <p:sp>
        <p:nvSpPr>
          <p:cNvPr id="1138" name="Google Shape;1138;p75"/>
          <p:cNvSpPr txBox="1">
            <a:spLocks noGrp="1"/>
          </p:cNvSpPr>
          <p:nvPr>
            <p:ph type="subTitle" idx="1"/>
          </p:nvPr>
        </p:nvSpPr>
        <p:spPr>
          <a:xfrm>
            <a:off x="713100" y="3041886"/>
            <a:ext cx="1760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Cost Estimations</a:t>
            </a:r>
            <a:endParaRPr dirty="0"/>
          </a:p>
        </p:txBody>
      </p:sp>
      <p:sp>
        <p:nvSpPr>
          <p:cNvPr id="1140" name="Google Shape;1140;p75"/>
          <p:cNvSpPr txBox="1">
            <a:spLocks noGrp="1"/>
          </p:cNvSpPr>
          <p:nvPr>
            <p:ph type="subTitle" idx="3"/>
          </p:nvPr>
        </p:nvSpPr>
        <p:spPr>
          <a:xfrm>
            <a:off x="2583672" y="3155025"/>
            <a:ext cx="1979052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Resource Management</a:t>
            </a:r>
            <a:endParaRPr dirty="0"/>
          </a:p>
        </p:txBody>
      </p:sp>
      <p:sp>
        <p:nvSpPr>
          <p:cNvPr id="1142" name="Google Shape;1142;p75"/>
          <p:cNvSpPr txBox="1">
            <a:spLocks noGrp="1"/>
          </p:cNvSpPr>
          <p:nvPr>
            <p:ph type="subTitle" idx="5"/>
          </p:nvPr>
        </p:nvSpPr>
        <p:spPr>
          <a:xfrm>
            <a:off x="4691750" y="3041886"/>
            <a:ext cx="1760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Risk Mitigation</a:t>
            </a:r>
            <a:endParaRPr dirty="0"/>
          </a:p>
        </p:txBody>
      </p:sp>
      <p:sp>
        <p:nvSpPr>
          <p:cNvPr id="1144" name="Google Shape;1144;p75"/>
          <p:cNvSpPr txBox="1">
            <a:spLocks noGrp="1"/>
          </p:cNvSpPr>
          <p:nvPr>
            <p:ph type="subTitle" idx="7"/>
          </p:nvPr>
        </p:nvSpPr>
        <p:spPr>
          <a:xfrm>
            <a:off x="6670800" y="3041886"/>
            <a:ext cx="17601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Better Planning</a:t>
            </a:r>
            <a:endParaRPr dirty="0"/>
          </a:p>
        </p:txBody>
      </p:sp>
      <p:sp>
        <p:nvSpPr>
          <p:cNvPr id="1146" name="Google Shape;1146;p75"/>
          <p:cNvSpPr/>
          <p:nvPr/>
        </p:nvSpPr>
        <p:spPr>
          <a:xfrm>
            <a:off x="1159513" y="2022124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75"/>
          <p:cNvSpPr/>
          <p:nvPr/>
        </p:nvSpPr>
        <p:spPr>
          <a:xfrm>
            <a:off x="3148825" y="2022124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75"/>
          <p:cNvSpPr/>
          <p:nvPr/>
        </p:nvSpPr>
        <p:spPr>
          <a:xfrm>
            <a:off x="5138125" y="2022124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75"/>
          <p:cNvSpPr/>
          <p:nvPr/>
        </p:nvSpPr>
        <p:spPr>
          <a:xfrm>
            <a:off x="7117213" y="2022124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75"/>
          <p:cNvGrpSpPr/>
          <p:nvPr/>
        </p:nvGrpSpPr>
        <p:grpSpPr>
          <a:xfrm>
            <a:off x="3404223" y="2277610"/>
            <a:ext cx="356469" cy="356323"/>
            <a:chOff x="2805550" y="4098250"/>
            <a:chExt cx="244475" cy="244375"/>
          </a:xfrm>
        </p:grpSpPr>
        <p:sp>
          <p:nvSpPr>
            <p:cNvPr id="1151" name="Google Shape;1151;p75"/>
            <p:cNvSpPr/>
            <p:nvPr/>
          </p:nvSpPr>
          <p:spPr>
            <a:xfrm>
              <a:off x="2810100" y="4217075"/>
              <a:ext cx="222675" cy="81525"/>
            </a:xfrm>
            <a:custGeom>
              <a:avLst/>
              <a:gdLst/>
              <a:ahLst/>
              <a:cxnLst/>
              <a:rect l="l" t="t" r="r" b="b"/>
              <a:pathLst>
                <a:path w="8907" h="3261" extrusionOk="0">
                  <a:moveTo>
                    <a:pt x="5201" y="1"/>
                  </a:moveTo>
                  <a:cubicBezTo>
                    <a:pt x="4412" y="1"/>
                    <a:pt x="3623" y="55"/>
                    <a:pt x="2834" y="164"/>
                  </a:cubicBezTo>
                  <a:cubicBezTo>
                    <a:pt x="2476" y="211"/>
                    <a:pt x="2095" y="283"/>
                    <a:pt x="1714" y="354"/>
                  </a:cubicBezTo>
                  <a:cubicBezTo>
                    <a:pt x="1405" y="450"/>
                    <a:pt x="1238" y="759"/>
                    <a:pt x="1309" y="1069"/>
                  </a:cubicBezTo>
                  <a:cubicBezTo>
                    <a:pt x="1333" y="1093"/>
                    <a:pt x="1333" y="1116"/>
                    <a:pt x="1333" y="1140"/>
                  </a:cubicBezTo>
                  <a:cubicBezTo>
                    <a:pt x="1047" y="1164"/>
                    <a:pt x="738" y="1212"/>
                    <a:pt x="452" y="1259"/>
                  </a:cubicBezTo>
                  <a:cubicBezTo>
                    <a:pt x="309" y="1307"/>
                    <a:pt x="190" y="1402"/>
                    <a:pt x="119" y="1521"/>
                  </a:cubicBezTo>
                  <a:cubicBezTo>
                    <a:pt x="47" y="1640"/>
                    <a:pt x="47" y="1759"/>
                    <a:pt x="47" y="1878"/>
                  </a:cubicBezTo>
                  <a:cubicBezTo>
                    <a:pt x="71" y="2021"/>
                    <a:pt x="142" y="2164"/>
                    <a:pt x="238" y="2259"/>
                  </a:cubicBezTo>
                  <a:cubicBezTo>
                    <a:pt x="190" y="2331"/>
                    <a:pt x="142" y="2450"/>
                    <a:pt x="95" y="2545"/>
                  </a:cubicBezTo>
                  <a:cubicBezTo>
                    <a:pt x="1" y="2940"/>
                    <a:pt x="308" y="3261"/>
                    <a:pt x="652" y="3261"/>
                  </a:cubicBezTo>
                  <a:cubicBezTo>
                    <a:pt x="744" y="3261"/>
                    <a:pt x="838" y="3238"/>
                    <a:pt x="928" y="3188"/>
                  </a:cubicBezTo>
                  <a:lnTo>
                    <a:pt x="1000" y="3141"/>
                  </a:lnTo>
                  <a:cubicBezTo>
                    <a:pt x="1071" y="3117"/>
                    <a:pt x="1143" y="3117"/>
                    <a:pt x="1190" y="3093"/>
                  </a:cubicBezTo>
                  <a:lnTo>
                    <a:pt x="1405" y="3069"/>
                  </a:lnTo>
                  <a:cubicBezTo>
                    <a:pt x="1667" y="3141"/>
                    <a:pt x="1929" y="3188"/>
                    <a:pt x="2191" y="3188"/>
                  </a:cubicBezTo>
                  <a:cubicBezTo>
                    <a:pt x="2349" y="3196"/>
                    <a:pt x="2508" y="3199"/>
                    <a:pt x="2667" y="3199"/>
                  </a:cubicBezTo>
                  <a:cubicBezTo>
                    <a:pt x="2984" y="3199"/>
                    <a:pt x="3302" y="3188"/>
                    <a:pt x="3619" y="3188"/>
                  </a:cubicBezTo>
                  <a:cubicBezTo>
                    <a:pt x="4572" y="3164"/>
                    <a:pt x="5501" y="3164"/>
                    <a:pt x="6453" y="3117"/>
                  </a:cubicBezTo>
                  <a:lnTo>
                    <a:pt x="6691" y="3117"/>
                  </a:lnTo>
                  <a:cubicBezTo>
                    <a:pt x="7239" y="3117"/>
                    <a:pt x="7787" y="3117"/>
                    <a:pt x="8311" y="3093"/>
                  </a:cubicBezTo>
                  <a:cubicBezTo>
                    <a:pt x="8597" y="3069"/>
                    <a:pt x="8835" y="2879"/>
                    <a:pt x="8882" y="2593"/>
                  </a:cubicBezTo>
                  <a:cubicBezTo>
                    <a:pt x="8906" y="2474"/>
                    <a:pt x="8882" y="2331"/>
                    <a:pt x="8811" y="2236"/>
                  </a:cubicBezTo>
                  <a:cubicBezTo>
                    <a:pt x="8739" y="2140"/>
                    <a:pt x="8668" y="2045"/>
                    <a:pt x="8573" y="1998"/>
                  </a:cubicBezTo>
                  <a:cubicBezTo>
                    <a:pt x="8739" y="1902"/>
                    <a:pt x="8835" y="1712"/>
                    <a:pt x="8835" y="1521"/>
                  </a:cubicBezTo>
                  <a:cubicBezTo>
                    <a:pt x="8811" y="1283"/>
                    <a:pt x="8644" y="1045"/>
                    <a:pt x="8406" y="973"/>
                  </a:cubicBezTo>
                  <a:cubicBezTo>
                    <a:pt x="8120" y="878"/>
                    <a:pt x="7835" y="783"/>
                    <a:pt x="7549" y="712"/>
                  </a:cubicBezTo>
                  <a:lnTo>
                    <a:pt x="7549" y="664"/>
                  </a:lnTo>
                  <a:cubicBezTo>
                    <a:pt x="7549" y="521"/>
                    <a:pt x="7501" y="378"/>
                    <a:pt x="7382" y="259"/>
                  </a:cubicBezTo>
                  <a:cubicBezTo>
                    <a:pt x="7263" y="164"/>
                    <a:pt x="7120" y="116"/>
                    <a:pt x="6977" y="92"/>
                  </a:cubicBezTo>
                  <a:cubicBezTo>
                    <a:pt x="6385" y="31"/>
                    <a:pt x="5793" y="1"/>
                    <a:pt x="5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5"/>
            <p:cNvSpPr/>
            <p:nvPr/>
          </p:nvSpPr>
          <p:spPr>
            <a:xfrm>
              <a:off x="2848175" y="4103575"/>
              <a:ext cx="161975" cy="38250"/>
            </a:xfrm>
            <a:custGeom>
              <a:avLst/>
              <a:gdLst/>
              <a:ahLst/>
              <a:cxnLst/>
              <a:rect l="l" t="t" r="r" b="b"/>
              <a:pathLst>
                <a:path w="6479" h="1530" extrusionOk="0">
                  <a:moveTo>
                    <a:pt x="2929" y="1"/>
                  </a:moveTo>
                  <a:cubicBezTo>
                    <a:pt x="2447" y="1"/>
                    <a:pt x="1964" y="43"/>
                    <a:pt x="1477" y="155"/>
                  </a:cubicBezTo>
                  <a:cubicBezTo>
                    <a:pt x="1120" y="274"/>
                    <a:pt x="787" y="441"/>
                    <a:pt x="477" y="632"/>
                  </a:cubicBezTo>
                  <a:cubicBezTo>
                    <a:pt x="263" y="751"/>
                    <a:pt x="1" y="1179"/>
                    <a:pt x="72" y="1417"/>
                  </a:cubicBezTo>
                  <a:cubicBezTo>
                    <a:pt x="98" y="1502"/>
                    <a:pt x="157" y="1530"/>
                    <a:pt x="234" y="1530"/>
                  </a:cubicBezTo>
                  <a:cubicBezTo>
                    <a:pt x="373" y="1530"/>
                    <a:pt x="571" y="1441"/>
                    <a:pt x="739" y="1441"/>
                  </a:cubicBezTo>
                  <a:cubicBezTo>
                    <a:pt x="1152" y="1425"/>
                    <a:pt x="1565" y="1417"/>
                    <a:pt x="1978" y="1417"/>
                  </a:cubicBezTo>
                  <a:cubicBezTo>
                    <a:pt x="2806" y="1417"/>
                    <a:pt x="3636" y="1449"/>
                    <a:pt x="4478" y="1513"/>
                  </a:cubicBezTo>
                  <a:cubicBezTo>
                    <a:pt x="4645" y="1513"/>
                    <a:pt x="4811" y="1441"/>
                    <a:pt x="4906" y="1298"/>
                  </a:cubicBezTo>
                  <a:cubicBezTo>
                    <a:pt x="5264" y="1370"/>
                    <a:pt x="5645" y="1394"/>
                    <a:pt x="6026" y="1417"/>
                  </a:cubicBezTo>
                  <a:cubicBezTo>
                    <a:pt x="6312" y="1417"/>
                    <a:pt x="6478" y="1298"/>
                    <a:pt x="6454" y="1013"/>
                  </a:cubicBezTo>
                  <a:cubicBezTo>
                    <a:pt x="6431" y="655"/>
                    <a:pt x="6169" y="393"/>
                    <a:pt x="5835" y="346"/>
                  </a:cubicBezTo>
                  <a:cubicBezTo>
                    <a:pt x="5597" y="298"/>
                    <a:pt x="5383" y="251"/>
                    <a:pt x="5168" y="203"/>
                  </a:cubicBezTo>
                  <a:cubicBezTo>
                    <a:pt x="4417" y="102"/>
                    <a:pt x="3674" y="1"/>
                    <a:pt x="29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5"/>
            <p:cNvSpPr/>
            <p:nvPr/>
          </p:nvSpPr>
          <p:spPr>
            <a:xfrm>
              <a:off x="2843425" y="4137575"/>
              <a:ext cx="170875" cy="76225"/>
            </a:xfrm>
            <a:custGeom>
              <a:avLst/>
              <a:gdLst/>
              <a:ahLst/>
              <a:cxnLst/>
              <a:rect l="l" t="t" r="r" b="b"/>
              <a:pathLst>
                <a:path w="6835" h="3049" extrusionOk="0">
                  <a:moveTo>
                    <a:pt x="5842" y="1"/>
                  </a:moveTo>
                  <a:cubicBezTo>
                    <a:pt x="5800" y="1"/>
                    <a:pt x="5758" y="4"/>
                    <a:pt x="5716" y="10"/>
                  </a:cubicBezTo>
                  <a:lnTo>
                    <a:pt x="3168" y="105"/>
                  </a:lnTo>
                  <a:cubicBezTo>
                    <a:pt x="2763" y="105"/>
                    <a:pt x="2334" y="129"/>
                    <a:pt x="1929" y="153"/>
                  </a:cubicBezTo>
                  <a:cubicBezTo>
                    <a:pt x="1667" y="176"/>
                    <a:pt x="1405" y="248"/>
                    <a:pt x="1191" y="367"/>
                  </a:cubicBezTo>
                  <a:lnTo>
                    <a:pt x="1119" y="415"/>
                  </a:lnTo>
                  <a:cubicBezTo>
                    <a:pt x="1024" y="248"/>
                    <a:pt x="834" y="153"/>
                    <a:pt x="643" y="153"/>
                  </a:cubicBezTo>
                  <a:cubicBezTo>
                    <a:pt x="334" y="176"/>
                    <a:pt x="95" y="415"/>
                    <a:pt x="72" y="724"/>
                  </a:cubicBezTo>
                  <a:cubicBezTo>
                    <a:pt x="119" y="1320"/>
                    <a:pt x="95" y="1915"/>
                    <a:pt x="0" y="2486"/>
                  </a:cubicBezTo>
                  <a:cubicBezTo>
                    <a:pt x="0" y="2534"/>
                    <a:pt x="24" y="2582"/>
                    <a:pt x="24" y="2629"/>
                  </a:cubicBezTo>
                  <a:cubicBezTo>
                    <a:pt x="48" y="2701"/>
                    <a:pt x="72" y="2772"/>
                    <a:pt x="119" y="2844"/>
                  </a:cubicBezTo>
                  <a:cubicBezTo>
                    <a:pt x="215" y="2939"/>
                    <a:pt x="310" y="3010"/>
                    <a:pt x="429" y="3034"/>
                  </a:cubicBezTo>
                  <a:cubicBezTo>
                    <a:pt x="473" y="3044"/>
                    <a:pt x="517" y="3049"/>
                    <a:pt x="562" y="3049"/>
                  </a:cubicBezTo>
                  <a:cubicBezTo>
                    <a:pt x="736" y="3049"/>
                    <a:pt x="910" y="2976"/>
                    <a:pt x="1024" y="2844"/>
                  </a:cubicBezTo>
                  <a:cubicBezTo>
                    <a:pt x="1096" y="2820"/>
                    <a:pt x="1167" y="2820"/>
                    <a:pt x="1239" y="2796"/>
                  </a:cubicBezTo>
                  <a:cubicBezTo>
                    <a:pt x="1834" y="2748"/>
                    <a:pt x="2453" y="2725"/>
                    <a:pt x="3072" y="2725"/>
                  </a:cubicBezTo>
                  <a:lnTo>
                    <a:pt x="4977" y="2701"/>
                  </a:lnTo>
                  <a:lnTo>
                    <a:pt x="5049" y="2725"/>
                  </a:lnTo>
                  <a:cubicBezTo>
                    <a:pt x="5239" y="2748"/>
                    <a:pt x="5430" y="2772"/>
                    <a:pt x="5620" y="2772"/>
                  </a:cubicBezTo>
                  <a:cubicBezTo>
                    <a:pt x="5739" y="2820"/>
                    <a:pt x="5859" y="2844"/>
                    <a:pt x="5978" y="2891"/>
                  </a:cubicBezTo>
                  <a:cubicBezTo>
                    <a:pt x="6049" y="2939"/>
                    <a:pt x="6144" y="2963"/>
                    <a:pt x="6240" y="2963"/>
                  </a:cubicBezTo>
                  <a:cubicBezTo>
                    <a:pt x="6359" y="2963"/>
                    <a:pt x="6454" y="2939"/>
                    <a:pt x="6549" y="2868"/>
                  </a:cubicBezTo>
                  <a:cubicBezTo>
                    <a:pt x="6716" y="2772"/>
                    <a:pt x="6811" y="2582"/>
                    <a:pt x="6811" y="2391"/>
                  </a:cubicBezTo>
                  <a:cubicBezTo>
                    <a:pt x="6835" y="1963"/>
                    <a:pt x="6811" y="1558"/>
                    <a:pt x="6764" y="1129"/>
                  </a:cubicBezTo>
                  <a:cubicBezTo>
                    <a:pt x="6740" y="867"/>
                    <a:pt x="6692" y="605"/>
                    <a:pt x="6573" y="391"/>
                  </a:cubicBezTo>
                  <a:cubicBezTo>
                    <a:pt x="6407" y="141"/>
                    <a:pt x="6131" y="1"/>
                    <a:pt x="5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5"/>
            <p:cNvSpPr/>
            <p:nvPr/>
          </p:nvSpPr>
          <p:spPr>
            <a:xfrm>
              <a:off x="2805550" y="4098250"/>
              <a:ext cx="244475" cy="244375"/>
            </a:xfrm>
            <a:custGeom>
              <a:avLst/>
              <a:gdLst/>
              <a:ahLst/>
              <a:cxnLst/>
              <a:rect l="l" t="t" r="r" b="b"/>
              <a:pathLst>
                <a:path w="9779" h="9775" extrusionOk="0">
                  <a:moveTo>
                    <a:pt x="4539" y="472"/>
                  </a:moveTo>
                  <a:cubicBezTo>
                    <a:pt x="4753" y="472"/>
                    <a:pt x="4949" y="479"/>
                    <a:pt x="5111" y="487"/>
                  </a:cubicBezTo>
                  <a:cubicBezTo>
                    <a:pt x="5349" y="487"/>
                    <a:pt x="5635" y="535"/>
                    <a:pt x="5897" y="559"/>
                  </a:cubicBezTo>
                  <a:cubicBezTo>
                    <a:pt x="6397" y="583"/>
                    <a:pt x="6897" y="678"/>
                    <a:pt x="7374" y="845"/>
                  </a:cubicBezTo>
                  <a:cubicBezTo>
                    <a:pt x="7659" y="940"/>
                    <a:pt x="7874" y="1178"/>
                    <a:pt x="7945" y="1464"/>
                  </a:cubicBezTo>
                  <a:cubicBezTo>
                    <a:pt x="7768" y="1408"/>
                    <a:pt x="7584" y="1392"/>
                    <a:pt x="7397" y="1392"/>
                  </a:cubicBezTo>
                  <a:cubicBezTo>
                    <a:pt x="7152" y="1392"/>
                    <a:pt x="6901" y="1419"/>
                    <a:pt x="6655" y="1419"/>
                  </a:cubicBezTo>
                  <a:cubicBezTo>
                    <a:pt x="6608" y="1419"/>
                    <a:pt x="6562" y="1418"/>
                    <a:pt x="6516" y="1416"/>
                  </a:cubicBezTo>
                  <a:lnTo>
                    <a:pt x="5445" y="1416"/>
                  </a:lnTo>
                  <a:cubicBezTo>
                    <a:pt x="4549" y="1416"/>
                    <a:pt x="3547" y="1447"/>
                    <a:pt x="2609" y="1447"/>
                  </a:cubicBezTo>
                  <a:cubicBezTo>
                    <a:pt x="2374" y="1447"/>
                    <a:pt x="2144" y="1445"/>
                    <a:pt x="1920" y="1440"/>
                  </a:cubicBezTo>
                  <a:cubicBezTo>
                    <a:pt x="2194" y="619"/>
                    <a:pt x="3559" y="472"/>
                    <a:pt x="4539" y="472"/>
                  </a:cubicBezTo>
                  <a:close/>
                  <a:moveTo>
                    <a:pt x="4754" y="1892"/>
                  </a:moveTo>
                  <a:lnTo>
                    <a:pt x="4754" y="2202"/>
                  </a:lnTo>
                  <a:cubicBezTo>
                    <a:pt x="4754" y="2893"/>
                    <a:pt x="4730" y="3607"/>
                    <a:pt x="4659" y="4298"/>
                  </a:cubicBezTo>
                  <a:cubicBezTo>
                    <a:pt x="4177" y="4259"/>
                    <a:pt x="3618" y="4156"/>
                    <a:pt x="3093" y="4156"/>
                  </a:cubicBezTo>
                  <a:cubicBezTo>
                    <a:pt x="2678" y="4156"/>
                    <a:pt x="2284" y="4220"/>
                    <a:pt x="1968" y="4431"/>
                  </a:cubicBezTo>
                  <a:lnTo>
                    <a:pt x="1968" y="4431"/>
                  </a:lnTo>
                  <a:lnTo>
                    <a:pt x="1968" y="4131"/>
                  </a:lnTo>
                  <a:cubicBezTo>
                    <a:pt x="1991" y="3416"/>
                    <a:pt x="2063" y="2726"/>
                    <a:pt x="2063" y="2011"/>
                  </a:cubicBezTo>
                  <a:cubicBezTo>
                    <a:pt x="2181" y="2015"/>
                    <a:pt x="2299" y="2016"/>
                    <a:pt x="2418" y="2016"/>
                  </a:cubicBezTo>
                  <a:cubicBezTo>
                    <a:pt x="3187" y="2016"/>
                    <a:pt x="3970" y="1954"/>
                    <a:pt x="4754" y="1892"/>
                  </a:cubicBezTo>
                  <a:close/>
                  <a:moveTo>
                    <a:pt x="7394" y="1753"/>
                  </a:moveTo>
                  <a:cubicBezTo>
                    <a:pt x="7682" y="1753"/>
                    <a:pt x="7936" y="1794"/>
                    <a:pt x="8040" y="1940"/>
                  </a:cubicBezTo>
                  <a:cubicBezTo>
                    <a:pt x="8279" y="2440"/>
                    <a:pt x="8064" y="3012"/>
                    <a:pt x="8088" y="3536"/>
                  </a:cubicBezTo>
                  <a:lnTo>
                    <a:pt x="8088" y="4512"/>
                  </a:lnTo>
                  <a:cubicBezTo>
                    <a:pt x="7969" y="4417"/>
                    <a:pt x="7850" y="4345"/>
                    <a:pt x="7707" y="4321"/>
                  </a:cubicBezTo>
                  <a:lnTo>
                    <a:pt x="7683" y="4321"/>
                  </a:lnTo>
                  <a:cubicBezTo>
                    <a:pt x="7469" y="4298"/>
                    <a:pt x="7254" y="4274"/>
                    <a:pt x="7040" y="4274"/>
                  </a:cubicBezTo>
                  <a:cubicBezTo>
                    <a:pt x="6691" y="4274"/>
                    <a:pt x="6257" y="4263"/>
                    <a:pt x="5844" y="4263"/>
                  </a:cubicBezTo>
                  <a:cubicBezTo>
                    <a:pt x="5638" y="4263"/>
                    <a:pt x="5437" y="4266"/>
                    <a:pt x="5254" y="4274"/>
                  </a:cubicBezTo>
                  <a:cubicBezTo>
                    <a:pt x="5230" y="4012"/>
                    <a:pt x="5206" y="3726"/>
                    <a:pt x="5183" y="3440"/>
                  </a:cubicBezTo>
                  <a:cubicBezTo>
                    <a:pt x="5135" y="2940"/>
                    <a:pt x="5135" y="2416"/>
                    <a:pt x="5183" y="1892"/>
                  </a:cubicBezTo>
                  <a:cubicBezTo>
                    <a:pt x="5183" y="1892"/>
                    <a:pt x="5183" y="1869"/>
                    <a:pt x="5183" y="1869"/>
                  </a:cubicBezTo>
                  <a:cubicBezTo>
                    <a:pt x="5587" y="1845"/>
                    <a:pt x="5992" y="1821"/>
                    <a:pt x="6373" y="1821"/>
                  </a:cubicBezTo>
                  <a:cubicBezTo>
                    <a:pt x="6601" y="1821"/>
                    <a:pt x="7025" y="1753"/>
                    <a:pt x="7394" y="1753"/>
                  </a:cubicBezTo>
                  <a:close/>
                  <a:moveTo>
                    <a:pt x="4735" y="6392"/>
                  </a:moveTo>
                  <a:cubicBezTo>
                    <a:pt x="4821" y="6392"/>
                    <a:pt x="4906" y="6393"/>
                    <a:pt x="4992" y="6393"/>
                  </a:cubicBezTo>
                  <a:lnTo>
                    <a:pt x="6326" y="6393"/>
                  </a:lnTo>
                  <a:lnTo>
                    <a:pt x="6326" y="7441"/>
                  </a:lnTo>
                  <a:cubicBezTo>
                    <a:pt x="6326" y="7536"/>
                    <a:pt x="6326" y="7655"/>
                    <a:pt x="6302" y="7775"/>
                  </a:cubicBezTo>
                  <a:cubicBezTo>
                    <a:pt x="5421" y="7775"/>
                    <a:pt x="4516" y="7775"/>
                    <a:pt x="3635" y="7727"/>
                  </a:cubicBezTo>
                  <a:cubicBezTo>
                    <a:pt x="3658" y="7608"/>
                    <a:pt x="3658" y="7489"/>
                    <a:pt x="3682" y="7393"/>
                  </a:cubicBezTo>
                  <a:lnTo>
                    <a:pt x="3658" y="7370"/>
                  </a:lnTo>
                  <a:cubicBezTo>
                    <a:pt x="3682" y="7108"/>
                    <a:pt x="3706" y="6822"/>
                    <a:pt x="3778" y="6560"/>
                  </a:cubicBezTo>
                  <a:cubicBezTo>
                    <a:pt x="4063" y="6408"/>
                    <a:pt x="4395" y="6392"/>
                    <a:pt x="4735" y="6392"/>
                  </a:cubicBezTo>
                  <a:close/>
                  <a:moveTo>
                    <a:pt x="8695" y="7995"/>
                  </a:moveTo>
                  <a:cubicBezTo>
                    <a:pt x="8868" y="7995"/>
                    <a:pt x="9041" y="8001"/>
                    <a:pt x="9207" y="8013"/>
                  </a:cubicBezTo>
                  <a:lnTo>
                    <a:pt x="9183" y="8013"/>
                  </a:lnTo>
                  <a:cubicBezTo>
                    <a:pt x="9203" y="8032"/>
                    <a:pt x="9223" y="8068"/>
                    <a:pt x="9256" y="8093"/>
                  </a:cubicBezTo>
                  <a:lnTo>
                    <a:pt x="9256" y="8093"/>
                  </a:lnTo>
                  <a:cubicBezTo>
                    <a:pt x="9279" y="8376"/>
                    <a:pt x="9278" y="8659"/>
                    <a:pt x="9231" y="8965"/>
                  </a:cubicBezTo>
                  <a:cubicBezTo>
                    <a:pt x="8874" y="8918"/>
                    <a:pt x="8517" y="8918"/>
                    <a:pt x="8159" y="8894"/>
                  </a:cubicBezTo>
                  <a:cubicBezTo>
                    <a:pt x="8159" y="8632"/>
                    <a:pt x="8159" y="8370"/>
                    <a:pt x="8183" y="8084"/>
                  </a:cubicBezTo>
                  <a:cubicBezTo>
                    <a:pt x="8183" y="8060"/>
                    <a:pt x="8183" y="8036"/>
                    <a:pt x="8183" y="8013"/>
                  </a:cubicBezTo>
                  <a:cubicBezTo>
                    <a:pt x="8350" y="8001"/>
                    <a:pt x="8523" y="7995"/>
                    <a:pt x="8695" y="7995"/>
                  </a:cubicBezTo>
                  <a:close/>
                  <a:moveTo>
                    <a:pt x="1801" y="8179"/>
                  </a:moveTo>
                  <a:cubicBezTo>
                    <a:pt x="1825" y="8465"/>
                    <a:pt x="1825" y="8751"/>
                    <a:pt x="1825" y="9037"/>
                  </a:cubicBezTo>
                  <a:cubicBezTo>
                    <a:pt x="1444" y="9037"/>
                    <a:pt x="1063" y="9013"/>
                    <a:pt x="705" y="9013"/>
                  </a:cubicBezTo>
                  <a:cubicBezTo>
                    <a:pt x="705" y="8727"/>
                    <a:pt x="729" y="8441"/>
                    <a:pt x="729" y="8179"/>
                  </a:cubicBezTo>
                  <a:close/>
                  <a:moveTo>
                    <a:pt x="5446" y="1"/>
                  </a:moveTo>
                  <a:cubicBezTo>
                    <a:pt x="5216" y="1"/>
                    <a:pt x="5003" y="6"/>
                    <a:pt x="4825" y="11"/>
                  </a:cubicBezTo>
                  <a:cubicBezTo>
                    <a:pt x="3658" y="35"/>
                    <a:pt x="1706" y="273"/>
                    <a:pt x="1563" y="1559"/>
                  </a:cubicBezTo>
                  <a:cubicBezTo>
                    <a:pt x="1491" y="1678"/>
                    <a:pt x="1491" y="1797"/>
                    <a:pt x="1515" y="1940"/>
                  </a:cubicBezTo>
                  <a:lnTo>
                    <a:pt x="1515" y="2369"/>
                  </a:lnTo>
                  <a:cubicBezTo>
                    <a:pt x="1515" y="3035"/>
                    <a:pt x="1468" y="3702"/>
                    <a:pt x="1515" y="4369"/>
                  </a:cubicBezTo>
                  <a:lnTo>
                    <a:pt x="1396" y="4298"/>
                  </a:lnTo>
                  <a:cubicBezTo>
                    <a:pt x="1063" y="4155"/>
                    <a:pt x="610" y="3964"/>
                    <a:pt x="682" y="3512"/>
                  </a:cubicBezTo>
                  <a:cubicBezTo>
                    <a:pt x="682" y="3226"/>
                    <a:pt x="825" y="2416"/>
                    <a:pt x="539" y="2250"/>
                  </a:cubicBezTo>
                  <a:cubicBezTo>
                    <a:pt x="515" y="2243"/>
                    <a:pt x="494" y="2240"/>
                    <a:pt x="475" y="2240"/>
                  </a:cubicBezTo>
                  <a:cubicBezTo>
                    <a:pt x="276" y="2240"/>
                    <a:pt x="270" y="2550"/>
                    <a:pt x="205" y="2702"/>
                  </a:cubicBezTo>
                  <a:cubicBezTo>
                    <a:pt x="110" y="3035"/>
                    <a:pt x="110" y="3393"/>
                    <a:pt x="182" y="3726"/>
                  </a:cubicBezTo>
                  <a:cubicBezTo>
                    <a:pt x="348" y="4345"/>
                    <a:pt x="1039" y="4512"/>
                    <a:pt x="1563" y="4750"/>
                  </a:cubicBezTo>
                  <a:lnTo>
                    <a:pt x="1563" y="4798"/>
                  </a:lnTo>
                  <a:lnTo>
                    <a:pt x="1563" y="4917"/>
                  </a:lnTo>
                  <a:lnTo>
                    <a:pt x="1515" y="4988"/>
                  </a:lnTo>
                  <a:cubicBezTo>
                    <a:pt x="1465" y="4982"/>
                    <a:pt x="1417" y="4980"/>
                    <a:pt x="1370" y="4980"/>
                  </a:cubicBezTo>
                  <a:cubicBezTo>
                    <a:pt x="444" y="4980"/>
                    <a:pt x="0" y="6058"/>
                    <a:pt x="182" y="6965"/>
                  </a:cubicBezTo>
                  <a:cubicBezTo>
                    <a:pt x="182" y="7155"/>
                    <a:pt x="158" y="7489"/>
                    <a:pt x="182" y="7655"/>
                  </a:cubicBezTo>
                  <a:cubicBezTo>
                    <a:pt x="182" y="7727"/>
                    <a:pt x="182" y="7798"/>
                    <a:pt x="182" y="7894"/>
                  </a:cubicBezTo>
                  <a:lnTo>
                    <a:pt x="182" y="7917"/>
                  </a:lnTo>
                  <a:cubicBezTo>
                    <a:pt x="182" y="8013"/>
                    <a:pt x="205" y="8132"/>
                    <a:pt x="205" y="8227"/>
                  </a:cubicBezTo>
                  <a:cubicBezTo>
                    <a:pt x="229" y="8560"/>
                    <a:pt x="229" y="8894"/>
                    <a:pt x="253" y="9203"/>
                  </a:cubicBezTo>
                  <a:cubicBezTo>
                    <a:pt x="253" y="9346"/>
                    <a:pt x="348" y="9442"/>
                    <a:pt x="467" y="9442"/>
                  </a:cubicBezTo>
                  <a:cubicBezTo>
                    <a:pt x="2682" y="9299"/>
                    <a:pt x="2015" y="9775"/>
                    <a:pt x="2206" y="8179"/>
                  </a:cubicBezTo>
                  <a:cubicBezTo>
                    <a:pt x="3349" y="8156"/>
                    <a:pt x="5183" y="8132"/>
                    <a:pt x="6278" y="8108"/>
                  </a:cubicBezTo>
                  <a:cubicBezTo>
                    <a:pt x="6707" y="8108"/>
                    <a:pt x="7159" y="8060"/>
                    <a:pt x="7612" y="8036"/>
                  </a:cubicBezTo>
                  <a:lnTo>
                    <a:pt x="7612" y="8084"/>
                  </a:lnTo>
                  <a:cubicBezTo>
                    <a:pt x="7612" y="8441"/>
                    <a:pt x="7659" y="8799"/>
                    <a:pt x="7659" y="9156"/>
                  </a:cubicBezTo>
                  <a:cubicBezTo>
                    <a:pt x="7659" y="9264"/>
                    <a:pt x="7759" y="9373"/>
                    <a:pt x="7866" y="9373"/>
                  </a:cubicBezTo>
                  <a:cubicBezTo>
                    <a:pt x="7877" y="9373"/>
                    <a:pt x="7887" y="9372"/>
                    <a:pt x="7897" y="9370"/>
                  </a:cubicBezTo>
                  <a:lnTo>
                    <a:pt x="8660" y="9346"/>
                  </a:lnTo>
                  <a:cubicBezTo>
                    <a:pt x="8834" y="9346"/>
                    <a:pt x="8998" y="9336"/>
                    <a:pt x="9166" y="9336"/>
                  </a:cubicBezTo>
                  <a:cubicBezTo>
                    <a:pt x="9250" y="9336"/>
                    <a:pt x="9334" y="9338"/>
                    <a:pt x="9422" y="9346"/>
                  </a:cubicBezTo>
                  <a:cubicBezTo>
                    <a:pt x="9431" y="9347"/>
                    <a:pt x="9440" y="9348"/>
                    <a:pt x="9449" y="9348"/>
                  </a:cubicBezTo>
                  <a:cubicBezTo>
                    <a:pt x="9675" y="9348"/>
                    <a:pt x="9565" y="9054"/>
                    <a:pt x="9588" y="8870"/>
                  </a:cubicBezTo>
                  <a:cubicBezTo>
                    <a:pt x="9564" y="8560"/>
                    <a:pt x="9636" y="8203"/>
                    <a:pt x="9469" y="7917"/>
                  </a:cubicBezTo>
                  <a:cubicBezTo>
                    <a:pt x="9517" y="7822"/>
                    <a:pt x="9445" y="7703"/>
                    <a:pt x="9326" y="7703"/>
                  </a:cubicBezTo>
                  <a:cubicBezTo>
                    <a:pt x="9004" y="7694"/>
                    <a:pt x="8678" y="7689"/>
                    <a:pt x="8350" y="7689"/>
                  </a:cubicBezTo>
                  <a:cubicBezTo>
                    <a:pt x="7783" y="7689"/>
                    <a:pt x="7209" y="7705"/>
                    <a:pt x="6635" y="7751"/>
                  </a:cubicBezTo>
                  <a:cubicBezTo>
                    <a:pt x="6659" y="7393"/>
                    <a:pt x="6683" y="7012"/>
                    <a:pt x="6683" y="6655"/>
                  </a:cubicBezTo>
                  <a:cubicBezTo>
                    <a:pt x="6683" y="6441"/>
                    <a:pt x="6802" y="6060"/>
                    <a:pt x="6492" y="6036"/>
                  </a:cubicBezTo>
                  <a:cubicBezTo>
                    <a:pt x="6016" y="6012"/>
                    <a:pt x="5516" y="5988"/>
                    <a:pt x="5040" y="5941"/>
                  </a:cubicBezTo>
                  <a:cubicBezTo>
                    <a:pt x="4819" y="5909"/>
                    <a:pt x="4571" y="5873"/>
                    <a:pt x="4322" y="5873"/>
                  </a:cubicBezTo>
                  <a:cubicBezTo>
                    <a:pt x="4005" y="5873"/>
                    <a:pt x="3687" y="5931"/>
                    <a:pt x="3420" y="6131"/>
                  </a:cubicBezTo>
                  <a:cubicBezTo>
                    <a:pt x="3039" y="6536"/>
                    <a:pt x="3230" y="7203"/>
                    <a:pt x="3301" y="7703"/>
                  </a:cubicBezTo>
                  <a:cubicBezTo>
                    <a:pt x="2444" y="7679"/>
                    <a:pt x="1610" y="7655"/>
                    <a:pt x="753" y="7632"/>
                  </a:cubicBezTo>
                  <a:lnTo>
                    <a:pt x="753" y="6893"/>
                  </a:lnTo>
                  <a:cubicBezTo>
                    <a:pt x="610" y="6227"/>
                    <a:pt x="777" y="5417"/>
                    <a:pt x="1515" y="5369"/>
                  </a:cubicBezTo>
                  <a:cubicBezTo>
                    <a:pt x="1579" y="5454"/>
                    <a:pt x="1670" y="5496"/>
                    <a:pt x="1761" y="5496"/>
                  </a:cubicBezTo>
                  <a:cubicBezTo>
                    <a:pt x="1874" y="5496"/>
                    <a:pt x="1986" y="5430"/>
                    <a:pt x="2039" y="5298"/>
                  </a:cubicBezTo>
                  <a:cubicBezTo>
                    <a:pt x="2063" y="5179"/>
                    <a:pt x="2134" y="5083"/>
                    <a:pt x="2206" y="4964"/>
                  </a:cubicBezTo>
                  <a:cubicBezTo>
                    <a:pt x="2487" y="4710"/>
                    <a:pt x="2869" y="4640"/>
                    <a:pt x="3289" y="4640"/>
                  </a:cubicBezTo>
                  <a:cubicBezTo>
                    <a:pt x="3801" y="4640"/>
                    <a:pt x="4369" y="4743"/>
                    <a:pt x="4881" y="4743"/>
                  </a:cubicBezTo>
                  <a:cubicBezTo>
                    <a:pt x="5089" y="4743"/>
                    <a:pt x="5287" y="4726"/>
                    <a:pt x="5468" y="4679"/>
                  </a:cubicBezTo>
                  <a:lnTo>
                    <a:pt x="7040" y="4655"/>
                  </a:lnTo>
                  <a:lnTo>
                    <a:pt x="7493" y="4655"/>
                  </a:lnTo>
                  <a:cubicBezTo>
                    <a:pt x="7802" y="4679"/>
                    <a:pt x="8064" y="4941"/>
                    <a:pt x="8040" y="5250"/>
                  </a:cubicBezTo>
                  <a:cubicBezTo>
                    <a:pt x="8066" y="5362"/>
                    <a:pt x="8151" y="5384"/>
                    <a:pt x="8270" y="5384"/>
                  </a:cubicBezTo>
                  <a:cubicBezTo>
                    <a:pt x="8344" y="5384"/>
                    <a:pt x="8431" y="5375"/>
                    <a:pt x="8526" y="5375"/>
                  </a:cubicBezTo>
                  <a:cubicBezTo>
                    <a:pt x="8696" y="5375"/>
                    <a:pt x="8888" y="5403"/>
                    <a:pt x="9064" y="5560"/>
                  </a:cubicBezTo>
                  <a:cubicBezTo>
                    <a:pt x="9303" y="5726"/>
                    <a:pt x="9064" y="6155"/>
                    <a:pt x="9422" y="6155"/>
                  </a:cubicBezTo>
                  <a:cubicBezTo>
                    <a:pt x="9755" y="6131"/>
                    <a:pt x="9588" y="5655"/>
                    <a:pt x="9469" y="5465"/>
                  </a:cubicBezTo>
                  <a:cubicBezTo>
                    <a:pt x="9237" y="5169"/>
                    <a:pt x="8892" y="5004"/>
                    <a:pt x="8517" y="5004"/>
                  </a:cubicBezTo>
                  <a:cubicBezTo>
                    <a:pt x="8470" y="5004"/>
                    <a:pt x="8422" y="5007"/>
                    <a:pt x="8374" y="5012"/>
                  </a:cubicBezTo>
                  <a:lnTo>
                    <a:pt x="8374" y="4726"/>
                  </a:lnTo>
                  <a:cubicBezTo>
                    <a:pt x="8779" y="4536"/>
                    <a:pt x="9183" y="4321"/>
                    <a:pt x="9564" y="4107"/>
                  </a:cubicBezTo>
                  <a:cubicBezTo>
                    <a:pt x="9779" y="3988"/>
                    <a:pt x="9684" y="3678"/>
                    <a:pt x="9731" y="3488"/>
                  </a:cubicBezTo>
                  <a:lnTo>
                    <a:pt x="9731" y="3488"/>
                  </a:lnTo>
                  <a:lnTo>
                    <a:pt x="9707" y="3512"/>
                  </a:lnTo>
                  <a:cubicBezTo>
                    <a:pt x="9731" y="3107"/>
                    <a:pt x="9684" y="2726"/>
                    <a:pt x="9564" y="2345"/>
                  </a:cubicBezTo>
                  <a:cubicBezTo>
                    <a:pt x="9541" y="2273"/>
                    <a:pt x="9475" y="2238"/>
                    <a:pt x="9410" y="2238"/>
                  </a:cubicBezTo>
                  <a:cubicBezTo>
                    <a:pt x="9344" y="2238"/>
                    <a:pt x="9279" y="2273"/>
                    <a:pt x="9255" y="2345"/>
                  </a:cubicBezTo>
                  <a:cubicBezTo>
                    <a:pt x="9183" y="2559"/>
                    <a:pt x="9136" y="2797"/>
                    <a:pt x="9136" y="3035"/>
                  </a:cubicBezTo>
                  <a:cubicBezTo>
                    <a:pt x="9136" y="3297"/>
                    <a:pt x="9160" y="3559"/>
                    <a:pt x="9231" y="3821"/>
                  </a:cubicBezTo>
                  <a:cubicBezTo>
                    <a:pt x="8993" y="3988"/>
                    <a:pt x="8755" y="4155"/>
                    <a:pt x="8517" y="4298"/>
                  </a:cubicBezTo>
                  <a:lnTo>
                    <a:pt x="8374" y="4369"/>
                  </a:lnTo>
                  <a:lnTo>
                    <a:pt x="8398" y="3702"/>
                  </a:lnTo>
                  <a:cubicBezTo>
                    <a:pt x="8374" y="3131"/>
                    <a:pt x="8636" y="2321"/>
                    <a:pt x="8350" y="1797"/>
                  </a:cubicBezTo>
                  <a:cubicBezTo>
                    <a:pt x="8398" y="1416"/>
                    <a:pt x="8302" y="1035"/>
                    <a:pt x="8112" y="725"/>
                  </a:cubicBezTo>
                  <a:cubicBezTo>
                    <a:pt x="7634" y="94"/>
                    <a:pt x="6387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5"/>
            <p:cNvSpPr/>
            <p:nvPr/>
          </p:nvSpPr>
          <p:spPr>
            <a:xfrm>
              <a:off x="2989875" y="4249875"/>
              <a:ext cx="23850" cy="23700"/>
            </a:xfrm>
            <a:custGeom>
              <a:avLst/>
              <a:gdLst/>
              <a:ahLst/>
              <a:cxnLst/>
              <a:rect l="l" t="t" r="r" b="b"/>
              <a:pathLst>
                <a:path w="954" h="948" extrusionOk="0">
                  <a:moveTo>
                    <a:pt x="490" y="1"/>
                  </a:moveTo>
                  <a:cubicBezTo>
                    <a:pt x="248" y="1"/>
                    <a:pt x="1" y="168"/>
                    <a:pt x="1" y="495"/>
                  </a:cubicBezTo>
                  <a:cubicBezTo>
                    <a:pt x="12" y="799"/>
                    <a:pt x="242" y="948"/>
                    <a:pt x="472" y="948"/>
                  </a:cubicBezTo>
                  <a:cubicBezTo>
                    <a:pt x="712" y="948"/>
                    <a:pt x="953" y="787"/>
                    <a:pt x="953" y="471"/>
                  </a:cubicBezTo>
                  <a:cubicBezTo>
                    <a:pt x="953" y="156"/>
                    <a:pt x="724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5"/>
            <p:cNvSpPr/>
            <p:nvPr/>
          </p:nvSpPr>
          <p:spPr>
            <a:xfrm>
              <a:off x="2843425" y="4249800"/>
              <a:ext cx="25025" cy="24375"/>
            </a:xfrm>
            <a:custGeom>
              <a:avLst/>
              <a:gdLst/>
              <a:ahLst/>
              <a:cxnLst/>
              <a:rect l="l" t="t" r="r" b="b"/>
              <a:pathLst>
                <a:path w="1001" h="975" extrusionOk="0">
                  <a:moveTo>
                    <a:pt x="516" y="1"/>
                  </a:moveTo>
                  <a:cubicBezTo>
                    <a:pt x="267" y="1"/>
                    <a:pt x="12" y="162"/>
                    <a:pt x="0" y="474"/>
                  </a:cubicBezTo>
                  <a:cubicBezTo>
                    <a:pt x="0" y="808"/>
                    <a:pt x="250" y="974"/>
                    <a:pt x="500" y="974"/>
                  </a:cubicBezTo>
                  <a:cubicBezTo>
                    <a:pt x="750" y="974"/>
                    <a:pt x="1000" y="808"/>
                    <a:pt x="1000" y="474"/>
                  </a:cubicBezTo>
                  <a:cubicBezTo>
                    <a:pt x="1000" y="156"/>
                    <a:pt x="761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75"/>
          <p:cNvGrpSpPr/>
          <p:nvPr/>
        </p:nvGrpSpPr>
        <p:grpSpPr>
          <a:xfrm>
            <a:off x="1416077" y="2281057"/>
            <a:ext cx="354136" cy="349434"/>
            <a:chOff x="2219525" y="4096525"/>
            <a:chExt cx="242875" cy="239650"/>
          </a:xfrm>
        </p:grpSpPr>
        <p:sp>
          <p:nvSpPr>
            <p:cNvPr id="1158" name="Google Shape;1158;p75"/>
            <p:cNvSpPr/>
            <p:nvPr/>
          </p:nvSpPr>
          <p:spPr>
            <a:xfrm>
              <a:off x="2254600" y="4132525"/>
              <a:ext cx="159000" cy="161550"/>
            </a:xfrm>
            <a:custGeom>
              <a:avLst/>
              <a:gdLst/>
              <a:ahLst/>
              <a:cxnLst/>
              <a:rect l="l" t="t" r="r" b="b"/>
              <a:pathLst>
                <a:path w="6360" h="6462" extrusionOk="0">
                  <a:moveTo>
                    <a:pt x="5156" y="1"/>
                  </a:moveTo>
                  <a:cubicBezTo>
                    <a:pt x="5031" y="1"/>
                    <a:pt x="4902" y="43"/>
                    <a:pt x="4787" y="140"/>
                  </a:cubicBezTo>
                  <a:cubicBezTo>
                    <a:pt x="3573" y="1212"/>
                    <a:pt x="2382" y="2331"/>
                    <a:pt x="1215" y="3451"/>
                  </a:cubicBezTo>
                  <a:cubicBezTo>
                    <a:pt x="882" y="3784"/>
                    <a:pt x="548" y="4094"/>
                    <a:pt x="215" y="4427"/>
                  </a:cubicBezTo>
                  <a:cubicBezTo>
                    <a:pt x="1" y="4665"/>
                    <a:pt x="1" y="5022"/>
                    <a:pt x="215" y="5260"/>
                  </a:cubicBezTo>
                  <a:cubicBezTo>
                    <a:pt x="358" y="5380"/>
                    <a:pt x="1049" y="6189"/>
                    <a:pt x="1263" y="6332"/>
                  </a:cubicBezTo>
                  <a:cubicBezTo>
                    <a:pt x="1371" y="6419"/>
                    <a:pt x="1500" y="6461"/>
                    <a:pt x="1625" y="6461"/>
                  </a:cubicBezTo>
                  <a:cubicBezTo>
                    <a:pt x="1775" y="6461"/>
                    <a:pt x="1921" y="6401"/>
                    <a:pt x="2025" y="6284"/>
                  </a:cubicBezTo>
                  <a:cubicBezTo>
                    <a:pt x="3073" y="5189"/>
                    <a:pt x="4121" y="4117"/>
                    <a:pt x="5192" y="3070"/>
                  </a:cubicBezTo>
                  <a:lnTo>
                    <a:pt x="6121" y="2188"/>
                  </a:lnTo>
                  <a:cubicBezTo>
                    <a:pt x="6359" y="1950"/>
                    <a:pt x="6359" y="1593"/>
                    <a:pt x="6121" y="1355"/>
                  </a:cubicBezTo>
                  <a:cubicBezTo>
                    <a:pt x="6050" y="1283"/>
                    <a:pt x="5930" y="1236"/>
                    <a:pt x="5835" y="1212"/>
                  </a:cubicBezTo>
                  <a:lnTo>
                    <a:pt x="5788" y="1141"/>
                  </a:lnTo>
                  <a:cubicBezTo>
                    <a:pt x="5740" y="1093"/>
                    <a:pt x="5692" y="1045"/>
                    <a:pt x="5621" y="998"/>
                  </a:cubicBezTo>
                  <a:cubicBezTo>
                    <a:pt x="5645" y="950"/>
                    <a:pt x="5669" y="902"/>
                    <a:pt x="5692" y="855"/>
                  </a:cubicBezTo>
                  <a:cubicBezTo>
                    <a:pt x="5909" y="421"/>
                    <a:pt x="5550" y="1"/>
                    <a:pt x="5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5"/>
            <p:cNvSpPr/>
            <p:nvPr/>
          </p:nvSpPr>
          <p:spPr>
            <a:xfrm>
              <a:off x="2230200" y="4107925"/>
              <a:ext cx="100625" cy="101200"/>
            </a:xfrm>
            <a:custGeom>
              <a:avLst/>
              <a:gdLst/>
              <a:ahLst/>
              <a:cxnLst/>
              <a:rect l="l" t="t" r="r" b="b"/>
              <a:pathLst>
                <a:path w="4025" h="4048" extrusionOk="0">
                  <a:moveTo>
                    <a:pt x="2090" y="1"/>
                  </a:moveTo>
                  <a:cubicBezTo>
                    <a:pt x="2068" y="1"/>
                    <a:pt x="2046" y="2"/>
                    <a:pt x="2025" y="5"/>
                  </a:cubicBezTo>
                  <a:cubicBezTo>
                    <a:pt x="1834" y="29"/>
                    <a:pt x="1691" y="148"/>
                    <a:pt x="1596" y="291"/>
                  </a:cubicBezTo>
                  <a:cubicBezTo>
                    <a:pt x="1524" y="410"/>
                    <a:pt x="1429" y="505"/>
                    <a:pt x="1358" y="624"/>
                  </a:cubicBezTo>
                  <a:cubicBezTo>
                    <a:pt x="1096" y="1005"/>
                    <a:pt x="715" y="1291"/>
                    <a:pt x="500" y="1672"/>
                  </a:cubicBezTo>
                  <a:cubicBezTo>
                    <a:pt x="381" y="1696"/>
                    <a:pt x="310" y="1744"/>
                    <a:pt x="238" y="1839"/>
                  </a:cubicBezTo>
                  <a:cubicBezTo>
                    <a:pt x="0" y="2053"/>
                    <a:pt x="0" y="2434"/>
                    <a:pt x="238" y="2672"/>
                  </a:cubicBezTo>
                  <a:lnTo>
                    <a:pt x="1596" y="3887"/>
                  </a:lnTo>
                  <a:cubicBezTo>
                    <a:pt x="1705" y="3996"/>
                    <a:pt x="1848" y="4048"/>
                    <a:pt x="1991" y="4048"/>
                  </a:cubicBezTo>
                  <a:cubicBezTo>
                    <a:pt x="2190" y="4048"/>
                    <a:pt x="2390" y="3948"/>
                    <a:pt x="2501" y="3768"/>
                  </a:cubicBezTo>
                  <a:lnTo>
                    <a:pt x="2572" y="3649"/>
                  </a:lnTo>
                  <a:cubicBezTo>
                    <a:pt x="2644" y="3577"/>
                    <a:pt x="2691" y="3506"/>
                    <a:pt x="2739" y="3458"/>
                  </a:cubicBezTo>
                  <a:cubicBezTo>
                    <a:pt x="2858" y="3339"/>
                    <a:pt x="2977" y="3220"/>
                    <a:pt x="3096" y="3125"/>
                  </a:cubicBezTo>
                  <a:lnTo>
                    <a:pt x="3120" y="3101"/>
                  </a:lnTo>
                  <a:lnTo>
                    <a:pt x="3096" y="3101"/>
                  </a:lnTo>
                  <a:cubicBezTo>
                    <a:pt x="3144" y="3077"/>
                    <a:pt x="3168" y="3053"/>
                    <a:pt x="3215" y="3029"/>
                  </a:cubicBezTo>
                  <a:lnTo>
                    <a:pt x="3430" y="2887"/>
                  </a:lnTo>
                  <a:cubicBezTo>
                    <a:pt x="3620" y="2791"/>
                    <a:pt x="3787" y="2648"/>
                    <a:pt x="3906" y="2458"/>
                  </a:cubicBezTo>
                  <a:cubicBezTo>
                    <a:pt x="4001" y="2291"/>
                    <a:pt x="4025" y="2077"/>
                    <a:pt x="3977" y="1886"/>
                  </a:cubicBezTo>
                  <a:cubicBezTo>
                    <a:pt x="3906" y="1744"/>
                    <a:pt x="3834" y="1624"/>
                    <a:pt x="3739" y="1529"/>
                  </a:cubicBezTo>
                  <a:lnTo>
                    <a:pt x="3310" y="1077"/>
                  </a:lnTo>
                  <a:lnTo>
                    <a:pt x="2501" y="172"/>
                  </a:lnTo>
                  <a:cubicBezTo>
                    <a:pt x="2397" y="68"/>
                    <a:pt x="2239" y="1"/>
                    <a:pt x="20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5"/>
            <p:cNvSpPr/>
            <p:nvPr/>
          </p:nvSpPr>
          <p:spPr>
            <a:xfrm>
              <a:off x="2340925" y="4219975"/>
              <a:ext cx="109575" cy="103125"/>
            </a:xfrm>
            <a:custGeom>
              <a:avLst/>
              <a:gdLst/>
              <a:ahLst/>
              <a:cxnLst/>
              <a:rect l="l" t="t" r="r" b="b"/>
              <a:pathLst>
                <a:path w="4383" h="4125" extrusionOk="0">
                  <a:moveTo>
                    <a:pt x="2168" y="0"/>
                  </a:moveTo>
                  <a:cubicBezTo>
                    <a:pt x="1715" y="24"/>
                    <a:pt x="1430" y="429"/>
                    <a:pt x="1120" y="715"/>
                  </a:cubicBezTo>
                  <a:cubicBezTo>
                    <a:pt x="834" y="1024"/>
                    <a:pt x="525" y="1286"/>
                    <a:pt x="501" y="1691"/>
                  </a:cubicBezTo>
                  <a:cubicBezTo>
                    <a:pt x="382" y="1715"/>
                    <a:pt x="287" y="1786"/>
                    <a:pt x="215" y="1858"/>
                  </a:cubicBezTo>
                  <a:cubicBezTo>
                    <a:pt x="1" y="2096"/>
                    <a:pt x="1" y="2453"/>
                    <a:pt x="215" y="2691"/>
                  </a:cubicBezTo>
                  <a:cubicBezTo>
                    <a:pt x="477" y="2906"/>
                    <a:pt x="739" y="3096"/>
                    <a:pt x="1001" y="3310"/>
                  </a:cubicBezTo>
                  <a:cubicBezTo>
                    <a:pt x="953" y="3501"/>
                    <a:pt x="1025" y="3691"/>
                    <a:pt x="1168" y="3834"/>
                  </a:cubicBezTo>
                  <a:cubicBezTo>
                    <a:pt x="1275" y="3941"/>
                    <a:pt x="1422" y="3995"/>
                    <a:pt x="1580" y="3995"/>
                  </a:cubicBezTo>
                  <a:cubicBezTo>
                    <a:pt x="1632" y="3995"/>
                    <a:pt x="1686" y="3989"/>
                    <a:pt x="1739" y="3977"/>
                  </a:cubicBezTo>
                  <a:lnTo>
                    <a:pt x="1787" y="3953"/>
                  </a:lnTo>
                  <a:cubicBezTo>
                    <a:pt x="1891" y="4057"/>
                    <a:pt x="2048" y="4125"/>
                    <a:pt x="2198" y="4125"/>
                  </a:cubicBezTo>
                  <a:cubicBezTo>
                    <a:pt x="2220" y="4125"/>
                    <a:pt x="2242" y="4123"/>
                    <a:pt x="2263" y="4120"/>
                  </a:cubicBezTo>
                  <a:cubicBezTo>
                    <a:pt x="2454" y="4072"/>
                    <a:pt x="2597" y="3977"/>
                    <a:pt x="2692" y="3834"/>
                  </a:cubicBezTo>
                  <a:lnTo>
                    <a:pt x="2739" y="3763"/>
                  </a:lnTo>
                  <a:cubicBezTo>
                    <a:pt x="2763" y="3763"/>
                    <a:pt x="2787" y="3691"/>
                    <a:pt x="2787" y="3691"/>
                  </a:cubicBezTo>
                  <a:cubicBezTo>
                    <a:pt x="2906" y="3572"/>
                    <a:pt x="3049" y="3453"/>
                    <a:pt x="3192" y="3358"/>
                  </a:cubicBezTo>
                  <a:cubicBezTo>
                    <a:pt x="3478" y="3167"/>
                    <a:pt x="3763" y="2977"/>
                    <a:pt x="4025" y="2739"/>
                  </a:cubicBezTo>
                  <a:cubicBezTo>
                    <a:pt x="4311" y="2501"/>
                    <a:pt x="4383" y="2096"/>
                    <a:pt x="4216" y="1762"/>
                  </a:cubicBezTo>
                  <a:lnTo>
                    <a:pt x="4216" y="1762"/>
                  </a:lnTo>
                  <a:lnTo>
                    <a:pt x="4216" y="1786"/>
                  </a:lnTo>
                  <a:cubicBezTo>
                    <a:pt x="4168" y="1691"/>
                    <a:pt x="4097" y="1620"/>
                    <a:pt x="4025" y="1572"/>
                  </a:cubicBezTo>
                  <a:cubicBezTo>
                    <a:pt x="4025" y="1524"/>
                    <a:pt x="4025" y="1477"/>
                    <a:pt x="4002" y="1429"/>
                  </a:cubicBezTo>
                  <a:cubicBezTo>
                    <a:pt x="3978" y="1286"/>
                    <a:pt x="3883" y="1167"/>
                    <a:pt x="3740" y="1096"/>
                  </a:cubicBezTo>
                  <a:cubicBezTo>
                    <a:pt x="3621" y="1024"/>
                    <a:pt x="3501" y="977"/>
                    <a:pt x="3406" y="905"/>
                  </a:cubicBezTo>
                  <a:lnTo>
                    <a:pt x="3359" y="881"/>
                  </a:lnTo>
                  <a:lnTo>
                    <a:pt x="3382" y="881"/>
                  </a:lnTo>
                  <a:cubicBezTo>
                    <a:pt x="3192" y="715"/>
                    <a:pt x="3097" y="476"/>
                    <a:pt x="2882" y="286"/>
                  </a:cubicBezTo>
                  <a:cubicBezTo>
                    <a:pt x="2716" y="95"/>
                    <a:pt x="2454" y="0"/>
                    <a:pt x="2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5"/>
            <p:cNvSpPr/>
            <p:nvPr/>
          </p:nvSpPr>
          <p:spPr>
            <a:xfrm>
              <a:off x="2426075" y="42426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5"/>
            <p:cNvSpPr/>
            <p:nvPr/>
          </p:nvSpPr>
          <p:spPr>
            <a:xfrm>
              <a:off x="2409400" y="4312850"/>
              <a:ext cx="1225" cy="1800"/>
            </a:xfrm>
            <a:custGeom>
              <a:avLst/>
              <a:gdLst/>
              <a:ahLst/>
              <a:cxnLst/>
              <a:rect l="l" t="t" r="r" b="b"/>
              <a:pathLst>
                <a:path w="49" h="72" extrusionOk="0">
                  <a:moveTo>
                    <a:pt x="48" y="0"/>
                  </a:moveTo>
                  <a:lnTo>
                    <a:pt x="0" y="72"/>
                  </a:lnTo>
                  <a:cubicBezTo>
                    <a:pt x="48" y="24"/>
                    <a:pt x="48" y="0"/>
                    <a:pt x="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5"/>
            <p:cNvSpPr/>
            <p:nvPr/>
          </p:nvSpPr>
          <p:spPr>
            <a:xfrm>
              <a:off x="2219525" y="4096525"/>
              <a:ext cx="242875" cy="239650"/>
            </a:xfrm>
            <a:custGeom>
              <a:avLst/>
              <a:gdLst/>
              <a:ahLst/>
              <a:cxnLst/>
              <a:rect l="l" t="t" r="r" b="b"/>
              <a:pathLst>
                <a:path w="9715" h="9586" extrusionOk="0">
                  <a:moveTo>
                    <a:pt x="7813" y="472"/>
                  </a:moveTo>
                  <a:cubicBezTo>
                    <a:pt x="8102" y="472"/>
                    <a:pt x="8405" y="579"/>
                    <a:pt x="8715" y="842"/>
                  </a:cubicBezTo>
                  <a:cubicBezTo>
                    <a:pt x="9191" y="1223"/>
                    <a:pt x="9358" y="1914"/>
                    <a:pt x="9072" y="2485"/>
                  </a:cubicBezTo>
                  <a:cubicBezTo>
                    <a:pt x="8929" y="2723"/>
                    <a:pt x="8762" y="2938"/>
                    <a:pt x="8596" y="3128"/>
                  </a:cubicBezTo>
                  <a:cubicBezTo>
                    <a:pt x="8572" y="3104"/>
                    <a:pt x="8548" y="3081"/>
                    <a:pt x="8548" y="3081"/>
                  </a:cubicBezTo>
                  <a:cubicBezTo>
                    <a:pt x="7786" y="2533"/>
                    <a:pt x="7214" y="1747"/>
                    <a:pt x="6595" y="1056"/>
                  </a:cubicBezTo>
                  <a:cubicBezTo>
                    <a:pt x="6956" y="725"/>
                    <a:pt x="7369" y="472"/>
                    <a:pt x="7813" y="472"/>
                  </a:cubicBezTo>
                  <a:close/>
                  <a:moveTo>
                    <a:pt x="2594" y="556"/>
                  </a:moveTo>
                  <a:cubicBezTo>
                    <a:pt x="2856" y="842"/>
                    <a:pt x="3118" y="1128"/>
                    <a:pt x="3380" y="1414"/>
                  </a:cubicBezTo>
                  <a:cubicBezTo>
                    <a:pt x="3166" y="1723"/>
                    <a:pt x="2880" y="2009"/>
                    <a:pt x="2642" y="2342"/>
                  </a:cubicBezTo>
                  <a:cubicBezTo>
                    <a:pt x="2584" y="2439"/>
                    <a:pt x="2668" y="2552"/>
                    <a:pt x="2765" y="2552"/>
                  </a:cubicBezTo>
                  <a:cubicBezTo>
                    <a:pt x="2787" y="2552"/>
                    <a:pt x="2810" y="2546"/>
                    <a:pt x="2833" y="2533"/>
                  </a:cubicBezTo>
                  <a:lnTo>
                    <a:pt x="3071" y="2342"/>
                  </a:lnTo>
                  <a:cubicBezTo>
                    <a:pt x="3309" y="2176"/>
                    <a:pt x="3571" y="2009"/>
                    <a:pt x="3785" y="1818"/>
                  </a:cubicBezTo>
                  <a:cubicBezTo>
                    <a:pt x="3999" y="2033"/>
                    <a:pt x="4238" y="2271"/>
                    <a:pt x="4452" y="2485"/>
                  </a:cubicBezTo>
                  <a:cubicBezTo>
                    <a:pt x="3809" y="3128"/>
                    <a:pt x="3166" y="3771"/>
                    <a:pt x="2547" y="4414"/>
                  </a:cubicBezTo>
                  <a:lnTo>
                    <a:pt x="2380" y="4557"/>
                  </a:lnTo>
                  <a:cubicBezTo>
                    <a:pt x="2213" y="4390"/>
                    <a:pt x="2023" y="4224"/>
                    <a:pt x="1832" y="4057"/>
                  </a:cubicBezTo>
                  <a:cubicBezTo>
                    <a:pt x="1380" y="3628"/>
                    <a:pt x="975" y="3128"/>
                    <a:pt x="546" y="2652"/>
                  </a:cubicBezTo>
                  <a:cubicBezTo>
                    <a:pt x="1189" y="1938"/>
                    <a:pt x="1928" y="1271"/>
                    <a:pt x="2594" y="556"/>
                  </a:cubicBezTo>
                  <a:close/>
                  <a:moveTo>
                    <a:pt x="7072" y="5129"/>
                  </a:moveTo>
                  <a:lnTo>
                    <a:pt x="7834" y="5867"/>
                  </a:lnTo>
                  <a:cubicBezTo>
                    <a:pt x="7810" y="5915"/>
                    <a:pt x="7786" y="5938"/>
                    <a:pt x="7762" y="5962"/>
                  </a:cubicBezTo>
                  <a:cubicBezTo>
                    <a:pt x="7643" y="6081"/>
                    <a:pt x="7548" y="6177"/>
                    <a:pt x="7429" y="6272"/>
                  </a:cubicBezTo>
                  <a:cubicBezTo>
                    <a:pt x="7238" y="6438"/>
                    <a:pt x="7024" y="6558"/>
                    <a:pt x="6857" y="6724"/>
                  </a:cubicBezTo>
                  <a:cubicBezTo>
                    <a:pt x="6707" y="6974"/>
                    <a:pt x="6906" y="7200"/>
                    <a:pt x="7113" y="7200"/>
                  </a:cubicBezTo>
                  <a:cubicBezTo>
                    <a:pt x="7202" y="7200"/>
                    <a:pt x="7293" y="7158"/>
                    <a:pt x="7357" y="7058"/>
                  </a:cubicBezTo>
                  <a:cubicBezTo>
                    <a:pt x="7548" y="6700"/>
                    <a:pt x="7810" y="6391"/>
                    <a:pt x="8119" y="6153"/>
                  </a:cubicBezTo>
                  <a:cubicBezTo>
                    <a:pt x="8429" y="6462"/>
                    <a:pt x="8691" y="6724"/>
                    <a:pt x="8953" y="6986"/>
                  </a:cubicBezTo>
                  <a:cubicBezTo>
                    <a:pt x="8262" y="7653"/>
                    <a:pt x="7667" y="8415"/>
                    <a:pt x="6976" y="9106"/>
                  </a:cubicBezTo>
                  <a:cubicBezTo>
                    <a:pt x="6286" y="8487"/>
                    <a:pt x="5595" y="7844"/>
                    <a:pt x="4904" y="7224"/>
                  </a:cubicBezTo>
                  <a:lnTo>
                    <a:pt x="5666" y="6486"/>
                  </a:lnTo>
                  <a:lnTo>
                    <a:pt x="7072" y="5129"/>
                  </a:lnTo>
                  <a:close/>
                  <a:moveTo>
                    <a:pt x="1189" y="6772"/>
                  </a:moveTo>
                  <a:cubicBezTo>
                    <a:pt x="1761" y="7272"/>
                    <a:pt x="2475" y="7939"/>
                    <a:pt x="3047" y="8510"/>
                  </a:cubicBezTo>
                  <a:cubicBezTo>
                    <a:pt x="2190" y="8725"/>
                    <a:pt x="1332" y="8939"/>
                    <a:pt x="475" y="9129"/>
                  </a:cubicBezTo>
                  <a:cubicBezTo>
                    <a:pt x="594" y="8487"/>
                    <a:pt x="784" y="7844"/>
                    <a:pt x="999" y="7201"/>
                  </a:cubicBezTo>
                  <a:cubicBezTo>
                    <a:pt x="1070" y="7058"/>
                    <a:pt x="1118" y="6915"/>
                    <a:pt x="1189" y="6772"/>
                  </a:cubicBezTo>
                  <a:close/>
                  <a:moveTo>
                    <a:pt x="7757" y="1"/>
                  </a:moveTo>
                  <a:cubicBezTo>
                    <a:pt x="6570" y="1"/>
                    <a:pt x="5795" y="1163"/>
                    <a:pt x="5000" y="1914"/>
                  </a:cubicBezTo>
                  <a:lnTo>
                    <a:pt x="4833" y="2080"/>
                  </a:lnTo>
                  <a:cubicBezTo>
                    <a:pt x="4238" y="1580"/>
                    <a:pt x="3690" y="985"/>
                    <a:pt x="3118" y="437"/>
                  </a:cubicBezTo>
                  <a:lnTo>
                    <a:pt x="3118" y="461"/>
                  </a:lnTo>
                  <a:cubicBezTo>
                    <a:pt x="2988" y="330"/>
                    <a:pt x="2784" y="24"/>
                    <a:pt x="2576" y="24"/>
                  </a:cubicBezTo>
                  <a:cubicBezTo>
                    <a:pt x="2518" y="24"/>
                    <a:pt x="2460" y="47"/>
                    <a:pt x="2404" y="104"/>
                  </a:cubicBezTo>
                  <a:cubicBezTo>
                    <a:pt x="2166" y="342"/>
                    <a:pt x="1904" y="652"/>
                    <a:pt x="1642" y="914"/>
                  </a:cubicBezTo>
                  <a:cubicBezTo>
                    <a:pt x="1332" y="1247"/>
                    <a:pt x="999" y="1580"/>
                    <a:pt x="713" y="1914"/>
                  </a:cubicBezTo>
                  <a:cubicBezTo>
                    <a:pt x="523" y="2104"/>
                    <a:pt x="332" y="2319"/>
                    <a:pt x="141" y="2533"/>
                  </a:cubicBezTo>
                  <a:cubicBezTo>
                    <a:pt x="70" y="2604"/>
                    <a:pt x="70" y="2700"/>
                    <a:pt x="141" y="2771"/>
                  </a:cubicBezTo>
                  <a:cubicBezTo>
                    <a:pt x="784" y="3462"/>
                    <a:pt x="1427" y="4176"/>
                    <a:pt x="2094" y="4867"/>
                  </a:cubicBezTo>
                  <a:cubicBezTo>
                    <a:pt x="1666" y="5272"/>
                    <a:pt x="1308" y="5748"/>
                    <a:pt x="999" y="6248"/>
                  </a:cubicBezTo>
                  <a:cubicBezTo>
                    <a:pt x="975" y="6272"/>
                    <a:pt x="951" y="6296"/>
                    <a:pt x="927" y="6343"/>
                  </a:cubicBezTo>
                  <a:cubicBezTo>
                    <a:pt x="832" y="6581"/>
                    <a:pt x="737" y="6820"/>
                    <a:pt x="642" y="7081"/>
                  </a:cubicBezTo>
                  <a:cubicBezTo>
                    <a:pt x="475" y="7582"/>
                    <a:pt x="332" y="8105"/>
                    <a:pt x="189" y="8582"/>
                  </a:cubicBezTo>
                  <a:cubicBezTo>
                    <a:pt x="141" y="8844"/>
                    <a:pt x="70" y="9106"/>
                    <a:pt x="22" y="9368"/>
                  </a:cubicBezTo>
                  <a:cubicBezTo>
                    <a:pt x="1" y="9476"/>
                    <a:pt x="98" y="9585"/>
                    <a:pt x="224" y="9585"/>
                  </a:cubicBezTo>
                  <a:cubicBezTo>
                    <a:pt x="236" y="9585"/>
                    <a:pt x="248" y="9584"/>
                    <a:pt x="261" y="9582"/>
                  </a:cubicBezTo>
                  <a:cubicBezTo>
                    <a:pt x="665" y="9487"/>
                    <a:pt x="1070" y="9391"/>
                    <a:pt x="1475" y="9320"/>
                  </a:cubicBezTo>
                  <a:cubicBezTo>
                    <a:pt x="2166" y="9177"/>
                    <a:pt x="2833" y="8987"/>
                    <a:pt x="3523" y="8844"/>
                  </a:cubicBezTo>
                  <a:cubicBezTo>
                    <a:pt x="3690" y="8796"/>
                    <a:pt x="3761" y="8582"/>
                    <a:pt x="3618" y="8463"/>
                  </a:cubicBezTo>
                  <a:cubicBezTo>
                    <a:pt x="3452" y="8272"/>
                    <a:pt x="3261" y="8082"/>
                    <a:pt x="3071" y="7891"/>
                  </a:cubicBezTo>
                  <a:cubicBezTo>
                    <a:pt x="2547" y="7343"/>
                    <a:pt x="1975" y="6748"/>
                    <a:pt x="1427" y="6224"/>
                  </a:cubicBezTo>
                  <a:cubicBezTo>
                    <a:pt x="1618" y="5986"/>
                    <a:pt x="1809" y="5772"/>
                    <a:pt x="2023" y="5581"/>
                  </a:cubicBezTo>
                  <a:cubicBezTo>
                    <a:pt x="2999" y="4629"/>
                    <a:pt x="4071" y="3747"/>
                    <a:pt x="5000" y="2747"/>
                  </a:cubicBezTo>
                  <a:cubicBezTo>
                    <a:pt x="5285" y="2461"/>
                    <a:pt x="5643" y="2080"/>
                    <a:pt x="5905" y="1795"/>
                  </a:cubicBezTo>
                  <a:lnTo>
                    <a:pt x="6190" y="1485"/>
                  </a:lnTo>
                  <a:cubicBezTo>
                    <a:pt x="6905" y="2104"/>
                    <a:pt x="7619" y="2747"/>
                    <a:pt x="8262" y="3438"/>
                  </a:cubicBezTo>
                  <a:lnTo>
                    <a:pt x="7905" y="3771"/>
                  </a:lnTo>
                  <a:cubicBezTo>
                    <a:pt x="7119" y="4581"/>
                    <a:pt x="6214" y="5462"/>
                    <a:pt x="5404" y="6248"/>
                  </a:cubicBezTo>
                  <a:lnTo>
                    <a:pt x="5000" y="6653"/>
                  </a:lnTo>
                  <a:cubicBezTo>
                    <a:pt x="4928" y="6772"/>
                    <a:pt x="4595" y="6962"/>
                    <a:pt x="4547" y="7153"/>
                  </a:cubicBezTo>
                  <a:cubicBezTo>
                    <a:pt x="4523" y="7201"/>
                    <a:pt x="4547" y="7248"/>
                    <a:pt x="4571" y="7272"/>
                  </a:cubicBezTo>
                  <a:cubicBezTo>
                    <a:pt x="4952" y="7653"/>
                    <a:pt x="5357" y="8010"/>
                    <a:pt x="5714" y="8391"/>
                  </a:cubicBezTo>
                  <a:cubicBezTo>
                    <a:pt x="5905" y="8582"/>
                    <a:pt x="6095" y="8772"/>
                    <a:pt x="6286" y="8939"/>
                  </a:cubicBezTo>
                  <a:cubicBezTo>
                    <a:pt x="6476" y="9129"/>
                    <a:pt x="6667" y="9320"/>
                    <a:pt x="6881" y="9487"/>
                  </a:cubicBezTo>
                  <a:cubicBezTo>
                    <a:pt x="6917" y="9522"/>
                    <a:pt x="6958" y="9540"/>
                    <a:pt x="7000" y="9540"/>
                  </a:cubicBezTo>
                  <a:cubicBezTo>
                    <a:pt x="7042" y="9540"/>
                    <a:pt x="7083" y="9522"/>
                    <a:pt x="7119" y="9487"/>
                  </a:cubicBezTo>
                  <a:cubicBezTo>
                    <a:pt x="7667" y="9034"/>
                    <a:pt x="8119" y="8510"/>
                    <a:pt x="8619" y="8010"/>
                  </a:cubicBezTo>
                  <a:cubicBezTo>
                    <a:pt x="8691" y="7915"/>
                    <a:pt x="8834" y="7796"/>
                    <a:pt x="8905" y="7701"/>
                  </a:cubicBezTo>
                  <a:cubicBezTo>
                    <a:pt x="9120" y="7510"/>
                    <a:pt x="9310" y="7320"/>
                    <a:pt x="9501" y="7153"/>
                  </a:cubicBezTo>
                  <a:cubicBezTo>
                    <a:pt x="9620" y="7058"/>
                    <a:pt x="9620" y="6891"/>
                    <a:pt x="9524" y="6796"/>
                  </a:cubicBezTo>
                  <a:cubicBezTo>
                    <a:pt x="8929" y="6200"/>
                    <a:pt x="8119" y="5319"/>
                    <a:pt x="7524" y="4676"/>
                  </a:cubicBezTo>
                  <a:lnTo>
                    <a:pt x="7524" y="4676"/>
                  </a:lnTo>
                  <a:lnTo>
                    <a:pt x="7762" y="4438"/>
                  </a:lnTo>
                  <a:cubicBezTo>
                    <a:pt x="8310" y="3890"/>
                    <a:pt x="8953" y="3390"/>
                    <a:pt x="9382" y="2771"/>
                  </a:cubicBezTo>
                  <a:cubicBezTo>
                    <a:pt x="9643" y="2342"/>
                    <a:pt x="9715" y="1818"/>
                    <a:pt x="9548" y="1342"/>
                  </a:cubicBezTo>
                  <a:cubicBezTo>
                    <a:pt x="9310" y="628"/>
                    <a:pt x="8667" y="104"/>
                    <a:pt x="7929" y="9"/>
                  </a:cubicBezTo>
                  <a:cubicBezTo>
                    <a:pt x="7871" y="3"/>
                    <a:pt x="7813" y="1"/>
                    <a:pt x="7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75"/>
          <p:cNvGrpSpPr/>
          <p:nvPr/>
        </p:nvGrpSpPr>
        <p:grpSpPr>
          <a:xfrm>
            <a:off x="7382823" y="2280989"/>
            <a:ext cx="352496" cy="349579"/>
            <a:chOff x="5127825" y="3662550"/>
            <a:chExt cx="241750" cy="239750"/>
          </a:xfrm>
        </p:grpSpPr>
        <p:sp>
          <p:nvSpPr>
            <p:cNvPr id="1165" name="Google Shape;1165;p75"/>
            <p:cNvSpPr/>
            <p:nvPr/>
          </p:nvSpPr>
          <p:spPr>
            <a:xfrm>
              <a:off x="5137350" y="3668225"/>
              <a:ext cx="228050" cy="198375"/>
            </a:xfrm>
            <a:custGeom>
              <a:avLst/>
              <a:gdLst/>
              <a:ahLst/>
              <a:cxnLst/>
              <a:rect l="l" t="t" r="r" b="b"/>
              <a:pathLst>
                <a:path w="9122" h="7935" extrusionOk="0">
                  <a:moveTo>
                    <a:pt x="5647" y="0"/>
                  </a:moveTo>
                  <a:cubicBezTo>
                    <a:pt x="5501" y="0"/>
                    <a:pt x="5357" y="14"/>
                    <a:pt x="5216" y="42"/>
                  </a:cubicBezTo>
                  <a:cubicBezTo>
                    <a:pt x="5144" y="66"/>
                    <a:pt x="5097" y="90"/>
                    <a:pt x="5025" y="113"/>
                  </a:cubicBezTo>
                  <a:lnTo>
                    <a:pt x="4978" y="113"/>
                  </a:lnTo>
                  <a:cubicBezTo>
                    <a:pt x="4644" y="101"/>
                    <a:pt x="4311" y="95"/>
                    <a:pt x="3974" y="95"/>
                  </a:cubicBezTo>
                  <a:cubicBezTo>
                    <a:pt x="3638" y="95"/>
                    <a:pt x="3299" y="101"/>
                    <a:pt x="2953" y="113"/>
                  </a:cubicBezTo>
                  <a:cubicBezTo>
                    <a:pt x="2620" y="113"/>
                    <a:pt x="2287" y="137"/>
                    <a:pt x="1953" y="161"/>
                  </a:cubicBezTo>
                  <a:cubicBezTo>
                    <a:pt x="1739" y="161"/>
                    <a:pt x="1525" y="185"/>
                    <a:pt x="1334" y="232"/>
                  </a:cubicBezTo>
                  <a:cubicBezTo>
                    <a:pt x="1229" y="167"/>
                    <a:pt x="1110" y="130"/>
                    <a:pt x="989" y="130"/>
                  </a:cubicBezTo>
                  <a:cubicBezTo>
                    <a:pt x="889" y="130"/>
                    <a:pt x="788" y="155"/>
                    <a:pt x="691" y="209"/>
                  </a:cubicBezTo>
                  <a:cubicBezTo>
                    <a:pt x="286" y="423"/>
                    <a:pt x="24" y="852"/>
                    <a:pt x="0" y="1328"/>
                  </a:cubicBezTo>
                  <a:cubicBezTo>
                    <a:pt x="0" y="1352"/>
                    <a:pt x="0" y="1375"/>
                    <a:pt x="0" y="1375"/>
                  </a:cubicBezTo>
                  <a:cubicBezTo>
                    <a:pt x="0" y="1471"/>
                    <a:pt x="0" y="1590"/>
                    <a:pt x="48" y="1685"/>
                  </a:cubicBezTo>
                  <a:cubicBezTo>
                    <a:pt x="150" y="1909"/>
                    <a:pt x="374" y="2029"/>
                    <a:pt x="600" y="2029"/>
                  </a:cubicBezTo>
                  <a:cubicBezTo>
                    <a:pt x="639" y="2029"/>
                    <a:pt x="677" y="2025"/>
                    <a:pt x="715" y="2018"/>
                  </a:cubicBezTo>
                  <a:lnTo>
                    <a:pt x="882" y="1995"/>
                  </a:lnTo>
                  <a:cubicBezTo>
                    <a:pt x="1072" y="1971"/>
                    <a:pt x="1239" y="1947"/>
                    <a:pt x="1429" y="1947"/>
                  </a:cubicBezTo>
                  <a:cubicBezTo>
                    <a:pt x="1382" y="2280"/>
                    <a:pt x="1358" y="2638"/>
                    <a:pt x="1334" y="2995"/>
                  </a:cubicBezTo>
                  <a:cubicBezTo>
                    <a:pt x="1334" y="3328"/>
                    <a:pt x="1358" y="3685"/>
                    <a:pt x="1382" y="4019"/>
                  </a:cubicBezTo>
                  <a:cubicBezTo>
                    <a:pt x="1405" y="4352"/>
                    <a:pt x="1453" y="4662"/>
                    <a:pt x="1453" y="4995"/>
                  </a:cubicBezTo>
                  <a:cubicBezTo>
                    <a:pt x="1453" y="5162"/>
                    <a:pt x="1453" y="5329"/>
                    <a:pt x="1429" y="5495"/>
                  </a:cubicBezTo>
                  <a:cubicBezTo>
                    <a:pt x="1405" y="5519"/>
                    <a:pt x="1382" y="5543"/>
                    <a:pt x="1358" y="5543"/>
                  </a:cubicBezTo>
                  <a:cubicBezTo>
                    <a:pt x="1263" y="5662"/>
                    <a:pt x="1215" y="5805"/>
                    <a:pt x="1191" y="5972"/>
                  </a:cubicBezTo>
                  <a:cubicBezTo>
                    <a:pt x="1191" y="6138"/>
                    <a:pt x="1191" y="6305"/>
                    <a:pt x="1215" y="6496"/>
                  </a:cubicBezTo>
                  <a:cubicBezTo>
                    <a:pt x="1239" y="6710"/>
                    <a:pt x="1286" y="6900"/>
                    <a:pt x="1405" y="7091"/>
                  </a:cubicBezTo>
                  <a:cubicBezTo>
                    <a:pt x="1596" y="7448"/>
                    <a:pt x="1977" y="7686"/>
                    <a:pt x="2382" y="7710"/>
                  </a:cubicBezTo>
                  <a:cubicBezTo>
                    <a:pt x="2739" y="7710"/>
                    <a:pt x="3049" y="7472"/>
                    <a:pt x="3096" y="7115"/>
                  </a:cubicBezTo>
                  <a:cubicBezTo>
                    <a:pt x="3120" y="6900"/>
                    <a:pt x="3096" y="6686"/>
                    <a:pt x="3025" y="6472"/>
                  </a:cubicBezTo>
                  <a:cubicBezTo>
                    <a:pt x="3001" y="6234"/>
                    <a:pt x="2953" y="6019"/>
                    <a:pt x="2906" y="5781"/>
                  </a:cubicBezTo>
                  <a:cubicBezTo>
                    <a:pt x="2953" y="5614"/>
                    <a:pt x="3001" y="5472"/>
                    <a:pt x="3072" y="5329"/>
                  </a:cubicBezTo>
                  <a:cubicBezTo>
                    <a:pt x="3120" y="5210"/>
                    <a:pt x="3168" y="5114"/>
                    <a:pt x="3215" y="5019"/>
                  </a:cubicBezTo>
                  <a:lnTo>
                    <a:pt x="3239" y="4971"/>
                  </a:lnTo>
                  <a:lnTo>
                    <a:pt x="3358" y="4924"/>
                  </a:lnTo>
                  <a:cubicBezTo>
                    <a:pt x="3573" y="4829"/>
                    <a:pt x="3787" y="4757"/>
                    <a:pt x="4025" y="4710"/>
                  </a:cubicBezTo>
                  <a:lnTo>
                    <a:pt x="4358" y="4710"/>
                  </a:lnTo>
                  <a:cubicBezTo>
                    <a:pt x="4454" y="4733"/>
                    <a:pt x="4549" y="4757"/>
                    <a:pt x="4620" y="4781"/>
                  </a:cubicBezTo>
                  <a:cubicBezTo>
                    <a:pt x="4739" y="4829"/>
                    <a:pt x="4835" y="4900"/>
                    <a:pt x="4882" y="4995"/>
                  </a:cubicBezTo>
                  <a:cubicBezTo>
                    <a:pt x="4882" y="4971"/>
                    <a:pt x="4859" y="4948"/>
                    <a:pt x="4859" y="4924"/>
                  </a:cubicBezTo>
                  <a:lnTo>
                    <a:pt x="4859" y="4924"/>
                  </a:lnTo>
                  <a:cubicBezTo>
                    <a:pt x="4906" y="4995"/>
                    <a:pt x="4954" y="5091"/>
                    <a:pt x="5001" y="5162"/>
                  </a:cubicBezTo>
                  <a:cubicBezTo>
                    <a:pt x="5001" y="5210"/>
                    <a:pt x="5025" y="5257"/>
                    <a:pt x="5049" y="5305"/>
                  </a:cubicBezTo>
                  <a:cubicBezTo>
                    <a:pt x="5025" y="5352"/>
                    <a:pt x="5001" y="5376"/>
                    <a:pt x="4978" y="5400"/>
                  </a:cubicBezTo>
                  <a:cubicBezTo>
                    <a:pt x="4930" y="5519"/>
                    <a:pt x="4906" y="5686"/>
                    <a:pt x="4930" y="5829"/>
                  </a:cubicBezTo>
                  <a:lnTo>
                    <a:pt x="5073" y="6615"/>
                  </a:lnTo>
                  <a:cubicBezTo>
                    <a:pt x="5097" y="6734"/>
                    <a:pt x="5121" y="6853"/>
                    <a:pt x="5144" y="6996"/>
                  </a:cubicBezTo>
                  <a:cubicBezTo>
                    <a:pt x="5144" y="7115"/>
                    <a:pt x="5192" y="7234"/>
                    <a:pt x="5216" y="7353"/>
                  </a:cubicBezTo>
                  <a:cubicBezTo>
                    <a:pt x="5287" y="7591"/>
                    <a:pt x="5478" y="7782"/>
                    <a:pt x="5740" y="7853"/>
                  </a:cubicBezTo>
                  <a:cubicBezTo>
                    <a:pt x="5883" y="7877"/>
                    <a:pt x="6049" y="7901"/>
                    <a:pt x="6216" y="7901"/>
                  </a:cubicBezTo>
                  <a:lnTo>
                    <a:pt x="6978" y="7901"/>
                  </a:lnTo>
                  <a:cubicBezTo>
                    <a:pt x="7096" y="7917"/>
                    <a:pt x="7226" y="7934"/>
                    <a:pt x="7359" y="7934"/>
                  </a:cubicBezTo>
                  <a:cubicBezTo>
                    <a:pt x="7414" y="7934"/>
                    <a:pt x="7470" y="7931"/>
                    <a:pt x="7526" y="7924"/>
                  </a:cubicBezTo>
                  <a:cubicBezTo>
                    <a:pt x="7692" y="7924"/>
                    <a:pt x="7883" y="7877"/>
                    <a:pt x="8050" y="7805"/>
                  </a:cubicBezTo>
                  <a:cubicBezTo>
                    <a:pt x="8288" y="7782"/>
                    <a:pt x="8550" y="7686"/>
                    <a:pt x="8740" y="7520"/>
                  </a:cubicBezTo>
                  <a:cubicBezTo>
                    <a:pt x="8931" y="7329"/>
                    <a:pt x="9050" y="7067"/>
                    <a:pt x="9074" y="6805"/>
                  </a:cubicBezTo>
                  <a:cubicBezTo>
                    <a:pt x="9121" y="6591"/>
                    <a:pt x="9098" y="6353"/>
                    <a:pt x="9002" y="6162"/>
                  </a:cubicBezTo>
                  <a:lnTo>
                    <a:pt x="9002" y="6186"/>
                  </a:lnTo>
                  <a:cubicBezTo>
                    <a:pt x="8859" y="5995"/>
                    <a:pt x="8669" y="5876"/>
                    <a:pt x="8431" y="5829"/>
                  </a:cubicBezTo>
                  <a:cubicBezTo>
                    <a:pt x="8246" y="5783"/>
                    <a:pt x="8052" y="5756"/>
                    <a:pt x="7860" y="5756"/>
                  </a:cubicBezTo>
                  <a:cubicBezTo>
                    <a:pt x="7755" y="5756"/>
                    <a:pt x="7651" y="5764"/>
                    <a:pt x="7550" y="5781"/>
                  </a:cubicBezTo>
                  <a:cubicBezTo>
                    <a:pt x="7407" y="5781"/>
                    <a:pt x="7264" y="5805"/>
                    <a:pt x="7121" y="5853"/>
                  </a:cubicBezTo>
                  <a:cubicBezTo>
                    <a:pt x="7169" y="5162"/>
                    <a:pt x="7145" y="4495"/>
                    <a:pt x="7097" y="3805"/>
                  </a:cubicBezTo>
                  <a:cubicBezTo>
                    <a:pt x="7169" y="3709"/>
                    <a:pt x="7216" y="3566"/>
                    <a:pt x="7216" y="3447"/>
                  </a:cubicBezTo>
                  <a:lnTo>
                    <a:pt x="7216" y="2257"/>
                  </a:lnTo>
                  <a:cubicBezTo>
                    <a:pt x="7240" y="1828"/>
                    <a:pt x="7240" y="1399"/>
                    <a:pt x="7192" y="994"/>
                  </a:cubicBezTo>
                  <a:cubicBezTo>
                    <a:pt x="7097" y="542"/>
                    <a:pt x="6740" y="209"/>
                    <a:pt x="6311" y="90"/>
                  </a:cubicBezTo>
                  <a:cubicBezTo>
                    <a:pt x="6095" y="32"/>
                    <a:pt x="5870" y="0"/>
                    <a:pt x="5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5"/>
            <p:cNvSpPr/>
            <p:nvPr/>
          </p:nvSpPr>
          <p:spPr>
            <a:xfrm>
              <a:off x="5206400" y="3779550"/>
              <a:ext cx="71475" cy="113000"/>
            </a:xfrm>
            <a:custGeom>
              <a:avLst/>
              <a:gdLst/>
              <a:ahLst/>
              <a:cxnLst/>
              <a:rect l="l" t="t" r="r" b="b"/>
              <a:pathLst>
                <a:path w="2859" h="4520" extrusionOk="0">
                  <a:moveTo>
                    <a:pt x="1488" y="0"/>
                  </a:moveTo>
                  <a:cubicBezTo>
                    <a:pt x="1363" y="0"/>
                    <a:pt x="1238" y="22"/>
                    <a:pt x="1120" y="66"/>
                  </a:cubicBezTo>
                  <a:cubicBezTo>
                    <a:pt x="668" y="209"/>
                    <a:pt x="334" y="566"/>
                    <a:pt x="168" y="995"/>
                  </a:cubicBezTo>
                  <a:cubicBezTo>
                    <a:pt x="1" y="1423"/>
                    <a:pt x="120" y="1924"/>
                    <a:pt x="477" y="2233"/>
                  </a:cubicBezTo>
                  <a:cubicBezTo>
                    <a:pt x="525" y="2281"/>
                    <a:pt x="596" y="2328"/>
                    <a:pt x="668" y="2352"/>
                  </a:cubicBezTo>
                  <a:cubicBezTo>
                    <a:pt x="692" y="2662"/>
                    <a:pt x="715" y="2971"/>
                    <a:pt x="787" y="3257"/>
                  </a:cubicBezTo>
                  <a:cubicBezTo>
                    <a:pt x="787" y="3471"/>
                    <a:pt x="763" y="3710"/>
                    <a:pt x="763" y="3924"/>
                  </a:cubicBezTo>
                  <a:cubicBezTo>
                    <a:pt x="763" y="4233"/>
                    <a:pt x="1025" y="4495"/>
                    <a:pt x="1334" y="4495"/>
                  </a:cubicBezTo>
                  <a:cubicBezTo>
                    <a:pt x="1382" y="4495"/>
                    <a:pt x="1430" y="4495"/>
                    <a:pt x="1477" y="4472"/>
                  </a:cubicBezTo>
                  <a:cubicBezTo>
                    <a:pt x="1513" y="4484"/>
                    <a:pt x="1555" y="4490"/>
                    <a:pt x="1596" y="4490"/>
                  </a:cubicBezTo>
                  <a:cubicBezTo>
                    <a:pt x="1638" y="4490"/>
                    <a:pt x="1680" y="4484"/>
                    <a:pt x="1716" y="4472"/>
                  </a:cubicBezTo>
                  <a:cubicBezTo>
                    <a:pt x="1811" y="4519"/>
                    <a:pt x="1930" y="4519"/>
                    <a:pt x="2025" y="4519"/>
                  </a:cubicBezTo>
                  <a:cubicBezTo>
                    <a:pt x="2311" y="4472"/>
                    <a:pt x="2525" y="4233"/>
                    <a:pt x="2525" y="3948"/>
                  </a:cubicBezTo>
                  <a:cubicBezTo>
                    <a:pt x="2525" y="3448"/>
                    <a:pt x="2478" y="2924"/>
                    <a:pt x="2359" y="2424"/>
                  </a:cubicBezTo>
                  <a:cubicBezTo>
                    <a:pt x="2430" y="2352"/>
                    <a:pt x="2525" y="2257"/>
                    <a:pt x="2597" y="2162"/>
                  </a:cubicBezTo>
                  <a:lnTo>
                    <a:pt x="2620" y="2138"/>
                  </a:lnTo>
                  <a:cubicBezTo>
                    <a:pt x="2644" y="2114"/>
                    <a:pt x="2644" y="2090"/>
                    <a:pt x="2668" y="2066"/>
                  </a:cubicBezTo>
                  <a:cubicBezTo>
                    <a:pt x="2740" y="1900"/>
                    <a:pt x="2787" y="1709"/>
                    <a:pt x="2787" y="1542"/>
                  </a:cubicBezTo>
                  <a:cubicBezTo>
                    <a:pt x="2859" y="1138"/>
                    <a:pt x="2740" y="757"/>
                    <a:pt x="2478" y="495"/>
                  </a:cubicBezTo>
                  <a:lnTo>
                    <a:pt x="2454" y="471"/>
                  </a:lnTo>
                  <a:cubicBezTo>
                    <a:pt x="2406" y="399"/>
                    <a:pt x="2335" y="352"/>
                    <a:pt x="2263" y="304"/>
                  </a:cubicBezTo>
                  <a:cubicBezTo>
                    <a:pt x="2050" y="107"/>
                    <a:pt x="1768" y="0"/>
                    <a:pt x="14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5"/>
            <p:cNvSpPr/>
            <p:nvPr/>
          </p:nvSpPr>
          <p:spPr>
            <a:xfrm>
              <a:off x="5127825" y="3662550"/>
              <a:ext cx="241750" cy="210450"/>
            </a:xfrm>
            <a:custGeom>
              <a:avLst/>
              <a:gdLst/>
              <a:ahLst/>
              <a:cxnLst/>
              <a:rect l="l" t="t" r="r" b="b"/>
              <a:pathLst>
                <a:path w="9670" h="8418" extrusionOk="0">
                  <a:moveTo>
                    <a:pt x="5954" y="483"/>
                  </a:moveTo>
                  <a:lnTo>
                    <a:pt x="5954" y="483"/>
                  </a:lnTo>
                  <a:cubicBezTo>
                    <a:pt x="5883" y="555"/>
                    <a:pt x="5835" y="626"/>
                    <a:pt x="5811" y="721"/>
                  </a:cubicBezTo>
                  <a:cubicBezTo>
                    <a:pt x="5692" y="983"/>
                    <a:pt x="5668" y="1269"/>
                    <a:pt x="5716" y="1555"/>
                  </a:cubicBezTo>
                  <a:cubicBezTo>
                    <a:pt x="5740" y="1698"/>
                    <a:pt x="5740" y="1864"/>
                    <a:pt x="5716" y="2007"/>
                  </a:cubicBezTo>
                  <a:lnTo>
                    <a:pt x="5644" y="2007"/>
                  </a:lnTo>
                  <a:cubicBezTo>
                    <a:pt x="5525" y="2007"/>
                    <a:pt x="5382" y="1984"/>
                    <a:pt x="5240" y="1984"/>
                  </a:cubicBezTo>
                  <a:cubicBezTo>
                    <a:pt x="4885" y="1995"/>
                    <a:pt x="4530" y="1999"/>
                    <a:pt x="4173" y="1999"/>
                  </a:cubicBezTo>
                  <a:cubicBezTo>
                    <a:pt x="2996" y="1999"/>
                    <a:pt x="1808" y="1949"/>
                    <a:pt x="620" y="1912"/>
                  </a:cubicBezTo>
                  <a:cubicBezTo>
                    <a:pt x="596" y="1674"/>
                    <a:pt x="620" y="1436"/>
                    <a:pt x="643" y="1198"/>
                  </a:cubicBezTo>
                  <a:cubicBezTo>
                    <a:pt x="715" y="912"/>
                    <a:pt x="929" y="698"/>
                    <a:pt x="1191" y="602"/>
                  </a:cubicBezTo>
                  <a:cubicBezTo>
                    <a:pt x="1501" y="602"/>
                    <a:pt x="1810" y="578"/>
                    <a:pt x="2120" y="578"/>
                  </a:cubicBezTo>
                  <a:cubicBezTo>
                    <a:pt x="3406" y="578"/>
                    <a:pt x="4668" y="555"/>
                    <a:pt x="5954" y="483"/>
                  </a:cubicBezTo>
                  <a:close/>
                  <a:moveTo>
                    <a:pt x="9193" y="6222"/>
                  </a:moveTo>
                  <a:cubicBezTo>
                    <a:pt x="9193" y="6699"/>
                    <a:pt x="9264" y="7246"/>
                    <a:pt x="8931" y="7628"/>
                  </a:cubicBezTo>
                  <a:cubicBezTo>
                    <a:pt x="8812" y="7723"/>
                    <a:pt x="8669" y="7770"/>
                    <a:pt x="8550" y="7770"/>
                  </a:cubicBezTo>
                  <a:lnTo>
                    <a:pt x="8383" y="7770"/>
                  </a:lnTo>
                  <a:cubicBezTo>
                    <a:pt x="8169" y="7651"/>
                    <a:pt x="8002" y="7461"/>
                    <a:pt x="7931" y="7223"/>
                  </a:cubicBezTo>
                  <a:cubicBezTo>
                    <a:pt x="7835" y="6913"/>
                    <a:pt x="7788" y="6580"/>
                    <a:pt x="7788" y="6246"/>
                  </a:cubicBezTo>
                  <a:lnTo>
                    <a:pt x="9193" y="6222"/>
                  </a:lnTo>
                  <a:close/>
                  <a:moveTo>
                    <a:pt x="2605" y="1"/>
                  </a:moveTo>
                  <a:cubicBezTo>
                    <a:pt x="2239" y="1"/>
                    <a:pt x="1870" y="7"/>
                    <a:pt x="1524" y="31"/>
                  </a:cubicBezTo>
                  <a:cubicBezTo>
                    <a:pt x="1481" y="25"/>
                    <a:pt x="1438" y="23"/>
                    <a:pt x="1394" y="23"/>
                  </a:cubicBezTo>
                  <a:cubicBezTo>
                    <a:pt x="1054" y="23"/>
                    <a:pt x="709" y="185"/>
                    <a:pt x="477" y="459"/>
                  </a:cubicBezTo>
                  <a:cubicBezTo>
                    <a:pt x="0" y="960"/>
                    <a:pt x="143" y="1579"/>
                    <a:pt x="143" y="2198"/>
                  </a:cubicBezTo>
                  <a:cubicBezTo>
                    <a:pt x="143" y="2347"/>
                    <a:pt x="264" y="2375"/>
                    <a:pt x="384" y="2375"/>
                  </a:cubicBezTo>
                  <a:cubicBezTo>
                    <a:pt x="456" y="2375"/>
                    <a:pt x="527" y="2365"/>
                    <a:pt x="572" y="2365"/>
                  </a:cubicBezTo>
                  <a:lnTo>
                    <a:pt x="1501" y="2365"/>
                  </a:lnTo>
                  <a:cubicBezTo>
                    <a:pt x="1524" y="2627"/>
                    <a:pt x="1524" y="2888"/>
                    <a:pt x="1501" y="3150"/>
                  </a:cubicBezTo>
                  <a:cubicBezTo>
                    <a:pt x="1501" y="3555"/>
                    <a:pt x="1477" y="3960"/>
                    <a:pt x="1477" y="4365"/>
                  </a:cubicBezTo>
                  <a:cubicBezTo>
                    <a:pt x="1477" y="4865"/>
                    <a:pt x="1501" y="5341"/>
                    <a:pt x="1429" y="5841"/>
                  </a:cubicBezTo>
                  <a:cubicBezTo>
                    <a:pt x="1358" y="6532"/>
                    <a:pt x="1215" y="7413"/>
                    <a:pt x="1763" y="7985"/>
                  </a:cubicBezTo>
                  <a:cubicBezTo>
                    <a:pt x="1903" y="8109"/>
                    <a:pt x="2124" y="8285"/>
                    <a:pt x="2314" y="8285"/>
                  </a:cubicBezTo>
                  <a:cubicBezTo>
                    <a:pt x="2415" y="8285"/>
                    <a:pt x="2506" y="8236"/>
                    <a:pt x="2572" y="8104"/>
                  </a:cubicBezTo>
                  <a:cubicBezTo>
                    <a:pt x="2620" y="7961"/>
                    <a:pt x="2549" y="7794"/>
                    <a:pt x="2406" y="7747"/>
                  </a:cubicBezTo>
                  <a:cubicBezTo>
                    <a:pt x="1405" y="7318"/>
                    <a:pt x="2001" y="5865"/>
                    <a:pt x="1858" y="5032"/>
                  </a:cubicBezTo>
                  <a:cubicBezTo>
                    <a:pt x="1858" y="4698"/>
                    <a:pt x="1858" y="4365"/>
                    <a:pt x="1834" y="4008"/>
                  </a:cubicBezTo>
                  <a:cubicBezTo>
                    <a:pt x="1834" y="3460"/>
                    <a:pt x="1882" y="2936"/>
                    <a:pt x="1906" y="2388"/>
                  </a:cubicBezTo>
                  <a:lnTo>
                    <a:pt x="2048" y="2388"/>
                  </a:lnTo>
                  <a:cubicBezTo>
                    <a:pt x="3144" y="2388"/>
                    <a:pt x="4263" y="2388"/>
                    <a:pt x="5335" y="2365"/>
                  </a:cubicBezTo>
                  <a:cubicBezTo>
                    <a:pt x="5416" y="2375"/>
                    <a:pt x="5488" y="2381"/>
                    <a:pt x="5553" y="2381"/>
                  </a:cubicBezTo>
                  <a:cubicBezTo>
                    <a:pt x="6063" y="2381"/>
                    <a:pt x="6110" y="2056"/>
                    <a:pt x="6025" y="1507"/>
                  </a:cubicBezTo>
                  <a:cubicBezTo>
                    <a:pt x="5954" y="1055"/>
                    <a:pt x="6121" y="531"/>
                    <a:pt x="6573" y="436"/>
                  </a:cubicBezTo>
                  <a:lnTo>
                    <a:pt x="6764" y="436"/>
                  </a:lnTo>
                  <a:cubicBezTo>
                    <a:pt x="7073" y="459"/>
                    <a:pt x="7335" y="721"/>
                    <a:pt x="7359" y="1031"/>
                  </a:cubicBezTo>
                  <a:cubicBezTo>
                    <a:pt x="7311" y="2245"/>
                    <a:pt x="7288" y="3484"/>
                    <a:pt x="7288" y="4698"/>
                  </a:cubicBezTo>
                  <a:cubicBezTo>
                    <a:pt x="7192" y="5603"/>
                    <a:pt x="6978" y="7104"/>
                    <a:pt x="7669" y="7818"/>
                  </a:cubicBezTo>
                  <a:lnTo>
                    <a:pt x="7311" y="7818"/>
                  </a:lnTo>
                  <a:cubicBezTo>
                    <a:pt x="7285" y="7818"/>
                    <a:pt x="7256" y="7818"/>
                    <a:pt x="7224" y="7818"/>
                  </a:cubicBezTo>
                  <a:cubicBezTo>
                    <a:pt x="6974" y="7818"/>
                    <a:pt x="6605" y="7837"/>
                    <a:pt x="6668" y="8175"/>
                  </a:cubicBezTo>
                  <a:cubicBezTo>
                    <a:pt x="6690" y="8325"/>
                    <a:pt x="6807" y="8417"/>
                    <a:pt x="6952" y="8417"/>
                  </a:cubicBezTo>
                  <a:cubicBezTo>
                    <a:pt x="6968" y="8417"/>
                    <a:pt x="6985" y="8416"/>
                    <a:pt x="7002" y="8413"/>
                  </a:cubicBezTo>
                  <a:cubicBezTo>
                    <a:pt x="7240" y="8366"/>
                    <a:pt x="7478" y="8342"/>
                    <a:pt x="7716" y="8342"/>
                  </a:cubicBezTo>
                  <a:cubicBezTo>
                    <a:pt x="7978" y="8318"/>
                    <a:pt x="8240" y="8294"/>
                    <a:pt x="8502" y="8271"/>
                  </a:cubicBezTo>
                  <a:cubicBezTo>
                    <a:pt x="9669" y="8151"/>
                    <a:pt x="9598" y="6889"/>
                    <a:pt x="9526" y="6032"/>
                  </a:cubicBezTo>
                  <a:cubicBezTo>
                    <a:pt x="9502" y="5901"/>
                    <a:pt x="9401" y="5871"/>
                    <a:pt x="9285" y="5871"/>
                  </a:cubicBezTo>
                  <a:cubicBezTo>
                    <a:pt x="9188" y="5871"/>
                    <a:pt x="9081" y="5892"/>
                    <a:pt x="9000" y="5892"/>
                  </a:cubicBezTo>
                  <a:cubicBezTo>
                    <a:pt x="8984" y="5892"/>
                    <a:pt x="8969" y="5891"/>
                    <a:pt x="8955" y="5889"/>
                  </a:cubicBezTo>
                  <a:lnTo>
                    <a:pt x="8574" y="5889"/>
                  </a:lnTo>
                  <a:cubicBezTo>
                    <a:pt x="8312" y="5865"/>
                    <a:pt x="8026" y="5889"/>
                    <a:pt x="7788" y="5841"/>
                  </a:cubicBezTo>
                  <a:cubicBezTo>
                    <a:pt x="7788" y="5556"/>
                    <a:pt x="7812" y="5246"/>
                    <a:pt x="7835" y="4960"/>
                  </a:cubicBezTo>
                  <a:cubicBezTo>
                    <a:pt x="7835" y="4532"/>
                    <a:pt x="7764" y="4008"/>
                    <a:pt x="7764" y="3579"/>
                  </a:cubicBezTo>
                  <a:cubicBezTo>
                    <a:pt x="7740" y="2960"/>
                    <a:pt x="7716" y="2293"/>
                    <a:pt x="7716" y="1698"/>
                  </a:cubicBezTo>
                  <a:lnTo>
                    <a:pt x="7716" y="960"/>
                  </a:lnTo>
                  <a:cubicBezTo>
                    <a:pt x="7669" y="483"/>
                    <a:pt x="7264" y="102"/>
                    <a:pt x="6787" y="102"/>
                  </a:cubicBezTo>
                  <a:lnTo>
                    <a:pt x="6716" y="102"/>
                  </a:lnTo>
                  <a:lnTo>
                    <a:pt x="6192" y="78"/>
                  </a:lnTo>
                  <a:cubicBezTo>
                    <a:pt x="5359" y="31"/>
                    <a:pt x="4501" y="31"/>
                    <a:pt x="3668" y="7"/>
                  </a:cubicBezTo>
                  <a:cubicBezTo>
                    <a:pt x="3334" y="7"/>
                    <a:pt x="2971" y="1"/>
                    <a:pt x="2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5"/>
            <p:cNvSpPr/>
            <p:nvPr/>
          </p:nvSpPr>
          <p:spPr>
            <a:xfrm>
              <a:off x="5204250" y="3773625"/>
              <a:ext cx="83150" cy="128675"/>
            </a:xfrm>
            <a:custGeom>
              <a:avLst/>
              <a:gdLst/>
              <a:ahLst/>
              <a:cxnLst/>
              <a:rect l="l" t="t" r="r" b="b"/>
              <a:pathLst>
                <a:path w="3326" h="5147" extrusionOk="0">
                  <a:moveTo>
                    <a:pt x="1570" y="338"/>
                  </a:moveTo>
                  <a:cubicBezTo>
                    <a:pt x="2037" y="338"/>
                    <a:pt x="2501" y="595"/>
                    <a:pt x="2683" y="1160"/>
                  </a:cubicBezTo>
                  <a:cubicBezTo>
                    <a:pt x="2897" y="1779"/>
                    <a:pt x="2611" y="2446"/>
                    <a:pt x="2016" y="2732"/>
                  </a:cubicBezTo>
                  <a:cubicBezTo>
                    <a:pt x="1900" y="2766"/>
                    <a:pt x="1780" y="2783"/>
                    <a:pt x="1660" y="2783"/>
                  </a:cubicBezTo>
                  <a:cubicBezTo>
                    <a:pt x="1361" y="2783"/>
                    <a:pt x="1063" y="2681"/>
                    <a:pt x="825" y="2494"/>
                  </a:cubicBezTo>
                  <a:cubicBezTo>
                    <a:pt x="539" y="2280"/>
                    <a:pt x="373" y="1970"/>
                    <a:pt x="349" y="1637"/>
                  </a:cubicBezTo>
                  <a:cubicBezTo>
                    <a:pt x="294" y="813"/>
                    <a:pt x="935" y="338"/>
                    <a:pt x="1570" y="338"/>
                  </a:cubicBezTo>
                  <a:close/>
                  <a:moveTo>
                    <a:pt x="2254" y="3232"/>
                  </a:moveTo>
                  <a:lnTo>
                    <a:pt x="2254" y="3446"/>
                  </a:lnTo>
                  <a:cubicBezTo>
                    <a:pt x="2254" y="3804"/>
                    <a:pt x="2254" y="4137"/>
                    <a:pt x="2254" y="4494"/>
                  </a:cubicBezTo>
                  <a:cubicBezTo>
                    <a:pt x="2111" y="4423"/>
                    <a:pt x="1968" y="4399"/>
                    <a:pt x="1825" y="4375"/>
                  </a:cubicBezTo>
                  <a:cubicBezTo>
                    <a:pt x="1754" y="4359"/>
                    <a:pt x="1680" y="4351"/>
                    <a:pt x="1605" y="4351"/>
                  </a:cubicBezTo>
                  <a:cubicBezTo>
                    <a:pt x="1455" y="4351"/>
                    <a:pt x="1301" y="4383"/>
                    <a:pt x="1159" y="4447"/>
                  </a:cubicBezTo>
                  <a:cubicBezTo>
                    <a:pt x="1159" y="4018"/>
                    <a:pt x="1135" y="3613"/>
                    <a:pt x="1063" y="3232"/>
                  </a:cubicBezTo>
                  <a:lnTo>
                    <a:pt x="1063" y="3232"/>
                  </a:lnTo>
                  <a:cubicBezTo>
                    <a:pt x="1242" y="3316"/>
                    <a:pt x="1444" y="3357"/>
                    <a:pt x="1650" y="3357"/>
                  </a:cubicBezTo>
                  <a:cubicBezTo>
                    <a:pt x="1855" y="3357"/>
                    <a:pt x="2063" y="3316"/>
                    <a:pt x="2254" y="3232"/>
                  </a:cubicBezTo>
                  <a:close/>
                  <a:moveTo>
                    <a:pt x="1626" y="1"/>
                  </a:moveTo>
                  <a:cubicBezTo>
                    <a:pt x="813" y="1"/>
                    <a:pt x="0" y="579"/>
                    <a:pt x="39" y="1637"/>
                  </a:cubicBezTo>
                  <a:cubicBezTo>
                    <a:pt x="39" y="2137"/>
                    <a:pt x="254" y="2613"/>
                    <a:pt x="635" y="2946"/>
                  </a:cubicBezTo>
                  <a:lnTo>
                    <a:pt x="682" y="2970"/>
                  </a:lnTo>
                  <a:cubicBezTo>
                    <a:pt x="611" y="3446"/>
                    <a:pt x="587" y="3923"/>
                    <a:pt x="611" y="4375"/>
                  </a:cubicBezTo>
                  <a:cubicBezTo>
                    <a:pt x="587" y="4590"/>
                    <a:pt x="587" y="4780"/>
                    <a:pt x="611" y="4994"/>
                  </a:cubicBezTo>
                  <a:cubicBezTo>
                    <a:pt x="676" y="5106"/>
                    <a:pt x="756" y="5147"/>
                    <a:pt x="844" y="5147"/>
                  </a:cubicBezTo>
                  <a:cubicBezTo>
                    <a:pt x="1074" y="5147"/>
                    <a:pt x="1356" y="4862"/>
                    <a:pt x="1563" y="4828"/>
                  </a:cubicBezTo>
                  <a:cubicBezTo>
                    <a:pt x="1625" y="4818"/>
                    <a:pt x="1686" y="4813"/>
                    <a:pt x="1746" y="4813"/>
                  </a:cubicBezTo>
                  <a:cubicBezTo>
                    <a:pt x="1985" y="4813"/>
                    <a:pt x="2206" y="4890"/>
                    <a:pt x="2397" y="5042"/>
                  </a:cubicBezTo>
                  <a:cubicBezTo>
                    <a:pt x="2417" y="5062"/>
                    <a:pt x="2443" y="5071"/>
                    <a:pt x="2470" y="5071"/>
                  </a:cubicBezTo>
                  <a:cubicBezTo>
                    <a:pt x="2538" y="5071"/>
                    <a:pt x="2611" y="5015"/>
                    <a:pt x="2611" y="4947"/>
                  </a:cubicBezTo>
                  <a:lnTo>
                    <a:pt x="2611" y="4732"/>
                  </a:lnTo>
                  <a:lnTo>
                    <a:pt x="2611" y="4685"/>
                  </a:lnTo>
                  <a:cubicBezTo>
                    <a:pt x="2611" y="4161"/>
                    <a:pt x="2564" y="3589"/>
                    <a:pt x="2564" y="3065"/>
                  </a:cubicBezTo>
                  <a:cubicBezTo>
                    <a:pt x="3088" y="2613"/>
                    <a:pt x="3326" y="1899"/>
                    <a:pt x="3159" y="1232"/>
                  </a:cubicBezTo>
                  <a:cubicBezTo>
                    <a:pt x="2965" y="393"/>
                    <a:pt x="2296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9" name="Google Shape;1169;p75"/>
          <p:cNvGrpSpPr/>
          <p:nvPr/>
        </p:nvGrpSpPr>
        <p:grpSpPr>
          <a:xfrm>
            <a:off x="5389545" y="2277599"/>
            <a:ext cx="354245" cy="349397"/>
            <a:chOff x="4539000" y="3662900"/>
            <a:chExt cx="242950" cy="239625"/>
          </a:xfrm>
        </p:grpSpPr>
        <p:sp>
          <p:nvSpPr>
            <p:cNvPr id="1170" name="Google Shape;1170;p75"/>
            <p:cNvSpPr/>
            <p:nvPr/>
          </p:nvSpPr>
          <p:spPr>
            <a:xfrm>
              <a:off x="4617000" y="3667150"/>
              <a:ext cx="101225" cy="100975"/>
            </a:xfrm>
            <a:custGeom>
              <a:avLst/>
              <a:gdLst/>
              <a:ahLst/>
              <a:cxnLst/>
              <a:rect l="l" t="t" r="r" b="b"/>
              <a:pathLst>
                <a:path w="4049" h="4039" extrusionOk="0">
                  <a:moveTo>
                    <a:pt x="626" y="0"/>
                  </a:moveTo>
                  <a:cubicBezTo>
                    <a:pt x="575" y="0"/>
                    <a:pt x="524" y="6"/>
                    <a:pt x="477" y="13"/>
                  </a:cubicBezTo>
                  <a:cubicBezTo>
                    <a:pt x="167" y="109"/>
                    <a:pt x="1" y="418"/>
                    <a:pt x="72" y="728"/>
                  </a:cubicBezTo>
                  <a:cubicBezTo>
                    <a:pt x="72" y="752"/>
                    <a:pt x="72" y="776"/>
                    <a:pt x="72" y="799"/>
                  </a:cubicBezTo>
                  <a:cubicBezTo>
                    <a:pt x="96" y="1204"/>
                    <a:pt x="96" y="1609"/>
                    <a:pt x="72" y="2038"/>
                  </a:cubicBezTo>
                  <a:cubicBezTo>
                    <a:pt x="72" y="2204"/>
                    <a:pt x="48" y="2371"/>
                    <a:pt x="48" y="2562"/>
                  </a:cubicBezTo>
                  <a:cubicBezTo>
                    <a:pt x="48" y="2800"/>
                    <a:pt x="48" y="3062"/>
                    <a:pt x="72" y="3324"/>
                  </a:cubicBezTo>
                  <a:cubicBezTo>
                    <a:pt x="96" y="3514"/>
                    <a:pt x="167" y="3681"/>
                    <a:pt x="310" y="3824"/>
                  </a:cubicBezTo>
                  <a:cubicBezTo>
                    <a:pt x="477" y="3967"/>
                    <a:pt x="715" y="4038"/>
                    <a:pt x="929" y="4038"/>
                  </a:cubicBezTo>
                  <a:cubicBezTo>
                    <a:pt x="1429" y="4014"/>
                    <a:pt x="1930" y="3990"/>
                    <a:pt x="2430" y="3943"/>
                  </a:cubicBezTo>
                  <a:cubicBezTo>
                    <a:pt x="2739" y="3895"/>
                    <a:pt x="3025" y="3871"/>
                    <a:pt x="3311" y="3824"/>
                  </a:cubicBezTo>
                  <a:cubicBezTo>
                    <a:pt x="3477" y="3824"/>
                    <a:pt x="3644" y="3752"/>
                    <a:pt x="3787" y="3633"/>
                  </a:cubicBezTo>
                  <a:cubicBezTo>
                    <a:pt x="3954" y="3443"/>
                    <a:pt x="4025" y="3228"/>
                    <a:pt x="4025" y="2990"/>
                  </a:cubicBezTo>
                  <a:cubicBezTo>
                    <a:pt x="4049" y="2395"/>
                    <a:pt x="4025" y="1776"/>
                    <a:pt x="3930" y="1204"/>
                  </a:cubicBezTo>
                  <a:cubicBezTo>
                    <a:pt x="3906" y="1133"/>
                    <a:pt x="3882" y="1061"/>
                    <a:pt x="3835" y="990"/>
                  </a:cubicBezTo>
                  <a:lnTo>
                    <a:pt x="3835" y="918"/>
                  </a:lnTo>
                  <a:cubicBezTo>
                    <a:pt x="3787" y="704"/>
                    <a:pt x="3644" y="537"/>
                    <a:pt x="3454" y="442"/>
                  </a:cubicBezTo>
                  <a:cubicBezTo>
                    <a:pt x="3215" y="299"/>
                    <a:pt x="2954" y="228"/>
                    <a:pt x="2692" y="180"/>
                  </a:cubicBezTo>
                  <a:cubicBezTo>
                    <a:pt x="2430" y="133"/>
                    <a:pt x="2144" y="109"/>
                    <a:pt x="1882" y="85"/>
                  </a:cubicBezTo>
                  <a:cubicBezTo>
                    <a:pt x="1771" y="66"/>
                    <a:pt x="1657" y="55"/>
                    <a:pt x="1542" y="55"/>
                  </a:cubicBezTo>
                  <a:cubicBezTo>
                    <a:pt x="1360" y="55"/>
                    <a:pt x="1176" y="83"/>
                    <a:pt x="1001" y="156"/>
                  </a:cubicBezTo>
                  <a:cubicBezTo>
                    <a:pt x="977" y="109"/>
                    <a:pt x="953" y="109"/>
                    <a:pt x="929" y="85"/>
                  </a:cubicBezTo>
                  <a:cubicBezTo>
                    <a:pt x="834" y="21"/>
                    <a:pt x="728" y="0"/>
                    <a:pt x="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5"/>
            <p:cNvSpPr/>
            <p:nvPr/>
          </p:nvSpPr>
          <p:spPr>
            <a:xfrm>
              <a:off x="4662250" y="3780600"/>
              <a:ext cx="113150" cy="101700"/>
            </a:xfrm>
            <a:custGeom>
              <a:avLst/>
              <a:gdLst/>
              <a:ahLst/>
              <a:cxnLst/>
              <a:rect l="l" t="t" r="r" b="b"/>
              <a:pathLst>
                <a:path w="4526" h="4068" extrusionOk="0">
                  <a:moveTo>
                    <a:pt x="2025" y="0"/>
                  </a:moveTo>
                  <a:cubicBezTo>
                    <a:pt x="1787" y="0"/>
                    <a:pt x="1525" y="24"/>
                    <a:pt x="1286" y="72"/>
                  </a:cubicBezTo>
                  <a:cubicBezTo>
                    <a:pt x="1144" y="119"/>
                    <a:pt x="1001" y="215"/>
                    <a:pt x="882" y="334"/>
                  </a:cubicBezTo>
                  <a:lnTo>
                    <a:pt x="858" y="334"/>
                  </a:lnTo>
                  <a:cubicBezTo>
                    <a:pt x="548" y="357"/>
                    <a:pt x="310" y="596"/>
                    <a:pt x="286" y="905"/>
                  </a:cubicBezTo>
                  <a:cubicBezTo>
                    <a:pt x="286" y="1215"/>
                    <a:pt x="262" y="1524"/>
                    <a:pt x="215" y="1834"/>
                  </a:cubicBezTo>
                  <a:cubicBezTo>
                    <a:pt x="191" y="2024"/>
                    <a:pt x="167" y="2215"/>
                    <a:pt x="120" y="2405"/>
                  </a:cubicBezTo>
                  <a:cubicBezTo>
                    <a:pt x="120" y="2429"/>
                    <a:pt x="96" y="2453"/>
                    <a:pt x="72" y="2477"/>
                  </a:cubicBezTo>
                  <a:cubicBezTo>
                    <a:pt x="0" y="2644"/>
                    <a:pt x="0" y="2858"/>
                    <a:pt x="72" y="3025"/>
                  </a:cubicBezTo>
                  <a:cubicBezTo>
                    <a:pt x="96" y="3144"/>
                    <a:pt x="120" y="3239"/>
                    <a:pt x="167" y="3334"/>
                  </a:cubicBezTo>
                  <a:cubicBezTo>
                    <a:pt x="405" y="3763"/>
                    <a:pt x="929" y="3882"/>
                    <a:pt x="1358" y="3953"/>
                  </a:cubicBezTo>
                  <a:cubicBezTo>
                    <a:pt x="1707" y="4023"/>
                    <a:pt x="2055" y="4067"/>
                    <a:pt x="2404" y="4067"/>
                  </a:cubicBezTo>
                  <a:cubicBezTo>
                    <a:pt x="2531" y="4067"/>
                    <a:pt x="2659" y="4061"/>
                    <a:pt x="2787" y="4049"/>
                  </a:cubicBezTo>
                  <a:cubicBezTo>
                    <a:pt x="2882" y="4025"/>
                    <a:pt x="2977" y="4001"/>
                    <a:pt x="3049" y="3977"/>
                  </a:cubicBezTo>
                  <a:cubicBezTo>
                    <a:pt x="3120" y="3989"/>
                    <a:pt x="3186" y="3995"/>
                    <a:pt x="3248" y="3995"/>
                  </a:cubicBezTo>
                  <a:cubicBezTo>
                    <a:pt x="3311" y="3995"/>
                    <a:pt x="3370" y="3989"/>
                    <a:pt x="3430" y="3977"/>
                  </a:cubicBezTo>
                  <a:cubicBezTo>
                    <a:pt x="3644" y="3953"/>
                    <a:pt x="3835" y="3882"/>
                    <a:pt x="3977" y="3739"/>
                  </a:cubicBezTo>
                  <a:cubicBezTo>
                    <a:pt x="4120" y="3620"/>
                    <a:pt x="4216" y="3453"/>
                    <a:pt x="4287" y="3263"/>
                  </a:cubicBezTo>
                  <a:cubicBezTo>
                    <a:pt x="4454" y="2763"/>
                    <a:pt x="4525" y="2215"/>
                    <a:pt x="4478" y="1691"/>
                  </a:cubicBezTo>
                  <a:cubicBezTo>
                    <a:pt x="4454" y="1405"/>
                    <a:pt x="4406" y="1119"/>
                    <a:pt x="4311" y="857"/>
                  </a:cubicBezTo>
                  <a:cubicBezTo>
                    <a:pt x="4239" y="643"/>
                    <a:pt x="4097" y="453"/>
                    <a:pt x="3906" y="334"/>
                  </a:cubicBezTo>
                  <a:cubicBezTo>
                    <a:pt x="3811" y="238"/>
                    <a:pt x="3668" y="191"/>
                    <a:pt x="3525" y="191"/>
                  </a:cubicBezTo>
                  <a:cubicBezTo>
                    <a:pt x="3477" y="167"/>
                    <a:pt x="3430" y="143"/>
                    <a:pt x="3382" y="143"/>
                  </a:cubicBezTo>
                  <a:cubicBezTo>
                    <a:pt x="3144" y="72"/>
                    <a:pt x="2906" y="48"/>
                    <a:pt x="2644" y="24"/>
                  </a:cubicBezTo>
                  <a:cubicBezTo>
                    <a:pt x="2453" y="0"/>
                    <a:pt x="2239" y="0"/>
                    <a:pt x="2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5"/>
            <p:cNvSpPr/>
            <p:nvPr/>
          </p:nvSpPr>
          <p:spPr>
            <a:xfrm>
              <a:off x="4541975" y="3783575"/>
              <a:ext cx="114350" cy="106575"/>
            </a:xfrm>
            <a:custGeom>
              <a:avLst/>
              <a:gdLst/>
              <a:ahLst/>
              <a:cxnLst/>
              <a:rect l="l" t="t" r="r" b="b"/>
              <a:pathLst>
                <a:path w="4574" h="4263" extrusionOk="0">
                  <a:moveTo>
                    <a:pt x="2049" y="0"/>
                  </a:moveTo>
                  <a:cubicBezTo>
                    <a:pt x="1763" y="0"/>
                    <a:pt x="1501" y="24"/>
                    <a:pt x="1215" y="72"/>
                  </a:cubicBezTo>
                  <a:cubicBezTo>
                    <a:pt x="1073" y="96"/>
                    <a:pt x="930" y="167"/>
                    <a:pt x="811" y="262"/>
                  </a:cubicBezTo>
                  <a:cubicBezTo>
                    <a:pt x="793" y="261"/>
                    <a:pt x="775" y="260"/>
                    <a:pt x="757" y="260"/>
                  </a:cubicBezTo>
                  <a:cubicBezTo>
                    <a:pt x="492" y="260"/>
                    <a:pt x="257" y="423"/>
                    <a:pt x="168" y="691"/>
                  </a:cubicBezTo>
                  <a:cubicBezTo>
                    <a:pt x="49" y="1167"/>
                    <a:pt x="1" y="1691"/>
                    <a:pt x="25" y="2191"/>
                  </a:cubicBezTo>
                  <a:cubicBezTo>
                    <a:pt x="25" y="2215"/>
                    <a:pt x="25" y="2263"/>
                    <a:pt x="25" y="2286"/>
                  </a:cubicBezTo>
                  <a:cubicBezTo>
                    <a:pt x="1" y="2501"/>
                    <a:pt x="1" y="2739"/>
                    <a:pt x="25" y="2953"/>
                  </a:cubicBezTo>
                  <a:cubicBezTo>
                    <a:pt x="25" y="3239"/>
                    <a:pt x="96" y="3549"/>
                    <a:pt x="239" y="3811"/>
                  </a:cubicBezTo>
                  <a:cubicBezTo>
                    <a:pt x="430" y="4096"/>
                    <a:pt x="787" y="4263"/>
                    <a:pt x="1144" y="4263"/>
                  </a:cubicBezTo>
                  <a:cubicBezTo>
                    <a:pt x="1382" y="4263"/>
                    <a:pt x="1596" y="4239"/>
                    <a:pt x="1835" y="4192"/>
                  </a:cubicBezTo>
                  <a:cubicBezTo>
                    <a:pt x="2120" y="4168"/>
                    <a:pt x="2406" y="4120"/>
                    <a:pt x="2692" y="4049"/>
                  </a:cubicBezTo>
                  <a:cubicBezTo>
                    <a:pt x="3168" y="3953"/>
                    <a:pt x="3764" y="3858"/>
                    <a:pt x="4121" y="3477"/>
                  </a:cubicBezTo>
                  <a:cubicBezTo>
                    <a:pt x="4478" y="3120"/>
                    <a:pt x="4573" y="2429"/>
                    <a:pt x="4502" y="1905"/>
                  </a:cubicBezTo>
                  <a:cubicBezTo>
                    <a:pt x="4478" y="1620"/>
                    <a:pt x="4407" y="1358"/>
                    <a:pt x="4311" y="1096"/>
                  </a:cubicBezTo>
                  <a:cubicBezTo>
                    <a:pt x="4216" y="738"/>
                    <a:pt x="3978" y="429"/>
                    <a:pt x="3621" y="286"/>
                  </a:cubicBezTo>
                  <a:cubicBezTo>
                    <a:pt x="3525" y="262"/>
                    <a:pt x="3406" y="238"/>
                    <a:pt x="3311" y="238"/>
                  </a:cubicBezTo>
                  <a:cubicBezTo>
                    <a:pt x="3192" y="96"/>
                    <a:pt x="3025" y="0"/>
                    <a:pt x="2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5"/>
            <p:cNvSpPr/>
            <p:nvPr/>
          </p:nvSpPr>
          <p:spPr>
            <a:xfrm>
              <a:off x="4634275" y="3696300"/>
              <a:ext cx="52400" cy="56925"/>
            </a:xfrm>
            <a:custGeom>
              <a:avLst/>
              <a:gdLst/>
              <a:ahLst/>
              <a:cxnLst/>
              <a:rect l="l" t="t" r="r" b="b"/>
              <a:pathLst>
                <a:path w="2096" h="2277" extrusionOk="0">
                  <a:moveTo>
                    <a:pt x="1084" y="476"/>
                  </a:moveTo>
                  <a:cubicBezTo>
                    <a:pt x="1193" y="476"/>
                    <a:pt x="1306" y="511"/>
                    <a:pt x="1405" y="586"/>
                  </a:cubicBezTo>
                  <a:cubicBezTo>
                    <a:pt x="1548" y="800"/>
                    <a:pt x="1620" y="1038"/>
                    <a:pt x="1596" y="1300"/>
                  </a:cubicBezTo>
                  <a:cubicBezTo>
                    <a:pt x="1498" y="1338"/>
                    <a:pt x="1394" y="1352"/>
                    <a:pt x="1287" y="1352"/>
                  </a:cubicBezTo>
                  <a:cubicBezTo>
                    <a:pt x="1051" y="1352"/>
                    <a:pt x="800" y="1285"/>
                    <a:pt x="572" y="1253"/>
                  </a:cubicBezTo>
                  <a:cubicBezTo>
                    <a:pt x="572" y="1181"/>
                    <a:pt x="572" y="1134"/>
                    <a:pt x="596" y="1062"/>
                  </a:cubicBezTo>
                  <a:cubicBezTo>
                    <a:pt x="619" y="872"/>
                    <a:pt x="619" y="657"/>
                    <a:pt x="786" y="562"/>
                  </a:cubicBezTo>
                  <a:lnTo>
                    <a:pt x="810" y="562"/>
                  </a:lnTo>
                  <a:cubicBezTo>
                    <a:pt x="889" y="505"/>
                    <a:pt x="985" y="476"/>
                    <a:pt x="1084" y="476"/>
                  </a:cubicBezTo>
                  <a:close/>
                  <a:moveTo>
                    <a:pt x="1016" y="0"/>
                  </a:moveTo>
                  <a:cubicBezTo>
                    <a:pt x="604" y="0"/>
                    <a:pt x="173" y="236"/>
                    <a:pt x="72" y="657"/>
                  </a:cubicBezTo>
                  <a:cubicBezTo>
                    <a:pt x="0" y="1157"/>
                    <a:pt x="24" y="1658"/>
                    <a:pt x="143" y="2134"/>
                  </a:cubicBezTo>
                  <a:cubicBezTo>
                    <a:pt x="169" y="2223"/>
                    <a:pt x="242" y="2271"/>
                    <a:pt x="315" y="2271"/>
                  </a:cubicBezTo>
                  <a:cubicBezTo>
                    <a:pt x="379" y="2271"/>
                    <a:pt x="443" y="2235"/>
                    <a:pt x="476" y="2158"/>
                  </a:cubicBezTo>
                  <a:cubicBezTo>
                    <a:pt x="500" y="2039"/>
                    <a:pt x="524" y="1919"/>
                    <a:pt x="548" y="1800"/>
                  </a:cubicBezTo>
                  <a:lnTo>
                    <a:pt x="738" y="1753"/>
                  </a:lnTo>
                  <a:cubicBezTo>
                    <a:pt x="906" y="1725"/>
                    <a:pt x="1065" y="1713"/>
                    <a:pt x="1226" y="1713"/>
                  </a:cubicBezTo>
                  <a:cubicBezTo>
                    <a:pt x="1339" y="1713"/>
                    <a:pt x="1454" y="1719"/>
                    <a:pt x="1572" y="1729"/>
                  </a:cubicBezTo>
                  <a:cubicBezTo>
                    <a:pt x="1572" y="1848"/>
                    <a:pt x="1548" y="1991"/>
                    <a:pt x="1548" y="2134"/>
                  </a:cubicBezTo>
                  <a:cubicBezTo>
                    <a:pt x="1548" y="2229"/>
                    <a:pt x="1620" y="2277"/>
                    <a:pt x="1694" y="2277"/>
                  </a:cubicBezTo>
                  <a:cubicBezTo>
                    <a:pt x="1768" y="2277"/>
                    <a:pt x="1846" y="2229"/>
                    <a:pt x="1858" y="2134"/>
                  </a:cubicBezTo>
                  <a:cubicBezTo>
                    <a:pt x="1905" y="1538"/>
                    <a:pt x="2096" y="848"/>
                    <a:pt x="1691" y="300"/>
                  </a:cubicBezTo>
                  <a:cubicBezTo>
                    <a:pt x="1533" y="96"/>
                    <a:pt x="1278" y="0"/>
                    <a:pt x="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5"/>
            <p:cNvSpPr/>
            <p:nvPr/>
          </p:nvSpPr>
          <p:spPr>
            <a:xfrm>
              <a:off x="4539000" y="3662900"/>
              <a:ext cx="242950" cy="239625"/>
            </a:xfrm>
            <a:custGeom>
              <a:avLst/>
              <a:gdLst/>
              <a:ahLst/>
              <a:cxnLst/>
              <a:rect l="l" t="t" r="r" b="b"/>
              <a:pathLst>
                <a:path w="9718" h="9585" extrusionOk="0">
                  <a:moveTo>
                    <a:pt x="5930" y="444"/>
                  </a:moveTo>
                  <a:cubicBezTo>
                    <a:pt x="6410" y="444"/>
                    <a:pt x="6815" y="795"/>
                    <a:pt x="6907" y="1279"/>
                  </a:cubicBezTo>
                  <a:cubicBezTo>
                    <a:pt x="6931" y="1517"/>
                    <a:pt x="6907" y="1922"/>
                    <a:pt x="6931" y="2184"/>
                  </a:cubicBezTo>
                  <a:cubicBezTo>
                    <a:pt x="6907" y="3017"/>
                    <a:pt x="7098" y="4399"/>
                    <a:pt x="6097" y="4637"/>
                  </a:cubicBezTo>
                  <a:cubicBezTo>
                    <a:pt x="5978" y="4637"/>
                    <a:pt x="5859" y="4637"/>
                    <a:pt x="5740" y="4684"/>
                  </a:cubicBezTo>
                  <a:cubicBezTo>
                    <a:pt x="5477" y="4698"/>
                    <a:pt x="5163" y="4717"/>
                    <a:pt x="4840" y="4717"/>
                  </a:cubicBezTo>
                  <a:cubicBezTo>
                    <a:pt x="4023" y="4717"/>
                    <a:pt x="3142" y="4594"/>
                    <a:pt x="2835" y="3946"/>
                  </a:cubicBezTo>
                  <a:cubicBezTo>
                    <a:pt x="2740" y="3708"/>
                    <a:pt x="2716" y="3470"/>
                    <a:pt x="2740" y="3232"/>
                  </a:cubicBezTo>
                  <a:cubicBezTo>
                    <a:pt x="2740" y="2589"/>
                    <a:pt x="2859" y="1922"/>
                    <a:pt x="2811" y="1279"/>
                  </a:cubicBezTo>
                  <a:cubicBezTo>
                    <a:pt x="2787" y="969"/>
                    <a:pt x="3001" y="684"/>
                    <a:pt x="3287" y="588"/>
                  </a:cubicBezTo>
                  <a:cubicBezTo>
                    <a:pt x="3519" y="472"/>
                    <a:pt x="3779" y="454"/>
                    <a:pt x="4044" y="454"/>
                  </a:cubicBezTo>
                  <a:cubicBezTo>
                    <a:pt x="4167" y="454"/>
                    <a:pt x="4292" y="458"/>
                    <a:pt x="4415" y="458"/>
                  </a:cubicBezTo>
                  <a:cubicBezTo>
                    <a:pt x="4517" y="458"/>
                    <a:pt x="4617" y="455"/>
                    <a:pt x="4716" y="445"/>
                  </a:cubicBezTo>
                  <a:lnTo>
                    <a:pt x="5883" y="445"/>
                  </a:lnTo>
                  <a:cubicBezTo>
                    <a:pt x="5899" y="445"/>
                    <a:pt x="5915" y="444"/>
                    <a:pt x="5930" y="444"/>
                  </a:cubicBezTo>
                  <a:close/>
                  <a:moveTo>
                    <a:pt x="5026" y="5089"/>
                  </a:moveTo>
                  <a:lnTo>
                    <a:pt x="5026" y="5089"/>
                  </a:lnTo>
                  <a:cubicBezTo>
                    <a:pt x="4954" y="5184"/>
                    <a:pt x="4883" y="5280"/>
                    <a:pt x="4835" y="5399"/>
                  </a:cubicBezTo>
                  <a:cubicBezTo>
                    <a:pt x="4788" y="5304"/>
                    <a:pt x="4716" y="5208"/>
                    <a:pt x="4645" y="5113"/>
                  </a:cubicBezTo>
                  <a:lnTo>
                    <a:pt x="5026" y="5089"/>
                  </a:lnTo>
                  <a:close/>
                  <a:moveTo>
                    <a:pt x="2594" y="5080"/>
                  </a:moveTo>
                  <a:cubicBezTo>
                    <a:pt x="2729" y="5080"/>
                    <a:pt x="2865" y="5083"/>
                    <a:pt x="3001" y="5089"/>
                  </a:cubicBezTo>
                  <a:cubicBezTo>
                    <a:pt x="3073" y="5085"/>
                    <a:pt x="3142" y="5083"/>
                    <a:pt x="3210" y="5083"/>
                  </a:cubicBezTo>
                  <a:cubicBezTo>
                    <a:pt x="3937" y="5083"/>
                    <a:pt x="4460" y="5331"/>
                    <a:pt x="4526" y="6137"/>
                  </a:cubicBezTo>
                  <a:cubicBezTo>
                    <a:pt x="4573" y="6685"/>
                    <a:pt x="4573" y="7232"/>
                    <a:pt x="4526" y="7780"/>
                  </a:cubicBezTo>
                  <a:cubicBezTo>
                    <a:pt x="4597" y="8114"/>
                    <a:pt x="4526" y="8471"/>
                    <a:pt x="4335" y="8780"/>
                  </a:cubicBezTo>
                  <a:lnTo>
                    <a:pt x="4359" y="8780"/>
                  </a:lnTo>
                  <a:cubicBezTo>
                    <a:pt x="4192" y="8995"/>
                    <a:pt x="3906" y="9138"/>
                    <a:pt x="3621" y="9138"/>
                  </a:cubicBezTo>
                  <a:cubicBezTo>
                    <a:pt x="3335" y="9138"/>
                    <a:pt x="2311" y="9185"/>
                    <a:pt x="2001" y="9185"/>
                  </a:cubicBezTo>
                  <a:cubicBezTo>
                    <a:pt x="1842" y="9185"/>
                    <a:pt x="1663" y="9196"/>
                    <a:pt x="1490" y="9196"/>
                  </a:cubicBezTo>
                  <a:cubicBezTo>
                    <a:pt x="1403" y="9196"/>
                    <a:pt x="1319" y="9193"/>
                    <a:pt x="1239" y="9185"/>
                  </a:cubicBezTo>
                  <a:cubicBezTo>
                    <a:pt x="787" y="9114"/>
                    <a:pt x="430" y="8733"/>
                    <a:pt x="406" y="8280"/>
                  </a:cubicBezTo>
                  <a:cubicBezTo>
                    <a:pt x="406" y="7756"/>
                    <a:pt x="406" y="6780"/>
                    <a:pt x="382" y="6256"/>
                  </a:cubicBezTo>
                  <a:cubicBezTo>
                    <a:pt x="334" y="5970"/>
                    <a:pt x="382" y="5708"/>
                    <a:pt x="501" y="5470"/>
                  </a:cubicBezTo>
                  <a:cubicBezTo>
                    <a:pt x="596" y="5470"/>
                    <a:pt x="668" y="5446"/>
                    <a:pt x="739" y="5423"/>
                  </a:cubicBezTo>
                  <a:cubicBezTo>
                    <a:pt x="930" y="5280"/>
                    <a:pt x="1144" y="5184"/>
                    <a:pt x="1382" y="5161"/>
                  </a:cubicBezTo>
                  <a:cubicBezTo>
                    <a:pt x="1793" y="5107"/>
                    <a:pt x="2190" y="5080"/>
                    <a:pt x="2594" y="5080"/>
                  </a:cubicBezTo>
                  <a:close/>
                  <a:moveTo>
                    <a:pt x="7431" y="5005"/>
                  </a:moveTo>
                  <a:cubicBezTo>
                    <a:pt x="7723" y="5005"/>
                    <a:pt x="8012" y="5038"/>
                    <a:pt x="8288" y="5137"/>
                  </a:cubicBezTo>
                  <a:cubicBezTo>
                    <a:pt x="9288" y="5470"/>
                    <a:pt x="9027" y="6661"/>
                    <a:pt x="9050" y="7471"/>
                  </a:cubicBezTo>
                  <a:cubicBezTo>
                    <a:pt x="9122" y="7852"/>
                    <a:pt x="9122" y="8209"/>
                    <a:pt x="9050" y="8590"/>
                  </a:cubicBezTo>
                  <a:lnTo>
                    <a:pt x="9074" y="8590"/>
                  </a:lnTo>
                  <a:cubicBezTo>
                    <a:pt x="8955" y="8947"/>
                    <a:pt x="8622" y="9185"/>
                    <a:pt x="8264" y="9185"/>
                  </a:cubicBezTo>
                  <a:cubicBezTo>
                    <a:pt x="8130" y="9164"/>
                    <a:pt x="7988" y="9156"/>
                    <a:pt x="7842" y="9156"/>
                  </a:cubicBezTo>
                  <a:cubicBezTo>
                    <a:pt x="7407" y="9156"/>
                    <a:pt x="6935" y="9227"/>
                    <a:pt x="6491" y="9227"/>
                  </a:cubicBezTo>
                  <a:cubicBezTo>
                    <a:pt x="5927" y="9227"/>
                    <a:pt x="5410" y="9112"/>
                    <a:pt x="5073" y="8590"/>
                  </a:cubicBezTo>
                  <a:cubicBezTo>
                    <a:pt x="5050" y="8447"/>
                    <a:pt x="5026" y="8280"/>
                    <a:pt x="5002" y="8137"/>
                  </a:cubicBezTo>
                  <a:cubicBezTo>
                    <a:pt x="5002" y="8018"/>
                    <a:pt x="5002" y="7923"/>
                    <a:pt x="5002" y="7804"/>
                  </a:cubicBezTo>
                  <a:lnTo>
                    <a:pt x="5002" y="7733"/>
                  </a:lnTo>
                  <a:lnTo>
                    <a:pt x="5002" y="7614"/>
                  </a:lnTo>
                  <a:cubicBezTo>
                    <a:pt x="5050" y="7161"/>
                    <a:pt x="5050" y="6685"/>
                    <a:pt x="5026" y="6232"/>
                  </a:cubicBezTo>
                  <a:cubicBezTo>
                    <a:pt x="5093" y="5627"/>
                    <a:pt x="5350" y="5107"/>
                    <a:pt x="6054" y="5107"/>
                  </a:cubicBezTo>
                  <a:cubicBezTo>
                    <a:pt x="6099" y="5107"/>
                    <a:pt x="6145" y="5109"/>
                    <a:pt x="6193" y="5113"/>
                  </a:cubicBezTo>
                  <a:cubicBezTo>
                    <a:pt x="6597" y="5071"/>
                    <a:pt x="7018" y="5005"/>
                    <a:pt x="7431" y="5005"/>
                  </a:cubicBezTo>
                  <a:close/>
                  <a:moveTo>
                    <a:pt x="3864" y="1"/>
                  </a:moveTo>
                  <a:cubicBezTo>
                    <a:pt x="3133" y="1"/>
                    <a:pt x="2343" y="378"/>
                    <a:pt x="2263" y="1160"/>
                  </a:cubicBezTo>
                  <a:cubicBezTo>
                    <a:pt x="2287" y="1874"/>
                    <a:pt x="2168" y="2517"/>
                    <a:pt x="2168" y="3232"/>
                  </a:cubicBezTo>
                  <a:cubicBezTo>
                    <a:pt x="2097" y="3708"/>
                    <a:pt x="2239" y="4208"/>
                    <a:pt x="2549" y="4565"/>
                  </a:cubicBezTo>
                  <a:cubicBezTo>
                    <a:pt x="2405" y="4561"/>
                    <a:pt x="2260" y="4557"/>
                    <a:pt x="2115" y="4557"/>
                  </a:cubicBezTo>
                  <a:cubicBezTo>
                    <a:pt x="1518" y="4557"/>
                    <a:pt x="923" y="4620"/>
                    <a:pt x="406" y="4946"/>
                  </a:cubicBezTo>
                  <a:cubicBezTo>
                    <a:pt x="287" y="5018"/>
                    <a:pt x="239" y="5184"/>
                    <a:pt x="310" y="5304"/>
                  </a:cubicBezTo>
                  <a:cubicBezTo>
                    <a:pt x="239" y="5423"/>
                    <a:pt x="191" y="5518"/>
                    <a:pt x="144" y="5661"/>
                  </a:cubicBezTo>
                  <a:cubicBezTo>
                    <a:pt x="25" y="6066"/>
                    <a:pt x="96" y="7018"/>
                    <a:pt x="72" y="7447"/>
                  </a:cubicBezTo>
                  <a:cubicBezTo>
                    <a:pt x="72" y="7804"/>
                    <a:pt x="1" y="8328"/>
                    <a:pt x="120" y="8661"/>
                  </a:cubicBezTo>
                  <a:cubicBezTo>
                    <a:pt x="287" y="9138"/>
                    <a:pt x="691" y="9471"/>
                    <a:pt x="1168" y="9566"/>
                  </a:cubicBezTo>
                  <a:cubicBezTo>
                    <a:pt x="1311" y="9578"/>
                    <a:pt x="1454" y="9584"/>
                    <a:pt x="1596" y="9584"/>
                  </a:cubicBezTo>
                  <a:cubicBezTo>
                    <a:pt x="1739" y="9584"/>
                    <a:pt x="1882" y="9578"/>
                    <a:pt x="2025" y="9566"/>
                  </a:cubicBezTo>
                  <a:lnTo>
                    <a:pt x="3478" y="9566"/>
                  </a:lnTo>
                  <a:cubicBezTo>
                    <a:pt x="3835" y="9566"/>
                    <a:pt x="4168" y="9495"/>
                    <a:pt x="4454" y="9281"/>
                  </a:cubicBezTo>
                  <a:cubicBezTo>
                    <a:pt x="4597" y="9161"/>
                    <a:pt x="4740" y="9019"/>
                    <a:pt x="4835" y="8828"/>
                  </a:cubicBezTo>
                  <a:cubicBezTo>
                    <a:pt x="5097" y="9209"/>
                    <a:pt x="5502" y="9447"/>
                    <a:pt x="5931" y="9495"/>
                  </a:cubicBezTo>
                  <a:cubicBezTo>
                    <a:pt x="6125" y="9525"/>
                    <a:pt x="6319" y="9535"/>
                    <a:pt x="6513" y="9535"/>
                  </a:cubicBezTo>
                  <a:cubicBezTo>
                    <a:pt x="6917" y="9535"/>
                    <a:pt x="7322" y="9491"/>
                    <a:pt x="7726" y="9491"/>
                  </a:cubicBezTo>
                  <a:cubicBezTo>
                    <a:pt x="7890" y="9491"/>
                    <a:pt x="8053" y="9498"/>
                    <a:pt x="8217" y="9519"/>
                  </a:cubicBezTo>
                  <a:cubicBezTo>
                    <a:pt x="8955" y="9519"/>
                    <a:pt x="9527" y="8947"/>
                    <a:pt x="9550" y="8233"/>
                  </a:cubicBezTo>
                  <a:lnTo>
                    <a:pt x="9550" y="8257"/>
                  </a:lnTo>
                  <a:cubicBezTo>
                    <a:pt x="9574" y="7995"/>
                    <a:pt x="9574" y="7733"/>
                    <a:pt x="9574" y="7494"/>
                  </a:cubicBezTo>
                  <a:cubicBezTo>
                    <a:pt x="9598" y="6899"/>
                    <a:pt x="9717" y="6304"/>
                    <a:pt x="9550" y="5732"/>
                  </a:cubicBezTo>
                  <a:lnTo>
                    <a:pt x="9550" y="5708"/>
                  </a:lnTo>
                  <a:cubicBezTo>
                    <a:pt x="9360" y="4875"/>
                    <a:pt x="8479" y="4470"/>
                    <a:pt x="7693" y="4470"/>
                  </a:cubicBezTo>
                  <a:cubicBezTo>
                    <a:pt x="7407" y="4470"/>
                    <a:pt x="7121" y="4470"/>
                    <a:pt x="6836" y="4518"/>
                  </a:cubicBezTo>
                  <a:cubicBezTo>
                    <a:pt x="7360" y="3875"/>
                    <a:pt x="7217" y="2946"/>
                    <a:pt x="7264" y="2184"/>
                  </a:cubicBezTo>
                  <a:cubicBezTo>
                    <a:pt x="7288" y="1398"/>
                    <a:pt x="7383" y="779"/>
                    <a:pt x="6669" y="279"/>
                  </a:cubicBezTo>
                  <a:cubicBezTo>
                    <a:pt x="6412" y="121"/>
                    <a:pt x="6123" y="28"/>
                    <a:pt x="5829" y="28"/>
                  </a:cubicBezTo>
                  <a:cubicBezTo>
                    <a:pt x="5767" y="28"/>
                    <a:pt x="5706" y="32"/>
                    <a:pt x="5645" y="41"/>
                  </a:cubicBezTo>
                  <a:lnTo>
                    <a:pt x="4264" y="41"/>
                  </a:lnTo>
                  <a:cubicBezTo>
                    <a:pt x="4136" y="14"/>
                    <a:pt x="4001" y="1"/>
                    <a:pt x="3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5"/>
            <p:cNvSpPr/>
            <p:nvPr/>
          </p:nvSpPr>
          <p:spPr>
            <a:xfrm>
              <a:off x="4686075" y="3811700"/>
              <a:ext cx="48050" cy="59125"/>
            </a:xfrm>
            <a:custGeom>
              <a:avLst/>
              <a:gdLst/>
              <a:ahLst/>
              <a:cxnLst/>
              <a:rect l="l" t="t" r="r" b="b"/>
              <a:pathLst>
                <a:path w="1922" h="2365" extrusionOk="0">
                  <a:moveTo>
                    <a:pt x="1089" y="0"/>
                  </a:moveTo>
                  <a:cubicBezTo>
                    <a:pt x="820" y="0"/>
                    <a:pt x="558" y="122"/>
                    <a:pt x="405" y="352"/>
                  </a:cubicBezTo>
                  <a:cubicBezTo>
                    <a:pt x="0" y="876"/>
                    <a:pt x="71" y="1900"/>
                    <a:pt x="667" y="2233"/>
                  </a:cubicBezTo>
                  <a:cubicBezTo>
                    <a:pt x="809" y="2322"/>
                    <a:pt x="963" y="2364"/>
                    <a:pt x="1116" y="2364"/>
                  </a:cubicBezTo>
                  <a:cubicBezTo>
                    <a:pt x="1373" y="2364"/>
                    <a:pt x="1622" y="2243"/>
                    <a:pt x="1786" y="2019"/>
                  </a:cubicBezTo>
                  <a:cubicBezTo>
                    <a:pt x="1860" y="1889"/>
                    <a:pt x="1776" y="1774"/>
                    <a:pt x="1656" y="1774"/>
                  </a:cubicBezTo>
                  <a:cubicBezTo>
                    <a:pt x="1622" y="1774"/>
                    <a:pt x="1585" y="1783"/>
                    <a:pt x="1548" y="1804"/>
                  </a:cubicBezTo>
                  <a:cubicBezTo>
                    <a:pt x="1473" y="1833"/>
                    <a:pt x="1394" y="1846"/>
                    <a:pt x="1314" y="1846"/>
                  </a:cubicBezTo>
                  <a:cubicBezTo>
                    <a:pt x="1192" y="1846"/>
                    <a:pt x="1068" y="1814"/>
                    <a:pt x="953" y="1757"/>
                  </a:cubicBezTo>
                  <a:cubicBezTo>
                    <a:pt x="786" y="1590"/>
                    <a:pt x="667" y="1376"/>
                    <a:pt x="619" y="1161"/>
                  </a:cubicBezTo>
                  <a:cubicBezTo>
                    <a:pt x="548" y="804"/>
                    <a:pt x="714" y="352"/>
                    <a:pt x="1119" y="328"/>
                  </a:cubicBezTo>
                  <a:cubicBezTo>
                    <a:pt x="1262" y="328"/>
                    <a:pt x="1429" y="399"/>
                    <a:pt x="1524" y="542"/>
                  </a:cubicBezTo>
                  <a:cubicBezTo>
                    <a:pt x="1568" y="581"/>
                    <a:pt x="1615" y="598"/>
                    <a:pt x="1657" y="598"/>
                  </a:cubicBezTo>
                  <a:cubicBezTo>
                    <a:pt x="1823" y="598"/>
                    <a:pt x="1922" y="341"/>
                    <a:pt x="1524" y="114"/>
                  </a:cubicBezTo>
                  <a:cubicBezTo>
                    <a:pt x="1389" y="37"/>
                    <a:pt x="1238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5"/>
            <p:cNvSpPr/>
            <p:nvPr/>
          </p:nvSpPr>
          <p:spPr>
            <a:xfrm>
              <a:off x="4576850" y="3811700"/>
              <a:ext cx="48500" cy="60450"/>
            </a:xfrm>
            <a:custGeom>
              <a:avLst/>
              <a:gdLst/>
              <a:ahLst/>
              <a:cxnLst/>
              <a:rect l="l" t="t" r="r" b="b"/>
              <a:pathLst>
                <a:path w="1940" h="2418" extrusionOk="0">
                  <a:moveTo>
                    <a:pt x="535" y="376"/>
                  </a:moveTo>
                  <a:cubicBezTo>
                    <a:pt x="868" y="376"/>
                    <a:pt x="1392" y="376"/>
                    <a:pt x="1273" y="828"/>
                  </a:cubicBezTo>
                  <a:cubicBezTo>
                    <a:pt x="1249" y="876"/>
                    <a:pt x="1226" y="923"/>
                    <a:pt x="1154" y="971"/>
                  </a:cubicBezTo>
                  <a:cubicBezTo>
                    <a:pt x="1103" y="965"/>
                    <a:pt x="1052" y="962"/>
                    <a:pt x="1001" y="962"/>
                  </a:cubicBezTo>
                  <a:cubicBezTo>
                    <a:pt x="861" y="962"/>
                    <a:pt x="722" y="984"/>
                    <a:pt x="583" y="1019"/>
                  </a:cubicBezTo>
                  <a:lnTo>
                    <a:pt x="559" y="1019"/>
                  </a:lnTo>
                  <a:lnTo>
                    <a:pt x="535" y="376"/>
                  </a:lnTo>
                  <a:close/>
                  <a:moveTo>
                    <a:pt x="606" y="1328"/>
                  </a:moveTo>
                  <a:cubicBezTo>
                    <a:pt x="821" y="1376"/>
                    <a:pt x="1273" y="1328"/>
                    <a:pt x="1297" y="1638"/>
                  </a:cubicBezTo>
                  <a:cubicBezTo>
                    <a:pt x="1277" y="1813"/>
                    <a:pt x="1019" y="1829"/>
                    <a:pt x="769" y="1829"/>
                  </a:cubicBezTo>
                  <a:cubicBezTo>
                    <a:pt x="713" y="1829"/>
                    <a:pt x="658" y="1828"/>
                    <a:pt x="606" y="1828"/>
                  </a:cubicBezTo>
                  <a:lnTo>
                    <a:pt x="606" y="1852"/>
                  </a:lnTo>
                  <a:cubicBezTo>
                    <a:pt x="606" y="1662"/>
                    <a:pt x="583" y="1495"/>
                    <a:pt x="583" y="1328"/>
                  </a:cubicBezTo>
                  <a:close/>
                  <a:moveTo>
                    <a:pt x="542" y="1"/>
                  </a:moveTo>
                  <a:cubicBezTo>
                    <a:pt x="328" y="1"/>
                    <a:pt x="130" y="46"/>
                    <a:pt x="130" y="280"/>
                  </a:cubicBezTo>
                  <a:cubicBezTo>
                    <a:pt x="130" y="661"/>
                    <a:pt x="130" y="1185"/>
                    <a:pt x="106" y="1638"/>
                  </a:cubicBezTo>
                  <a:cubicBezTo>
                    <a:pt x="106" y="2042"/>
                    <a:pt x="0" y="2404"/>
                    <a:pt x="468" y="2404"/>
                  </a:cubicBezTo>
                  <a:cubicBezTo>
                    <a:pt x="496" y="2404"/>
                    <a:pt x="526" y="2402"/>
                    <a:pt x="559" y="2400"/>
                  </a:cubicBezTo>
                  <a:cubicBezTo>
                    <a:pt x="645" y="2411"/>
                    <a:pt x="732" y="2417"/>
                    <a:pt x="818" y="2417"/>
                  </a:cubicBezTo>
                  <a:cubicBezTo>
                    <a:pt x="1086" y="2417"/>
                    <a:pt x="1348" y="2359"/>
                    <a:pt x="1583" y="2233"/>
                  </a:cubicBezTo>
                  <a:cubicBezTo>
                    <a:pt x="1916" y="1971"/>
                    <a:pt x="1940" y="1495"/>
                    <a:pt x="1678" y="1185"/>
                  </a:cubicBezTo>
                  <a:cubicBezTo>
                    <a:pt x="1630" y="1138"/>
                    <a:pt x="1583" y="1090"/>
                    <a:pt x="1511" y="1066"/>
                  </a:cubicBezTo>
                  <a:cubicBezTo>
                    <a:pt x="1535" y="1042"/>
                    <a:pt x="1559" y="995"/>
                    <a:pt x="1559" y="971"/>
                  </a:cubicBezTo>
                  <a:cubicBezTo>
                    <a:pt x="1749" y="518"/>
                    <a:pt x="1416" y="18"/>
                    <a:pt x="916" y="18"/>
                  </a:cubicBezTo>
                  <a:cubicBezTo>
                    <a:pt x="815" y="18"/>
                    <a:pt x="676" y="1"/>
                    <a:pt x="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7" name="Google Shape;1177;p75"/>
          <p:cNvGrpSpPr/>
          <p:nvPr/>
        </p:nvGrpSpPr>
        <p:grpSpPr>
          <a:xfrm>
            <a:off x="7309830" y="625633"/>
            <a:ext cx="867285" cy="800014"/>
            <a:chOff x="712875" y="2205450"/>
            <a:chExt cx="233675" cy="215550"/>
          </a:xfrm>
        </p:grpSpPr>
        <p:sp>
          <p:nvSpPr>
            <p:cNvPr id="1178" name="Google Shape;1178;p75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5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5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5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5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75"/>
          <p:cNvGrpSpPr/>
          <p:nvPr/>
        </p:nvGrpSpPr>
        <p:grpSpPr>
          <a:xfrm>
            <a:off x="1760966" y="4051687"/>
            <a:ext cx="1387856" cy="494252"/>
            <a:chOff x="1770225" y="4007275"/>
            <a:chExt cx="1387995" cy="494301"/>
          </a:xfrm>
        </p:grpSpPr>
        <p:sp>
          <p:nvSpPr>
            <p:cNvPr id="1184" name="Google Shape;1184;p75"/>
            <p:cNvSpPr/>
            <p:nvPr/>
          </p:nvSpPr>
          <p:spPr>
            <a:xfrm>
              <a:off x="1770225" y="4007275"/>
              <a:ext cx="1387995" cy="494301"/>
            </a:xfrm>
            <a:custGeom>
              <a:avLst/>
              <a:gdLst/>
              <a:ahLst/>
              <a:cxnLst/>
              <a:rect l="l" t="t" r="r" b="b"/>
              <a:pathLst>
                <a:path w="35128" h="12510" extrusionOk="0">
                  <a:moveTo>
                    <a:pt x="25689" y="674"/>
                  </a:moveTo>
                  <a:lnTo>
                    <a:pt x="25689" y="674"/>
                  </a:lnTo>
                  <a:cubicBezTo>
                    <a:pt x="24563" y="1465"/>
                    <a:pt x="23520" y="2408"/>
                    <a:pt x="22474" y="3296"/>
                  </a:cubicBezTo>
                  <a:cubicBezTo>
                    <a:pt x="21726" y="3929"/>
                    <a:pt x="20981" y="4571"/>
                    <a:pt x="20247" y="5225"/>
                  </a:cubicBezTo>
                  <a:cubicBezTo>
                    <a:pt x="19921" y="5511"/>
                    <a:pt x="19594" y="5803"/>
                    <a:pt x="19273" y="6096"/>
                  </a:cubicBezTo>
                  <a:cubicBezTo>
                    <a:pt x="18743" y="6567"/>
                    <a:pt x="18587" y="6853"/>
                    <a:pt x="18008" y="6853"/>
                  </a:cubicBezTo>
                  <a:cubicBezTo>
                    <a:pt x="17912" y="6853"/>
                    <a:pt x="17804" y="6845"/>
                    <a:pt x="17680" y="6829"/>
                  </a:cubicBezTo>
                  <a:cubicBezTo>
                    <a:pt x="16757" y="6712"/>
                    <a:pt x="15915" y="5932"/>
                    <a:pt x="15153" y="5434"/>
                  </a:cubicBezTo>
                  <a:cubicBezTo>
                    <a:pt x="14339" y="4895"/>
                    <a:pt x="13520" y="4362"/>
                    <a:pt x="12700" y="3826"/>
                  </a:cubicBezTo>
                  <a:cubicBezTo>
                    <a:pt x="11153" y="2818"/>
                    <a:pt x="9600" y="1809"/>
                    <a:pt x="8004" y="869"/>
                  </a:cubicBezTo>
                  <a:cubicBezTo>
                    <a:pt x="8221" y="781"/>
                    <a:pt x="8609" y="751"/>
                    <a:pt x="9055" y="751"/>
                  </a:cubicBezTo>
                  <a:cubicBezTo>
                    <a:pt x="9984" y="751"/>
                    <a:pt x="11162" y="881"/>
                    <a:pt x="11557" y="881"/>
                  </a:cubicBezTo>
                  <a:cubicBezTo>
                    <a:pt x="11563" y="881"/>
                    <a:pt x="11569" y="881"/>
                    <a:pt x="11574" y="881"/>
                  </a:cubicBezTo>
                  <a:cubicBezTo>
                    <a:pt x="16279" y="815"/>
                    <a:pt x="20984" y="789"/>
                    <a:pt x="25689" y="674"/>
                  </a:cubicBezTo>
                  <a:close/>
                  <a:moveTo>
                    <a:pt x="2462" y="1481"/>
                  </a:moveTo>
                  <a:cubicBezTo>
                    <a:pt x="2754" y="1481"/>
                    <a:pt x="3045" y="1524"/>
                    <a:pt x="3328" y="1611"/>
                  </a:cubicBezTo>
                  <a:cubicBezTo>
                    <a:pt x="3855" y="1734"/>
                    <a:pt x="4373" y="1952"/>
                    <a:pt x="4855" y="2184"/>
                  </a:cubicBezTo>
                  <a:cubicBezTo>
                    <a:pt x="5654" y="2565"/>
                    <a:pt x="6359" y="3067"/>
                    <a:pt x="7061" y="3597"/>
                  </a:cubicBezTo>
                  <a:cubicBezTo>
                    <a:pt x="7138" y="5018"/>
                    <a:pt x="7219" y="6442"/>
                    <a:pt x="7319" y="7864"/>
                  </a:cubicBezTo>
                  <a:cubicBezTo>
                    <a:pt x="6577" y="8282"/>
                    <a:pt x="5912" y="8835"/>
                    <a:pt x="5141" y="9202"/>
                  </a:cubicBezTo>
                  <a:cubicBezTo>
                    <a:pt x="4636" y="9441"/>
                    <a:pt x="4032" y="9645"/>
                    <a:pt x="3446" y="9645"/>
                  </a:cubicBezTo>
                  <a:cubicBezTo>
                    <a:pt x="3275" y="9645"/>
                    <a:pt x="3106" y="9627"/>
                    <a:pt x="2941" y="9588"/>
                  </a:cubicBezTo>
                  <a:cubicBezTo>
                    <a:pt x="1766" y="9311"/>
                    <a:pt x="1035" y="7803"/>
                    <a:pt x="1969" y="7053"/>
                  </a:cubicBezTo>
                  <a:lnTo>
                    <a:pt x="1969" y="7053"/>
                  </a:lnTo>
                  <a:cubicBezTo>
                    <a:pt x="1995" y="7054"/>
                    <a:pt x="2020" y="7055"/>
                    <a:pt x="2045" y="7055"/>
                  </a:cubicBezTo>
                  <a:cubicBezTo>
                    <a:pt x="2297" y="7055"/>
                    <a:pt x="2543" y="6977"/>
                    <a:pt x="2746" y="6826"/>
                  </a:cubicBezTo>
                  <a:cubicBezTo>
                    <a:pt x="2970" y="6664"/>
                    <a:pt x="2864" y="6342"/>
                    <a:pt x="2603" y="6342"/>
                  </a:cubicBezTo>
                  <a:cubicBezTo>
                    <a:pt x="2584" y="6342"/>
                    <a:pt x="2564" y="6344"/>
                    <a:pt x="2542" y="6348"/>
                  </a:cubicBezTo>
                  <a:cubicBezTo>
                    <a:pt x="2383" y="6377"/>
                    <a:pt x="2218" y="6395"/>
                    <a:pt x="2056" y="6395"/>
                  </a:cubicBezTo>
                  <a:cubicBezTo>
                    <a:pt x="1563" y="6395"/>
                    <a:pt x="1097" y="6225"/>
                    <a:pt x="901" y="5669"/>
                  </a:cubicBezTo>
                  <a:cubicBezTo>
                    <a:pt x="637" y="4904"/>
                    <a:pt x="1305" y="4190"/>
                    <a:pt x="2018" y="4064"/>
                  </a:cubicBezTo>
                  <a:cubicBezTo>
                    <a:pt x="2104" y="4050"/>
                    <a:pt x="2156" y="3964"/>
                    <a:pt x="2127" y="3881"/>
                  </a:cubicBezTo>
                  <a:cubicBezTo>
                    <a:pt x="2194" y="3712"/>
                    <a:pt x="2065" y="3539"/>
                    <a:pt x="1896" y="3539"/>
                  </a:cubicBezTo>
                  <a:cubicBezTo>
                    <a:pt x="1878" y="3539"/>
                    <a:pt x="1859" y="3541"/>
                    <a:pt x="1840" y="3545"/>
                  </a:cubicBezTo>
                  <a:cubicBezTo>
                    <a:pt x="537" y="2694"/>
                    <a:pt x="525" y="2030"/>
                    <a:pt x="1812" y="1554"/>
                  </a:cubicBezTo>
                  <a:cubicBezTo>
                    <a:pt x="2026" y="1505"/>
                    <a:pt x="2244" y="1481"/>
                    <a:pt x="2462" y="1481"/>
                  </a:cubicBezTo>
                  <a:close/>
                  <a:moveTo>
                    <a:pt x="31727" y="2592"/>
                  </a:moveTo>
                  <a:cubicBezTo>
                    <a:pt x="31870" y="2592"/>
                    <a:pt x="32013" y="2596"/>
                    <a:pt x="32156" y="2603"/>
                  </a:cubicBezTo>
                  <a:cubicBezTo>
                    <a:pt x="32491" y="2608"/>
                    <a:pt x="32826" y="2663"/>
                    <a:pt x="33147" y="2757"/>
                  </a:cubicBezTo>
                  <a:cubicBezTo>
                    <a:pt x="34700" y="3743"/>
                    <a:pt x="34520" y="4468"/>
                    <a:pt x="32611" y="4932"/>
                  </a:cubicBezTo>
                  <a:cubicBezTo>
                    <a:pt x="32583" y="4924"/>
                    <a:pt x="32556" y="4920"/>
                    <a:pt x="32531" y="4920"/>
                  </a:cubicBezTo>
                  <a:cubicBezTo>
                    <a:pt x="32312" y="4920"/>
                    <a:pt x="32219" y="5219"/>
                    <a:pt x="32368" y="5368"/>
                  </a:cubicBezTo>
                  <a:cubicBezTo>
                    <a:pt x="32310" y="5486"/>
                    <a:pt x="32404" y="5604"/>
                    <a:pt x="32516" y="5604"/>
                  </a:cubicBezTo>
                  <a:cubicBezTo>
                    <a:pt x="32543" y="5604"/>
                    <a:pt x="32570" y="5597"/>
                    <a:pt x="32597" y="5583"/>
                  </a:cubicBezTo>
                  <a:cubicBezTo>
                    <a:pt x="32663" y="5551"/>
                    <a:pt x="32732" y="5525"/>
                    <a:pt x="32801" y="5505"/>
                  </a:cubicBezTo>
                  <a:cubicBezTo>
                    <a:pt x="32875" y="5515"/>
                    <a:pt x="32950" y="5520"/>
                    <a:pt x="33025" y="5520"/>
                  </a:cubicBezTo>
                  <a:cubicBezTo>
                    <a:pt x="33174" y="5520"/>
                    <a:pt x="33322" y="5501"/>
                    <a:pt x="33465" y="5462"/>
                  </a:cubicBezTo>
                  <a:cubicBezTo>
                    <a:pt x="34070" y="5565"/>
                    <a:pt x="34569" y="6061"/>
                    <a:pt x="34554" y="6772"/>
                  </a:cubicBezTo>
                  <a:cubicBezTo>
                    <a:pt x="34537" y="7591"/>
                    <a:pt x="33873" y="8073"/>
                    <a:pt x="33157" y="8073"/>
                  </a:cubicBezTo>
                  <a:cubicBezTo>
                    <a:pt x="32928" y="8073"/>
                    <a:pt x="32694" y="8024"/>
                    <a:pt x="32474" y="7921"/>
                  </a:cubicBezTo>
                  <a:cubicBezTo>
                    <a:pt x="32430" y="7900"/>
                    <a:pt x="32386" y="7891"/>
                    <a:pt x="32346" y="7891"/>
                  </a:cubicBezTo>
                  <a:cubicBezTo>
                    <a:pt x="32114" y="7891"/>
                    <a:pt x="31960" y="8185"/>
                    <a:pt x="32136" y="8348"/>
                  </a:cubicBezTo>
                  <a:cubicBezTo>
                    <a:pt x="32144" y="8388"/>
                    <a:pt x="32167" y="8422"/>
                    <a:pt x="32202" y="8445"/>
                  </a:cubicBezTo>
                  <a:cubicBezTo>
                    <a:pt x="33052" y="9009"/>
                    <a:pt x="32724" y="10284"/>
                    <a:pt x="31737" y="10284"/>
                  </a:cubicBezTo>
                  <a:cubicBezTo>
                    <a:pt x="31715" y="10284"/>
                    <a:pt x="31694" y="10283"/>
                    <a:pt x="31672" y="10282"/>
                  </a:cubicBezTo>
                  <a:cubicBezTo>
                    <a:pt x="31119" y="10250"/>
                    <a:pt x="30551" y="10030"/>
                    <a:pt x="30050" y="9815"/>
                  </a:cubicBezTo>
                  <a:cubicBezTo>
                    <a:pt x="29167" y="9437"/>
                    <a:pt x="28431" y="8895"/>
                    <a:pt x="27738" y="8239"/>
                  </a:cubicBezTo>
                  <a:cubicBezTo>
                    <a:pt x="27703" y="6651"/>
                    <a:pt x="27620" y="5064"/>
                    <a:pt x="27534" y="3482"/>
                  </a:cubicBezTo>
                  <a:cubicBezTo>
                    <a:pt x="28571" y="3096"/>
                    <a:pt x="29640" y="2766"/>
                    <a:pt x="30746" y="2649"/>
                  </a:cubicBezTo>
                  <a:cubicBezTo>
                    <a:pt x="31071" y="2611"/>
                    <a:pt x="31399" y="2592"/>
                    <a:pt x="31727" y="2592"/>
                  </a:cubicBezTo>
                  <a:close/>
                  <a:moveTo>
                    <a:pt x="26758" y="620"/>
                  </a:moveTo>
                  <a:lnTo>
                    <a:pt x="26758" y="620"/>
                  </a:lnTo>
                  <a:cubicBezTo>
                    <a:pt x="26735" y="4023"/>
                    <a:pt x="26783" y="7563"/>
                    <a:pt x="27253" y="10952"/>
                  </a:cubicBezTo>
                  <a:lnTo>
                    <a:pt x="27253" y="10952"/>
                  </a:lnTo>
                  <a:cubicBezTo>
                    <a:pt x="26353" y="9857"/>
                    <a:pt x="25293" y="8872"/>
                    <a:pt x="24313" y="7849"/>
                  </a:cubicBezTo>
                  <a:cubicBezTo>
                    <a:pt x="23399" y="6895"/>
                    <a:pt x="22508" y="5852"/>
                    <a:pt x="21454" y="5038"/>
                  </a:cubicBezTo>
                  <a:cubicBezTo>
                    <a:pt x="23187" y="3565"/>
                    <a:pt x="25081" y="2219"/>
                    <a:pt x="26697" y="634"/>
                  </a:cubicBezTo>
                  <a:cubicBezTo>
                    <a:pt x="26717" y="626"/>
                    <a:pt x="26740" y="626"/>
                    <a:pt x="26758" y="620"/>
                  </a:cubicBezTo>
                  <a:close/>
                  <a:moveTo>
                    <a:pt x="7755" y="1104"/>
                  </a:moveTo>
                  <a:cubicBezTo>
                    <a:pt x="9514" y="2408"/>
                    <a:pt x="11339" y="3623"/>
                    <a:pt x="13156" y="4841"/>
                  </a:cubicBezTo>
                  <a:lnTo>
                    <a:pt x="13136" y="4861"/>
                  </a:lnTo>
                  <a:cubicBezTo>
                    <a:pt x="11614" y="7247"/>
                    <a:pt x="9924" y="9485"/>
                    <a:pt x="8190" y="11720"/>
                  </a:cubicBezTo>
                  <a:cubicBezTo>
                    <a:pt x="8176" y="11737"/>
                    <a:pt x="8164" y="11758"/>
                    <a:pt x="8159" y="11780"/>
                  </a:cubicBezTo>
                  <a:cubicBezTo>
                    <a:pt x="8144" y="10537"/>
                    <a:pt x="8090" y="9288"/>
                    <a:pt x="8021" y="8047"/>
                  </a:cubicBezTo>
                  <a:cubicBezTo>
                    <a:pt x="8118" y="7941"/>
                    <a:pt x="8107" y="7775"/>
                    <a:pt x="7998" y="7680"/>
                  </a:cubicBezTo>
                  <a:cubicBezTo>
                    <a:pt x="7941" y="6666"/>
                    <a:pt x="7878" y="5654"/>
                    <a:pt x="7812" y="4640"/>
                  </a:cubicBezTo>
                  <a:cubicBezTo>
                    <a:pt x="7766" y="3906"/>
                    <a:pt x="7305" y="1861"/>
                    <a:pt x="7755" y="1104"/>
                  </a:cubicBezTo>
                  <a:close/>
                  <a:moveTo>
                    <a:pt x="13640" y="5161"/>
                  </a:moveTo>
                  <a:cubicBezTo>
                    <a:pt x="14402" y="5669"/>
                    <a:pt x="15161" y="6176"/>
                    <a:pt x="15924" y="6683"/>
                  </a:cubicBezTo>
                  <a:cubicBezTo>
                    <a:pt x="16393" y="6996"/>
                    <a:pt x="17273" y="7835"/>
                    <a:pt x="17925" y="7835"/>
                  </a:cubicBezTo>
                  <a:cubicBezTo>
                    <a:pt x="17929" y="7835"/>
                    <a:pt x="17934" y="7835"/>
                    <a:pt x="17938" y="7835"/>
                  </a:cubicBezTo>
                  <a:cubicBezTo>
                    <a:pt x="18310" y="7832"/>
                    <a:pt x="18474" y="7608"/>
                    <a:pt x="18752" y="7425"/>
                  </a:cubicBezTo>
                  <a:cubicBezTo>
                    <a:pt x="19611" y="6852"/>
                    <a:pt x="20368" y="5984"/>
                    <a:pt x="21150" y="5299"/>
                  </a:cubicBezTo>
                  <a:cubicBezTo>
                    <a:pt x="23081" y="7379"/>
                    <a:pt x="24892" y="9692"/>
                    <a:pt x="27047" y="11540"/>
                  </a:cubicBezTo>
                  <a:cubicBezTo>
                    <a:pt x="20780" y="11577"/>
                    <a:pt x="14379" y="11442"/>
                    <a:pt x="8150" y="12133"/>
                  </a:cubicBezTo>
                  <a:cubicBezTo>
                    <a:pt x="8159" y="12101"/>
                    <a:pt x="8164" y="12073"/>
                    <a:pt x="8164" y="12041"/>
                  </a:cubicBezTo>
                  <a:cubicBezTo>
                    <a:pt x="8164" y="12001"/>
                    <a:pt x="8161" y="11958"/>
                    <a:pt x="8161" y="11918"/>
                  </a:cubicBezTo>
                  <a:lnTo>
                    <a:pt x="8161" y="11918"/>
                  </a:lnTo>
                  <a:cubicBezTo>
                    <a:pt x="8189" y="11991"/>
                    <a:pt x="8254" y="12045"/>
                    <a:pt x="8326" y="12045"/>
                  </a:cubicBezTo>
                  <a:cubicBezTo>
                    <a:pt x="8367" y="12045"/>
                    <a:pt x="8411" y="12027"/>
                    <a:pt x="8451" y="11984"/>
                  </a:cubicBezTo>
                  <a:cubicBezTo>
                    <a:pt x="10416" y="9907"/>
                    <a:pt x="12107" y="7568"/>
                    <a:pt x="13640" y="5161"/>
                  </a:cubicBezTo>
                  <a:close/>
                  <a:moveTo>
                    <a:pt x="26629" y="1"/>
                  </a:moveTo>
                  <a:cubicBezTo>
                    <a:pt x="26625" y="1"/>
                    <a:pt x="26621" y="1"/>
                    <a:pt x="26617" y="1"/>
                  </a:cubicBezTo>
                  <a:cubicBezTo>
                    <a:pt x="20159" y="10"/>
                    <a:pt x="13692" y="173"/>
                    <a:pt x="7227" y="267"/>
                  </a:cubicBezTo>
                  <a:cubicBezTo>
                    <a:pt x="7055" y="267"/>
                    <a:pt x="6881" y="419"/>
                    <a:pt x="6889" y="606"/>
                  </a:cubicBezTo>
                  <a:cubicBezTo>
                    <a:pt x="6941" y="1428"/>
                    <a:pt x="6989" y="2256"/>
                    <a:pt x="7032" y="3081"/>
                  </a:cubicBezTo>
                  <a:cubicBezTo>
                    <a:pt x="5918" y="2016"/>
                    <a:pt x="4114" y="885"/>
                    <a:pt x="2527" y="885"/>
                  </a:cubicBezTo>
                  <a:cubicBezTo>
                    <a:pt x="2025" y="885"/>
                    <a:pt x="1545" y="998"/>
                    <a:pt x="1115" y="1262"/>
                  </a:cubicBezTo>
                  <a:cubicBezTo>
                    <a:pt x="1" y="1947"/>
                    <a:pt x="50" y="3643"/>
                    <a:pt x="1018" y="4030"/>
                  </a:cubicBezTo>
                  <a:cubicBezTo>
                    <a:pt x="468" y="4414"/>
                    <a:pt x="138" y="5121"/>
                    <a:pt x="330" y="5800"/>
                  </a:cubicBezTo>
                  <a:cubicBezTo>
                    <a:pt x="465" y="6285"/>
                    <a:pt x="909" y="6720"/>
                    <a:pt x="1419" y="6929"/>
                  </a:cubicBezTo>
                  <a:cubicBezTo>
                    <a:pt x="754" y="7617"/>
                    <a:pt x="846" y="8904"/>
                    <a:pt x="1700" y="9620"/>
                  </a:cubicBezTo>
                  <a:cubicBezTo>
                    <a:pt x="2239" y="10073"/>
                    <a:pt x="2829" y="10254"/>
                    <a:pt x="3436" y="10254"/>
                  </a:cubicBezTo>
                  <a:cubicBezTo>
                    <a:pt x="4798" y="10254"/>
                    <a:pt x="6242" y="9339"/>
                    <a:pt x="7371" y="8534"/>
                  </a:cubicBezTo>
                  <a:cubicBezTo>
                    <a:pt x="7459" y="9706"/>
                    <a:pt x="7560" y="10878"/>
                    <a:pt x="7694" y="12041"/>
                  </a:cubicBezTo>
                  <a:cubicBezTo>
                    <a:pt x="7703" y="12142"/>
                    <a:pt x="7772" y="12227"/>
                    <a:pt x="7866" y="12256"/>
                  </a:cubicBezTo>
                  <a:cubicBezTo>
                    <a:pt x="7827" y="12352"/>
                    <a:pt x="7899" y="12457"/>
                    <a:pt x="8000" y="12457"/>
                  </a:cubicBezTo>
                  <a:cubicBezTo>
                    <a:pt x="8001" y="12457"/>
                    <a:pt x="8002" y="12457"/>
                    <a:pt x="8004" y="12457"/>
                  </a:cubicBezTo>
                  <a:cubicBezTo>
                    <a:pt x="9154" y="12494"/>
                    <a:pt x="10305" y="12509"/>
                    <a:pt x="11458" y="12509"/>
                  </a:cubicBezTo>
                  <a:cubicBezTo>
                    <a:pt x="16793" y="12509"/>
                    <a:pt x="22152" y="12178"/>
                    <a:pt x="27477" y="12136"/>
                  </a:cubicBezTo>
                  <a:cubicBezTo>
                    <a:pt x="27732" y="12136"/>
                    <a:pt x="27815" y="11869"/>
                    <a:pt x="27732" y="11695"/>
                  </a:cubicBezTo>
                  <a:cubicBezTo>
                    <a:pt x="27760" y="10821"/>
                    <a:pt x="27766" y="9947"/>
                    <a:pt x="27752" y="9073"/>
                  </a:cubicBezTo>
                  <a:lnTo>
                    <a:pt x="27752" y="9073"/>
                  </a:lnTo>
                  <a:cubicBezTo>
                    <a:pt x="28776" y="9966"/>
                    <a:pt x="30297" y="10909"/>
                    <a:pt x="31655" y="10909"/>
                  </a:cubicBezTo>
                  <a:cubicBezTo>
                    <a:pt x="31969" y="10909"/>
                    <a:pt x="32274" y="10859"/>
                    <a:pt x="32563" y="10746"/>
                  </a:cubicBezTo>
                  <a:cubicBezTo>
                    <a:pt x="33686" y="10311"/>
                    <a:pt x="33643" y="9296"/>
                    <a:pt x="33016" y="8629"/>
                  </a:cubicBezTo>
                  <a:lnTo>
                    <a:pt x="33016" y="8629"/>
                  </a:lnTo>
                  <a:cubicBezTo>
                    <a:pt x="33062" y="8632"/>
                    <a:pt x="33109" y="8633"/>
                    <a:pt x="33155" y="8633"/>
                  </a:cubicBezTo>
                  <a:cubicBezTo>
                    <a:pt x="34158" y="8633"/>
                    <a:pt x="35091" y="7900"/>
                    <a:pt x="35113" y="6772"/>
                  </a:cubicBezTo>
                  <a:cubicBezTo>
                    <a:pt x="35127" y="6038"/>
                    <a:pt x="34680" y="5434"/>
                    <a:pt x="34087" y="5159"/>
                  </a:cubicBezTo>
                  <a:cubicBezTo>
                    <a:pt x="34795" y="4600"/>
                    <a:pt x="35033" y="3520"/>
                    <a:pt x="34165" y="2723"/>
                  </a:cubicBezTo>
                  <a:cubicBezTo>
                    <a:pt x="33558" y="2173"/>
                    <a:pt x="32725" y="1958"/>
                    <a:pt x="31826" y="1958"/>
                  </a:cubicBezTo>
                  <a:cubicBezTo>
                    <a:pt x="30323" y="1958"/>
                    <a:pt x="28637" y="2559"/>
                    <a:pt x="27520" y="3196"/>
                  </a:cubicBezTo>
                  <a:cubicBezTo>
                    <a:pt x="27468" y="2293"/>
                    <a:pt x="27417" y="1396"/>
                    <a:pt x="27368" y="505"/>
                  </a:cubicBezTo>
                  <a:cubicBezTo>
                    <a:pt x="27359" y="306"/>
                    <a:pt x="27207" y="212"/>
                    <a:pt x="27058" y="212"/>
                  </a:cubicBezTo>
                  <a:cubicBezTo>
                    <a:pt x="27009" y="212"/>
                    <a:pt x="26961" y="222"/>
                    <a:pt x="26918" y="242"/>
                  </a:cubicBezTo>
                  <a:cubicBezTo>
                    <a:pt x="26893" y="102"/>
                    <a:pt x="26770" y="1"/>
                    <a:pt x="2662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5"/>
            <p:cNvSpPr/>
            <p:nvPr/>
          </p:nvSpPr>
          <p:spPr>
            <a:xfrm>
              <a:off x="2858228" y="4109691"/>
              <a:ext cx="283107" cy="303930"/>
            </a:xfrm>
            <a:custGeom>
              <a:avLst/>
              <a:gdLst/>
              <a:ahLst/>
              <a:cxnLst/>
              <a:rect l="l" t="t" r="r" b="b"/>
              <a:pathLst>
                <a:path w="7165" h="7692" extrusionOk="0">
                  <a:moveTo>
                    <a:pt x="4191" y="0"/>
                  </a:moveTo>
                  <a:cubicBezTo>
                    <a:pt x="3864" y="0"/>
                    <a:pt x="3538" y="19"/>
                    <a:pt x="3213" y="57"/>
                  </a:cubicBezTo>
                  <a:cubicBezTo>
                    <a:pt x="2107" y="174"/>
                    <a:pt x="1038" y="504"/>
                    <a:pt x="1" y="890"/>
                  </a:cubicBezTo>
                  <a:cubicBezTo>
                    <a:pt x="87" y="2472"/>
                    <a:pt x="167" y="4059"/>
                    <a:pt x="204" y="5647"/>
                  </a:cubicBezTo>
                  <a:cubicBezTo>
                    <a:pt x="895" y="6303"/>
                    <a:pt x="1634" y="6845"/>
                    <a:pt x="2517" y="7223"/>
                  </a:cubicBezTo>
                  <a:cubicBezTo>
                    <a:pt x="3018" y="7438"/>
                    <a:pt x="3585" y="7658"/>
                    <a:pt x="4136" y="7690"/>
                  </a:cubicBezTo>
                  <a:cubicBezTo>
                    <a:pt x="4158" y="7691"/>
                    <a:pt x="4179" y="7692"/>
                    <a:pt x="4201" y="7692"/>
                  </a:cubicBezTo>
                  <a:cubicBezTo>
                    <a:pt x="5190" y="7692"/>
                    <a:pt x="5516" y="6417"/>
                    <a:pt x="4666" y="5853"/>
                  </a:cubicBezTo>
                  <a:cubicBezTo>
                    <a:pt x="4631" y="5830"/>
                    <a:pt x="4608" y="5796"/>
                    <a:pt x="4600" y="5756"/>
                  </a:cubicBezTo>
                  <a:cubicBezTo>
                    <a:pt x="4424" y="5593"/>
                    <a:pt x="4580" y="5299"/>
                    <a:pt x="4810" y="5299"/>
                  </a:cubicBezTo>
                  <a:cubicBezTo>
                    <a:pt x="4851" y="5299"/>
                    <a:pt x="4894" y="5308"/>
                    <a:pt x="4938" y="5329"/>
                  </a:cubicBezTo>
                  <a:cubicBezTo>
                    <a:pt x="5158" y="5432"/>
                    <a:pt x="5393" y="5481"/>
                    <a:pt x="5622" y="5481"/>
                  </a:cubicBezTo>
                  <a:cubicBezTo>
                    <a:pt x="6338" y="5481"/>
                    <a:pt x="7002" y="4998"/>
                    <a:pt x="7021" y="4177"/>
                  </a:cubicBezTo>
                  <a:cubicBezTo>
                    <a:pt x="7033" y="3469"/>
                    <a:pt x="6534" y="2971"/>
                    <a:pt x="5932" y="2867"/>
                  </a:cubicBezTo>
                  <a:cubicBezTo>
                    <a:pt x="5786" y="2908"/>
                    <a:pt x="5636" y="2928"/>
                    <a:pt x="5486" y="2928"/>
                  </a:cubicBezTo>
                  <a:cubicBezTo>
                    <a:pt x="5412" y="2928"/>
                    <a:pt x="5338" y="2923"/>
                    <a:pt x="5265" y="2913"/>
                  </a:cubicBezTo>
                  <a:cubicBezTo>
                    <a:pt x="5196" y="2933"/>
                    <a:pt x="5130" y="2959"/>
                    <a:pt x="5064" y="2991"/>
                  </a:cubicBezTo>
                  <a:cubicBezTo>
                    <a:pt x="5037" y="3005"/>
                    <a:pt x="5010" y="3012"/>
                    <a:pt x="4983" y="3012"/>
                  </a:cubicBezTo>
                  <a:cubicBezTo>
                    <a:pt x="4871" y="3012"/>
                    <a:pt x="4776" y="2894"/>
                    <a:pt x="4832" y="2776"/>
                  </a:cubicBezTo>
                  <a:cubicBezTo>
                    <a:pt x="4683" y="2627"/>
                    <a:pt x="4776" y="2328"/>
                    <a:pt x="4995" y="2328"/>
                  </a:cubicBezTo>
                  <a:cubicBezTo>
                    <a:pt x="5020" y="2328"/>
                    <a:pt x="5047" y="2332"/>
                    <a:pt x="5075" y="2340"/>
                  </a:cubicBezTo>
                  <a:cubicBezTo>
                    <a:pt x="6987" y="1876"/>
                    <a:pt x="7164" y="1151"/>
                    <a:pt x="5614" y="165"/>
                  </a:cubicBezTo>
                  <a:cubicBezTo>
                    <a:pt x="5290" y="71"/>
                    <a:pt x="4958" y="16"/>
                    <a:pt x="4620" y="11"/>
                  </a:cubicBezTo>
                  <a:cubicBezTo>
                    <a:pt x="4477" y="4"/>
                    <a:pt x="4334" y="0"/>
                    <a:pt x="4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5"/>
            <p:cNvSpPr/>
            <p:nvPr/>
          </p:nvSpPr>
          <p:spPr>
            <a:xfrm>
              <a:off x="2617877" y="4031733"/>
              <a:ext cx="229212" cy="408322"/>
            </a:xfrm>
            <a:custGeom>
              <a:avLst/>
              <a:gdLst/>
              <a:ahLst/>
              <a:cxnLst/>
              <a:rect l="l" t="t" r="r" b="b"/>
              <a:pathLst>
                <a:path w="5801" h="10334" extrusionOk="0">
                  <a:moveTo>
                    <a:pt x="5305" y="1"/>
                  </a:moveTo>
                  <a:cubicBezTo>
                    <a:pt x="5287" y="7"/>
                    <a:pt x="5264" y="7"/>
                    <a:pt x="5244" y="12"/>
                  </a:cubicBezTo>
                  <a:cubicBezTo>
                    <a:pt x="3628" y="1600"/>
                    <a:pt x="1734" y="2946"/>
                    <a:pt x="1" y="4416"/>
                  </a:cubicBezTo>
                  <a:cubicBezTo>
                    <a:pt x="1055" y="5230"/>
                    <a:pt x="1946" y="6273"/>
                    <a:pt x="2860" y="7230"/>
                  </a:cubicBezTo>
                  <a:cubicBezTo>
                    <a:pt x="3840" y="8253"/>
                    <a:pt x="4901" y="9239"/>
                    <a:pt x="5800" y="10333"/>
                  </a:cubicBezTo>
                  <a:cubicBezTo>
                    <a:pt x="5330" y="6947"/>
                    <a:pt x="5282" y="3405"/>
                    <a:pt x="5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5"/>
            <p:cNvSpPr/>
            <p:nvPr/>
          </p:nvSpPr>
          <p:spPr>
            <a:xfrm>
              <a:off x="2092327" y="4211198"/>
              <a:ext cx="746589" cy="275481"/>
            </a:xfrm>
            <a:custGeom>
              <a:avLst/>
              <a:gdLst/>
              <a:ahLst/>
              <a:cxnLst/>
              <a:rect l="l" t="t" r="r" b="b"/>
              <a:pathLst>
                <a:path w="18895" h="6972" extrusionOk="0">
                  <a:moveTo>
                    <a:pt x="5491" y="0"/>
                  </a:moveTo>
                  <a:cubicBezTo>
                    <a:pt x="3955" y="2407"/>
                    <a:pt x="2264" y="4746"/>
                    <a:pt x="299" y="6823"/>
                  </a:cubicBezTo>
                  <a:cubicBezTo>
                    <a:pt x="260" y="6866"/>
                    <a:pt x="217" y="6884"/>
                    <a:pt x="176" y="6884"/>
                  </a:cubicBezTo>
                  <a:cubicBezTo>
                    <a:pt x="104" y="6884"/>
                    <a:pt x="38" y="6830"/>
                    <a:pt x="9" y="6757"/>
                  </a:cubicBezTo>
                  <a:lnTo>
                    <a:pt x="9" y="6757"/>
                  </a:lnTo>
                  <a:cubicBezTo>
                    <a:pt x="9" y="6797"/>
                    <a:pt x="15" y="6840"/>
                    <a:pt x="15" y="6880"/>
                  </a:cubicBezTo>
                  <a:cubicBezTo>
                    <a:pt x="12" y="6912"/>
                    <a:pt x="9" y="6940"/>
                    <a:pt x="1" y="6972"/>
                  </a:cubicBezTo>
                  <a:cubicBezTo>
                    <a:pt x="6227" y="6281"/>
                    <a:pt x="12628" y="6416"/>
                    <a:pt x="18895" y="6379"/>
                  </a:cubicBezTo>
                  <a:cubicBezTo>
                    <a:pt x="16740" y="4531"/>
                    <a:pt x="14929" y="2218"/>
                    <a:pt x="12998" y="138"/>
                  </a:cubicBezTo>
                  <a:cubicBezTo>
                    <a:pt x="12216" y="823"/>
                    <a:pt x="11456" y="1691"/>
                    <a:pt x="10600" y="2264"/>
                  </a:cubicBezTo>
                  <a:cubicBezTo>
                    <a:pt x="10325" y="2447"/>
                    <a:pt x="10158" y="2671"/>
                    <a:pt x="9786" y="2674"/>
                  </a:cubicBezTo>
                  <a:cubicBezTo>
                    <a:pt x="9782" y="2674"/>
                    <a:pt x="9777" y="2674"/>
                    <a:pt x="9773" y="2674"/>
                  </a:cubicBezTo>
                  <a:cubicBezTo>
                    <a:pt x="9124" y="2674"/>
                    <a:pt x="8244" y="1835"/>
                    <a:pt x="7775" y="1522"/>
                  </a:cubicBezTo>
                  <a:cubicBezTo>
                    <a:pt x="7012" y="1018"/>
                    <a:pt x="6250" y="511"/>
                    <a:pt x="5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5"/>
            <p:cNvSpPr/>
            <p:nvPr/>
          </p:nvSpPr>
          <p:spPr>
            <a:xfrm>
              <a:off x="2086440" y="4033906"/>
              <a:ext cx="698818" cy="244148"/>
            </a:xfrm>
            <a:custGeom>
              <a:avLst/>
              <a:gdLst/>
              <a:ahLst/>
              <a:cxnLst/>
              <a:rect l="l" t="t" r="r" b="b"/>
              <a:pathLst>
                <a:path w="17686" h="6179" extrusionOk="0">
                  <a:moveTo>
                    <a:pt x="17686" y="0"/>
                  </a:moveTo>
                  <a:lnTo>
                    <a:pt x="17686" y="0"/>
                  </a:lnTo>
                  <a:cubicBezTo>
                    <a:pt x="12981" y="115"/>
                    <a:pt x="8276" y="141"/>
                    <a:pt x="3571" y="207"/>
                  </a:cubicBezTo>
                  <a:cubicBezTo>
                    <a:pt x="3566" y="207"/>
                    <a:pt x="3560" y="207"/>
                    <a:pt x="3554" y="207"/>
                  </a:cubicBezTo>
                  <a:cubicBezTo>
                    <a:pt x="3159" y="207"/>
                    <a:pt x="1981" y="77"/>
                    <a:pt x="1052" y="77"/>
                  </a:cubicBezTo>
                  <a:cubicBezTo>
                    <a:pt x="606" y="77"/>
                    <a:pt x="218" y="107"/>
                    <a:pt x="1" y="195"/>
                  </a:cubicBezTo>
                  <a:cubicBezTo>
                    <a:pt x="1597" y="1132"/>
                    <a:pt x="3150" y="2144"/>
                    <a:pt x="4697" y="3152"/>
                  </a:cubicBezTo>
                  <a:cubicBezTo>
                    <a:pt x="5517" y="3685"/>
                    <a:pt x="6333" y="4221"/>
                    <a:pt x="7150" y="4757"/>
                  </a:cubicBezTo>
                  <a:cubicBezTo>
                    <a:pt x="7912" y="5258"/>
                    <a:pt x="8754" y="6038"/>
                    <a:pt x="9677" y="6155"/>
                  </a:cubicBezTo>
                  <a:cubicBezTo>
                    <a:pt x="9799" y="6171"/>
                    <a:pt x="9906" y="6179"/>
                    <a:pt x="10002" y="6179"/>
                  </a:cubicBezTo>
                  <a:cubicBezTo>
                    <a:pt x="10583" y="6179"/>
                    <a:pt x="10739" y="5894"/>
                    <a:pt x="11270" y="5422"/>
                  </a:cubicBezTo>
                  <a:cubicBezTo>
                    <a:pt x="11594" y="5126"/>
                    <a:pt x="11918" y="4834"/>
                    <a:pt x="12244" y="4548"/>
                  </a:cubicBezTo>
                  <a:cubicBezTo>
                    <a:pt x="12978" y="3897"/>
                    <a:pt x="13723" y="3255"/>
                    <a:pt x="14471" y="2622"/>
                  </a:cubicBezTo>
                  <a:cubicBezTo>
                    <a:pt x="15517" y="1734"/>
                    <a:pt x="16560" y="791"/>
                    <a:pt x="17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5"/>
            <p:cNvSpPr/>
            <p:nvPr/>
          </p:nvSpPr>
          <p:spPr>
            <a:xfrm>
              <a:off x="2058821" y="4050897"/>
              <a:ext cx="231227" cy="421875"/>
            </a:xfrm>
            <a:custGeom>
              <a:avLst/>
              <a:gdLst/>
              <a:ahLst/>
              <a:cxnLst/>
              <a:rect l="l" t="t" r="r" b="b"/>
              <a:pathLst>
                <a:path w="5852" h="10677" extrusionOk="0">
                  <a:moveTo>
                    <a:pt x="451" y="0"/>
                  </a:moveTo>
                  <a:lnTo>
                    <a:pt x="451" y="0"/>
                  </a:lnTo>
                  <a:cubicBezTo>
                    <a:pt x="1" y="757"/>
                    <a:pt x="462" y="2802"/>
                    <a:pt x="508" y="3536"/>
                  </a:cubicBezTo>
                  <a:cubicBezTo>
                    <a:pt x="574" y="4550"/>
                    <a:pt x="637" y="5562"/>
                    <a:pt x="694" y="6576"/>
                  </a:cubicBezTo>
                  <a:cubicBezTo>
                    <a:pt x="803" y="6671"/>
                    <a:pt x="814" y="6837"/>
                    <a:pt x="717" y="6943"/>
                  </a:cubicBezTo>
                  <a:cubicBezTo>
                    <a:pt x="786" y="8184"/>
                    <a:pt x="840" y="9433"/>
                    <a:pt x="855" y="10676"/>
                  </a:cubicBezTo>
                  <a:cubicBezTo>
                    <a:pt x="860" y="10654"/>
                    <a:pt x="872" y="10633"/>
                    <a:pt x="886" y="10616"/>
                  </a:cubicBezTo>
                  <a:cubicBezTo>
                    <a:pt x="2620" y="8381"/>
                    <a:pt x="4310" y="6143"/>
                    <a:pt x="5832" y="3757"/>
                  </a:cubicBezTo>
                  <a:lnTo>
                    <a:pt x="5852" y="3737"/>
                  </a:lnTo>
                  <a:cubicBezTo>
                    <a:pt x="4035" y="2519"/>
                    <a:pt x="2210" y="1304"/>
                    <a:pt x="4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5"/>
            <p:cNvSpPr/>
            <p:nvPr/>
          </p:nvSpPr>
          <p:spPr>
            <a:xfrm>
              <a:off x="1791087" y="4065832"/>
              <a:ext cx="268329" cy="322541"/>
            </a:xfrm>
            <a:custGeom>
              <a:avLst/>
              <a:gdLst/>
              <a:ahLst/>
              <a:cxnLst/>
              <a:rect l="l" t="t" r="r" b="b"/>
              <a:pathLst>
                <a:path w="6791" h="8163" extrusionOk="0">
                  <a:moveTo>
                    <a:pt x="1942" y="0"/>
                  </a:moveTo>
                  <a:cubicBezTo>
                    <a:pt x="1722" y="0"/>
                    <a:pt x="1501" y="25"/>
                    <a:pt x="1284" y="75"/>
                  </a:cubicBezTo>
                  <a:cubicBezTo>
                    <a:pt x="0" y="550"/>
                    <a:pt x="9" y="1215"/>
                    <a:pt x="1312" y="2066"/>
                  </a:cubicBezTo>
                  <a:cubicBezTo>
                    <a:pt x="1332" y="2062"/>
                    <a:pt x="1352" y="2059"/>
                    <a:pt x="1371" y="2059"/>
                  </a:cubicBezTo>
                  <a:cubicBezTo>
                    <a:pt x="1539" y="2059"/>
                    <a:pt x="1666" y="2232"/>
                    <a:pt x="1599" y="2402"/>
                  </a:cubicBezTo>
                  <a:cubicBezTo>
                    <a:pt x="1628" y="2482"/>
                    <a:pt x="1576" y="2568"/>
                    <a:pt x="1490" y="2582"/>
                  </a:cubicBezTo>
                  <a:cubicBezTo>
                    <a:pt x="777" y="2711"/>
                    <a:pt x="109" y="3424"/>
                    <a:pt x="373" y="4190"/>
                  </a:cubicBezTo>
                  <a:cubicBezTo>
                    <a:pt x="569" y="4746"/>
                    <a:pt x="1038" y="4914"/>
                    <a:pt x="1533" y="4914"/>
                  </a:cubicBezTo>
                  <a:cubicBezTo>
                    <a:pt x="1693" y="4914"/>
                    <a:pt x="1857" y="4897"/>
                    <a:pt x="2014" y="4869"/>
                  </a:cubicBezTo>
                  <a:cubicBezTo>
                    <a:pt x="2037" y="4864"/>
                    <a:pt x="2058" y="4862"/>
                    <a:pt x="2078" y="4862"/>
                  </a:cubicBezTo>
                  <a:cubicBezTo>
                    <a:pt x="2337" y="4862"/>
                    <a:pt x="2441" y="5182"/>
                    <a:pt x="2218" y="5347"/>
                  </a:cubicBezTo>
                  <a:cubicBezTo>
                    <a:pt x="2017" y="5494"/>
                    <a:pt x="1774" y="5574"/>
                    <a:pt x="1525" y="5574"/>
                  </a:cubicBezTo>
                  <a:cubicBezTo>
                    <a:pt x="1497" y="5574"/>
                    <a:pt x="1469" y="5573"/>
                    <a:pt x="1441" y="5571"/>
                  </a:cubicBezTo>
                  <a:lnTo>
                    <a:pt x="1441" y="5571"/>
                  </a:lnTo>
                  <a:cubicBezTo>
                    <a:pt x="507" y="6321"/>
                    <a:pt x="1238" y="7831"/>
                    <a:pt x="2413" y="8106"/>
                  </a:cubicBezTo>
                  <a:cubicBezTo>
                    <a:pt x="2579" y="8146"/>
                    <a:pt x="2749" y="8163"/>
                    <a:pt x="2921" y="8163"/>
                  </a:cubicBezTo>
                  <a:cubicBezTo>
                    <a:pt x="3506" y="8163"/>
                    <a:pt x="4108" y="7961"/>
                    <a:pt x="4613" y="7720"/>
                  </a:cubicBezTo>
                  <a:cubicBezTo>
                    <a:pt x="5384" y="7353"/>
                    <a:pt x="6049" y="6800"/>
                    <a:pt x="6791" y="6382"/>
                  </a:cubicBezTo>
                  <a:cubicBezTo>
                    <a:pt x="6691" y="4960"/>
                    <a:pt x="6610" y="3536"/>
                    <a:pt x="6533" y="2115"/>
                  </a:cubicBezTo>
                  <a:cubicBezTo>
                    <a:pt x="5831" y="1585"/>
                    <a:pt x="5126" y="1083"/>
                    <a:pt x="4327" y="702"/>
                  </a:cubicBezTo>
                  <a:cubicBezTo>
                    <a:pt x="3843" y="470"/>
                    <a:pt x="3327" y="252"/>
                    <a:pt x="2800" y="129"/>
                  </a:cubicBezTo>
                  <a:cubicBezTo>
                    <a:pt x="2520" y="43"/>
                    <a:pt x="2231" y="0"/>
                    <a:pt x="19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1" name="Google Shape;1191;p75"/>
          <p:cNvSpPr/>
          <p:nvPr/>
        </p:nvSpPr>
        <p:spPr>
          <a:xfrm>
            <a:off x="5138125" y="4109525"/>
            <a:ext cx="4259476" cy="411877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13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4"/>
          <p:cNvSpPr/>
          <p:nvPr/>
        </p:nvSpPr>
        <p:spPr>
          <a:xfrm>
            <a:off x="1230513" y="3150075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74"/>
          <p:cNvSpPr/>
          <p:nvPr/>
        </p:nvSpPr>
        <p:spPr>
          <a:xfrm>
            <a:off x="4560738" y="2848525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4"/>
          <p:cNvSpPr/>
          <p:nvPr/>
        </p:nvSpPr>
        <p:spPr>
          <a:xfrm>
            <a:off x="5027788" y="952600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4"/>
          <p:cNvSpPr/>
          <p:nvPr/>
        </p:nvSpPr>
        <p:spPr>
          <a:xfrm>
            <a:off x="1598788" y="1270000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4"/>
          <p:cNvSpPr/>
          <p:nvPr/>
        </p:nvSpPr>
        <p:spPr>
          <a:xfrm>
            <a:off x="1425225" y="11077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5" name="Google Shape;1085;p74"/>
          <p:cNvSpPr txBox="1">
            <a:spLocks noGrp="1"/>
          </p:cNvSpPr>
          <p:nvPr>
            <p:ph type="title"/>
          </p:nvPr>
        </p:nvSpPr>
        <p:spPr>
          <a:xfrm>
            <a:off x="713100" y="35750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There are Limitations to it …. </a:t>
            </a:r>
            <a:endParaRPr dirty="0"/>
          </a:p>
        </p:txBody>
      </p:sp>
      <p:sp>
        <p:nvSpPr>
          <p:cNvPr id="1086" name="Google Shape;1086;p74"/>
          <p:cNvSpPr/>
          <p:nvPr/>
        </p:nvSpPr>
        <p:spPr>
          <a:xfrm>
            <a:off x="4833075" y="11077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4"/>
          <p:cNvSpPr/>
          <p:nvPr/>
        </p:nvSpPr>
        <p:spPr>
          <a:xfrm>
            <a:off x="1425225" y="29815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4"/>
          <p:cNvSpPr/>
          <p:nvPr/>
        </p:nvSpPr>
        <p:spPr>
          <a:xfrm>
            <a:off x="4833075" y="29815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4"/>
          <p:cNvSpPr/>
          <p:nvPr/>
        </p:nvSpPr>
        <p:spPr>
          <a:xfrm>
            <a:off x="3820375" y="952597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4"/>
          <p:cNvSpPr/>
          <p:nvPr/>
        </p:nvSpPr>
        <p:spPr>
          <a:xfrm>
            <a:off x="7238975" y="2006397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4"/>
          <p:cNvSpPr/>
          <p:nvPr/>
        </p:nvSpPr>
        <p:spPr>
          <a:xfrm>
            <a:off x="1048450" y="3979859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4"/>
          <p:cNvSpPr/>
          <p:nvPr/>
        </p:nvSpPr>
        <p:spPr>
          <a:xfrm>
            <a:off x="4416725" y="2796622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74"/>
          <p:cNvGrpSpPr/>
          <p:nvPr/>
        </p:nvGrpSpPr>
        <p:grpSpPr>
          <a:xfrm>
            <a:off x="3979501" y="1125529"/>
            <a:ext cx="356284" cy="328628"/>
            <a:chOff x="712875" y="2205450"/>
            <a:chExt cx="233675" cy="215550"/>
          </a:xfrm>
        </p:grpSpPr>
        <p:sp>
          <p:nvSpPr>
            <p:cNvPr id="1094" name="Google Shape;1094;p7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74"/>
          <p:cNvGrpSpPr/>
          <p:nvPr/>
        </p:nvGrpSpPr>
        <p:grpSpPr>
          <a:xfrm>
            <a:off x="7398101" y="2179342"/>
            <a:ext cx="356284" cy="328628"/>
            <a:chOff x="712875" y="2205450"/>
            <a:chExt cx="233675" cy="215550"/>
          </a:xfrm>
        </p:grpSpPr>
        <p:sp>
          <p:nvSpPr>
            <p:cNvPr id="1100" name="Google Shape;1100;p7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74"/>
          <p:cNvGrpSpPr/>
          <p:nvPr/>
        </p:nvGrpSpPr>
        <p:grpSpPr>
          <a:xfrm>
            <a:off x="4575851" y="2969554"/>
            <a:ext cx="356284" cy="328628"/>
            <a:chOff x="712875" y="2205450"/>
            <a:chExt cx="233675" cy="215550"/>
          </a:xfrm>
        </p:grpSpPr>
        <p:sp>
          <p:nvSpPr>
            <p:cNvPr id="1106" name="Google Shape;1106;p7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74"/>
          <p:cNvGrpSpPr/>
          <p:nvPr/>
        </p:nvGrpSpPr>
        <p:grpSpPr>
          <a:xfrm>
            <a:off x="1207576" y="4152804"/>
            <a:ext cx="356284" cy="328628"/>
            <a:chOff x="712875" y="2205450"/>
            <a:chExt cx="233675" cy="215550"/>
          </a:xfrm>
        </p:grpSpPr>
        <p:sp>
          <p:nvSpPr>
            <p:cNvPr id="1112" name="Google Shape;1112;p7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74"/>
          <p:cNvGrpSpPr/>
          <p:nvPr/>
        </p:nvGrpSpPr>
        <p:grpSpPr>
          <a:xfrm>
            <a:off x="8145136" y="445020"/>
            <a:ext cx="571517" cy="782875"/>
            <a:chOff x="1731150" y="1748550"/>
            <a:chExt cx="228625" cy="313175"/>
          </a:xfrm>
        </p:grpSpPr>
        <p:sp>
          <p:nvSpPr>
            <p:cNvPr id="1118" name="Google Shape;1118;p7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74"/>
          <p:cNvSpPr txBox="1">
            <a:spLocks noGrp="1"/>
          </p:cNvSpPr>
          <p:nvPr>
            <p:ph type="subTitle" idx="1"/>
          </p:nvPr>
        </p:nvSpPr>
        <p:spPr>
          <a:xfrm>
            <a:off x="1722975" y="1280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Assumes Static Requirements</a:t>
            </a:r>
            <a:endParaRPr sz="2000" dirty="0"/>
          </a:p>
        </p:txBody>
      </p:sp>
      <p:sp>
        <p:nvSpPr>
          <p:cNvPr id="1127" name="Google Shape;1127;p74"/>
          <p:cNvSpPr txBox="1">
            <a:spLocks noGrp="1"/>
          </p:cNvSpPr>
          <p:nvPr>
            <p:ph type="subTitle" idx="3"/>
          </p:nvPr>
        </p:nvSpPr>
        <p:spPr>
          <a:xfrm>
            <a:off x="5135025" y="1280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Accuracy Depends on Historical Data</a:t>
            </a:r>
            <a:endParaRPr sz="2000" dirty="0"/>
          </a:p>
        </p:txBody>
      </p:sp>
      <p:sp>
        <p:nvSpPr>
          <p:cNvPr id="1129" name="Google Shape;1129;p74"/>
          <p:cNvSpPr txBox="1">
            <a:spLocks noGrp="1"/>
          </p:cNvSpPr>
          <p:nvPr>
            <p:ph type="subTitle" idx="5"/>
          </p:nvPr>
        </p:nvSpPr>
        <p:spPr>
          <a:xfrm>
            <a:off x="1722975" y="3158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Ignores Modern Development Practices</a:t>
            </a:r>
            <a:endParaRPr sz="2000" dirty="0"/>
          </a:p>
        </p:txBody>
      </p:sp>
      <p:sp>
        <p:nvSpPr>
          <p:cNvPr id="1131" name="Google Shape;1131;p74"/>
          <p:cNvSpPr txBox="1">
            <a:spLocks noGrp="1"/>
          </p:cNvSpPr>
          <p:nvPr>
            <p:ph type="subTitle" idx="7"/>
          </p:nvPr>
        </p:nvSpPr>
        <p:spPr>
          <a:xfrm>
            <a:off x="5125838" y="33324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000" dirty="0"/>
              <a:t>Not Precise Enough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643C-38F9-F286-9299-CFED3D9F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5650" y="932222"/>
            <a:ext cx="4904100" cy="890400"/>
          </a:xfrm>
        </p:spPr>
        <p:txBody>
          <a:bodyPr/>
          <a:lstStyle/>
          <a:p>
            <a:r>
              <a:rPr lang="en-US" sz="5400" dirty="0"/>
              <a:t>COCOMO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667C2-9254-A595-F9A0-D1462DEBE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333" y="2083046"/>
            <a:ext cx="4528500" cy="931800"/>
          </a:xfrm>
        </p:spPr>
        <p:txBody>
          <a:bodyPr/>
          <a:lstStyle/>
          <a:p>
            <a:r>
              <a:rPr lang="en-US" sz="2000" dirty="0"/>
              <a:t>Enhancing Software Development Cost Estimation</a:t>
            </a:r>
          </a:p>
        </p:txBody>
      </p:sp>
      <p:sp>
        <p:nvSpPr>
          <p:cNvPr id="6" name="Google Shape;360;p54">
            <a:extLst>
              <a:ext uri="{FF2B5EF4-FFF2-40B4-BE49-F238E27FC236}">
                <a16:creationId xmlns:a16="http://schemas.microsoft.com/office/drawing/2014/main" id="{B001DA4D-5EE9-C75E-CD70-3EF8BDFA11EC}"/>
              </a:ext>
            </a:extLst>
          </p:cNvPr>
          <p:cNvSpPr/>
          <p:nvPr/>
        </p:nvSpPr>
        <p:spPr>
          <a:xfrm>
            <a:off x="1616591" y="4055252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61;p54">
            <a:extLst>
              <a:ext uri="{FF2B5EF4-FFF2-40B4-BE49-F238E27FC236}">
                <a16:creationId xmlns:a16="http://schemas.microsoft.com/office/drawing/2014/main" id="{5836BD1E-65CE-CF76-A558-9ECA81CF5713}"/>
              </a:ext>
            </a:extLst>
          </p:cNvPr>
          <p:cNvSpPr/>
          <p:nvPr/>
        </p:nvSpPr>
        <p:spPr>
          <a:xfrm>
            <a:off x="3200388" y="4055252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" name="Google Shape;362;p54">
            <a:extLst>
              <a:ext uri="{FF2B5EF4-FFF2-40B4-BE49-F238E27FC236}">
                <a16:creationId xmlns:a16="http://schemas.microsoft.com/office/drawing/2014/main" id="{6483146B-38F1-BCE1-F47E-8F3986D78A4B}"/>
              </a:ext>
            </a:extLst>
          </p:cNvPr>
          <p:cNvGrpSpPr/>
          <p:nvPr/>
        </p:nvGrpSpPr>
        <p:grpSpPr>
          <a:xfrm rot="870046">
            <a:off x="1869376" y="1113082"/>
            <a:ext cx="501149" cy="1012800"/>
            <a:chOff x="656025" y="2751350"/>
            <a:chExt cx="311375" cy="629275"/>
          </a:xfrm>
        </p:grpSpPr>
        <p:sp>
          <p:nvSpPr>
            <p:cNvPr id="9" name="Google Shape;363;p54">
              <a:extLst>
                <a:ext uri="{FF2B5EF4-FFF2-40B4-BE49-F238E27FC236}">
                  <a16:creationId xmlns:a16="http://schemas.microsoft.com/office/drawing/2014/main" id="{A2DB7A63-F9FD-1E9F-591B-956853D5A8EA}"/>
                </a:ext>
              </a:extLst>
            </p:cNvPr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4;p54">
              <a:extLst>
                <a:ext uri="{FF2B5EF4-FFF2-40B4-BE49-F238E27FC236}">
                  <a16:creationId xmlns:a16="http://schemas.microsoft.com/office/drawing/2014/main" id="{3705B173-4A23-0D18-42FB-B3CDB491542F}"/>
                </a:ext>
              </a:extLst>
            </p:cNvPr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5;p54">
              <a:extLst>
                <a:ext uri="{FF2B5EF4-FFF2-40B4-BE49-F238E27FC236}">
                  <a16:creationId xmlns:a16="http://schemas.microsoft.com/office/drawing/2014/main" id="{9D59638C-01E3-7E10-F818-0C82DCDD3D87}"/>
                </a:ext>
              </a:extLst>
            </p:cNvPr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6;p54">
              <a:extLst>
                <a:ext uri="{FF2B5EF4-FFF2-40B4-BE49-F238E27FC236}">
                  <a16:creationId xmlns:a16="http://schemas.microsoft.com/office/drawing/2014/main" id="{EC7C1E3C-A9E3-9AFA-4E95-4752185C1AE4}"/>
                </a:ext>
              </a:extLst>
            </p:cNvPr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7;p54">
              <a:extLst>
                <a:ext uri="{FF2B5EF4-FFF2-40B4-BE49-F238E27FC236}">
                  <a16:creationId xmlns:a16="http://schemas.microsoft.com/office/drawing/2014/main" id="{2B273FB5-65DE-64D9-F980-C1A2FC43276E}"/>
                </a:ext>
              </a:extLst>
            </p:cNvPr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8;p54">
              <a:extLst>
                <a:ext uri="{FF2B5EF4-FFF2-40B4-BE49-F238E27FC236}">
                  <a16:creationId xmlns:a16="http://schemas.microsoft.com/office/drawing/2014/main" id="{806AF543-25C7-952E-41BD-220C95A9E7BD}"/>
                </a:ext>
              </a:extLst>
            </p:cNvPr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9;p54">
              <a:extLst>
                <a:ext uri="{FF2B5EF4-FFF2-40B4-BE49-F238E27FC236}">
                  <a16:creationId xmlns:a16="http://schemas.microsoft.com/office/drawing/2014/main" id="{52A48AB7-EDBD-CB3D-20A4-8440F5CB218E}"/>
                </a:ext>
              </a:extLst>
            </p:cNvPr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0;p54">
              <a:extLst>
                <a:ext uri="{FF2B5EF4-FFF2-40B4-BE49-F238E27FC236}">
                  <a16:creationId xmlns:a16="http://schemas.microsoft.com/office/drawing/2014/main" id="{99E694A1-6F2A-DDF4-9066-9963D1894D12}"/>
                </a:ext>
              </a:extLst>
            </p:cNvPr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1;p54">
              <a:extLst>
                <a:ext uri="{FF2B5EF4-FFF2-40B4-BE49-F238E27FC236}">
                  <a16:creationId xmlns:a16="http://schemas.microsoft.com/office/drawing/2014/main" id="{8CE724B3-C086-876A-EA37-B0F6939B009B}"/>
                </a:ext>
              </a:extLst>
            </p:cNvPr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2;p54">
              <a:extLst>
                <a:ext uri="{FF2B5EF4-FFF2-40B4-BE49-F238E27FC236}">
                  <a16:creationId xmlns:a16="http://schemas.microsoft.com/office/drawing/2014/main" id="{FEBD6C1E-EE08-6E70-9CDF-ED6DA1638496}"/>
                </a:ext>
              </a:extLst>
            </p:cNvPr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428;p54">
            <a:extLst>
              <a:ext uri="{FF2B5EF4-FFF2-40B4-BE49-F238E27FC236}">
                <a16:creationId xmlns:a16="http://schemas.microsoft.com/office/drawing/2014/main" id="{6105D0DE-DF86-F40B-2DCC-93A67D3D265A}"/>
              </a:ext>
            </a:extLst>
          </p:cNvPr>
          <p:cNvGrpSpPr/>
          <p:nvPr/>
        </p:nvGrpSpPr>
        <p:grpSpPr>
          <a:xfrm rot="1093143">
            <a:off x="799654" y="2754888"/>
            <a:ext cx="975516" cy="936649"/>
            <a:chOff x="3885600" y="2960625"/>
            <a:chExt cx="470600" cy="451850"/>
          </a:xfrm>
        </p:grpSpPr>
        <p:sp>
          <p:nvSpPr>
            <p:cNvPr id="28" name="Google Shape;429;p54">
              <a:extLst>
                <a:ext uri="{FF2B5EF4-FFF2-40B4-BE49-F238E27FC236}">
                  <a16:creationId xmlns:a16="http://schemas.microsoft.com/office/drawing/2014/main" id="{E8410585-C04F-5AD1-CD45-420D43629BEA}"/>
                </a:ext>
              </a:extLst>
            </p:cNvPr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0;p54">
              <a:extLst>
                <a:ext uri="{FF2B5EF4-FFF2-40B4-BE49-F238E27FC236}">
                  <a16:creationId xmlns:a16="http://schemas.microsoft.com/office/drawing/2014/main" id="{668E3BFA-B1AE-FC97-088C-18384266C9C2}"/>
                </a:ext>
              </a:extLst>
            </p:cNvPr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1;p54">
              <a:extLst>
                <a:ext uri="{FF2B5EF4-FFF2-40B4-BE49-F238E27FC236}">
                  <a16:creationId xmlns:a16="http://schemas.microsoft.com/office/drawing/2014/main" id="{988F2965-DA1B-916B-1D42-15BF37B0A244}"/>
                </a:ext>
              </a:extLst>
            </p:cNvPr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2;p54">
              <a:extLst>
                <a:ext uri="{FF2B5EF4-FFF2-40B4-BE49-F238E27FC236}">
                  <a16:creationId xmlns:a16="http://schemas.microsoft.com/office/drawing/2014/main" id="{57A62448-768F-98E6-4540-2C38F39D0B9D}"/>
                </a:ext>
              </a:extLst>
            </p:cNvPr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3;p54">
              <a:extLst>
                <a:ext uri="{FF2B5EF4-FFF2-40B4-BE49-F238E27FC236}">
                  <a16:creationId xmlns:a16="http://schemas.microsoft.com/office/drawing/2014/main" id="{37CB4D98-69FC-BAC1-CFDC-1B122CACFBC8}"/>
                </a:ext>
              </a:extLst>
            </p:cNvPr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" name="Picture 32" descr="A group of people holding a puzzle&#10;&#10;Description automatically generated">
            <a:extLst>
              <a:ext uri="{FF2B5EF4-FFF2-40B4-BE49-F238E27FC236}">
                <a16:creationId xmlns:a16="http://schemas.microsoft.com/office/drawing/2014/main" id="{FF7580CB-A7C8-1FBA-D88D-89B41F239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130" y="1684385"/>
            <a:ext cx="3846925" cy="327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79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72;p70">
            <a:extLst>
              <a:ext uri="{FF2B5EF4-FFF2-40B4-BE49-F238E27FC236}">
                <a16:creationId xmlns:a16="http://schemas.microsoft.com/office/drawing/2014/main" id="{DEE232D0-B7CA-89FC-D195-A9C1FD57E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3471" y="1659404"/>
            <a:ext cx="5230905" cy="192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/>
              <a:t>Need for COCOMO II</a:t>
            </a:r>
            <a:endParaRPr sz="6600" dirty="0"/>
          </a:p>
        </p:txBody>
      </p:sp>
      <p:pic>
        <p:nvPicPr>
          <p:cNvPr id="5" name="Picture 4" descr="A cartoon of a person with her hand on her chin&#10;&#10;Description automatically generated">
            <a:extLst>
              <a:ext uri="{FF2B5EF4-FFF2-40B4-BE49-F238E27FC236}">
                <a16:creationId xmlns:a16="http://schemas.microsoft.com/office/drawing/2014/main" id="{F54E139E-AB9B-C178-1B50-748B41305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08" y="1457876"/>
            <a:ext cx="4337667" cy="3051006"/>
          </a:xfrm>
          <a:prstGeom prst="rect">
            <a:avLst/>
          </a:prstGeom>
        </p:spPr>
      </p:pic>
      <p:sp>
        <p:nvSpPr>
          <p:cNvPr id="6" name="Google Shape;465;p56">
            <a:extLst>
              <a:ext uri="{FF2B5EF4-FFF2-40B4-BE49-F238E27FC236}">
                <a16:creationId xmlns:a16="http://schemas.microsoft.com/office/drawing/2014/main" id="{9F3763B3-269B-97F2-11A8-2AEE33FE12A7}"/>
              </a:ext>
            </a:extLst>
          </p:cNvPr>
          <p:cNvSpPr/>
          <p:nvPr/>
        </p:nvSpPr>
        <p:spPr>
          <a:xfrm>
            <a:off x="3974450" y="262776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9;p56">
            <a:extLst>
              <a:ext uri="{FF2B5EF4-FFF2-40B4-BE49-F238E27FC236}">
                <a16:creationId xmlns:a16="http://schemas.microsoft.com/office/drawing/2014/main" id="{12FCF015-6613-E228-537E-240E353DA5A6}"/>
              </a:ext>
            </a:extLst>
          </p:cNvPr>
          <p:cNvSpPr txBox="1">
            <a:spLocks/>
          </p:cNvSpPr>
          <p:nvPr/>
        </p:nvSpPr>
        <p:spPr>
          <a:xfrm>
            <a:off x="4177127" y="572326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8" name="Google Shape;495;p57">
            <a:extLst>
              <a:ext uri="{FF2B5EF4-FFF2-40B4-BE49-F238E27FC236}">
                <a16:creationId xmlns:a16="http://schemas.microsoft.com/office/drawing/2014/main" id="{F8E36523-74B6-59B5-FC1A-7536AF60CFA0}"/>
              </a:ext>
            </a:extLst>
          </p:cNvPr>
          <p:cNvSpPr/>
          <p:nvPr/>
        </p:nvSpPr>
        <p:spPr>
          <a:xfrm rot="5400000" flipH="1">
            <a:off x="5464391" y="560008"/>
            <a:ext cx="1013745" cy="983519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8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564377" y="1461574"/>
            <a:ext cx="34896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494" name="Google Shape;494;p57"/>
          <p:cNvSpPr txBox="1">
            <a:spLocks noGrp="1"/>
          </p:cNvSpPr>
          <p:nvPr>
            <p:ph type="subTitle" idx="1"/>
          </p:nvPr>
        </p:nvSpPr>
        <p:spPr>
          <a:xfrm>
            <a:off x="564376" y="2081721"/>
            <a:ext cx="7893823" cy="2716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70C0"/>
                </a:solidFill>
                <a:latin typeface="Baloo 2" panose="020B0604020202020204" charset="0"/>
                <a:cs typeface="Baloo 2" panose="020B0604020202020204" charset="0"/>
              </a:rPr>
              <a:t>Enhanced version</a:t>
            </a: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 of the original COCOMO developed at the University of Southern California.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It addresses the limitations of its predecessor and offers improved methodologies for estimating the cost of software development.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The accurate estimation of </a:t>
            </a:r>
            <a:r>
              <a:rPr lang="en-US" sz="1800" b="1" dirty="0">
                <a:solidFill>
                  <a:srgbClr val="FF0000"/>
                </a:solidFill>
                <a:latin typeface="Baloo 2" panose="020B0604020202020204" charset="0"/>
                <a:cs typeface="Baloo 2" panose="020B0604020202020204" charset="0"/>
              </a:rPr>
              <a:t>cost, effort, and schedule </a:t>
            </a:r>
            <a:r>
              <a:rPr lang="en-US" sz="1600" dirty="0">
                <a:latin typeface="Baloo 2" panose="020B0604020202020204" charset="0"/>
                <a:cs typeface="Baloo 2" panose="020B0604020202020204" charset="0"/>
              </a:rPr>
              <a:t>is crucial for successful software project management.</a:t>
            </a:r>
            <a:endParaRPr sz="2800" dirty="0">
              <a:latin typeface="Baloo 2" panose="020B0604020202020204" charset="0"/>
              <a:cs typeface="Baloo 2" panose="020B0604020202020204" charset="0"/>
            </a:endParaRPr>
          </a:p>
        </p:txBody>
      </p:sp>
      <p:sp>
        <p:nvSpPr>
          <p:cNvPr id="495" name="Google Shape;495;p57"/>
          <p:cNvSpPr/>
          <p:nvPr/>
        </p:nvSpPr>
        <p:spPr>
          <a:xfrm rot="5400000" flipH="1">
            <a:off x="1208397" y="277889"/>
            <a:ext cx="1013745" cy="983519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7"/>
          <p:cNvSpPr/>
          <p:nvPr/>
        </p:nvSpPr>
        <p:spPr>
          <a:xfrm>
            <a:off x="3380785" y="344832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4415908" y="755494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65;p56">
            <a:extLst>
              <a:ext uri="{FF2B5EF4-FFF2-40B4-BE49-F238E27FC236}">
                <a16:creationId xmlns:a16="http://schemas.microsoft.com/office/drawing/2014/main" id="{CEB3C40F-E122-4DD1-C436-5EC44F392B40}"/>
              </a:ext>
            </a:extLst>
          </p:cNvPr>
          <p:cNvSpPr/>
          <p:nvPr/>
        </p:nvSpPr>
        <p:spPr>
          <a:xfrm>
            <a:off x="66436" y="81421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9;p56">
            <a:extLst>
              <a:ext uri="{FF2B5EF4-FFF2-40B4-BE49-F238E27FC236}">
                <a16:creationId xmlns:a16="http://schemas.microsoft.com/office/drawing/2014/main" id="{F880B5D2-567E-0B89-5516-51CF7A44854B}"/>
              </a:ext>
            </a:extLst>
          </p:cNvPr>
          <p:cNvSpPr txBox="1">
            <a:spLocks/>
          </p:cNvSpPr>
          <p:nvPr/>
        </p:nvSpPr>
        <p:spPr>
          <a:xfrm>
            <a:off x="300291" y="390971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</p:txBody>
      </p:sp>
      <p:pic>
        <p:nvPicPr>
          <p:cNvPr id="35" name="Picture 34" descr="A group of people sitting at a table with laptops and clocks&#10;&#10;Description automatically generated">
            <a:extLst>
              <a:ext uri="{FF2B5EF4-FFF2-40B4-BE49-F238E27FC236}">
                <a16:creationId xmlns:a16="http://schemas.microsoft.com/office/drawing/2014/main" id="{1360E989-7B3D-371E-5AE8-A5A436918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896" y="-259157"/>
            <a:ext cx="2716947" cy="2716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7"/>
          <p:cNvSpPr/>
          <p:nvPr/>
        </p:nvSpPr>
        <p:spPr>
          <a:xfrm>
            <a:off x="0" y="3059572"/>
            <a:ext cx="9144007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dash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4" name="Google Shape;784;p67"/>
          <p:cNvGrpSpPr/>
          <p:nvPr/>
        </p:nvGrpSpPr>
        <p:grpSpPr>
          <a:xfrm>
            <a:off x="5616173" y="1220305"/>
            <a:ext cx="2205941" cy="1682475"/>
            <a:chOff x="6214311" y="3125853"/>
            <a:chExt cx="1981088" cy="1649647"/>
          </a:xfrm>
        </p:grpSpPr>
        <p:sp>
          <p:nvSpPr>
            <p:cNvPr id="785" name="Google Shape;785;p67"/>
            <p:cNvSpPr/>
            <p:nvPr/>
          </p:nvSpPr>
          <p:spPr>
            <a:xfrm rot="-211504">
              <a:off x="6719514" y="3557045"/>
              <a:ext cx="1463769" cy="1173611"/>
            </a:xfrm>
            <a:prstGeom prst="roundRect">
              <a:avLst>
                <a:gd name="adj" fmla="val 244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7"/>
            <p:cNvSpPr/>
            <p:nvPr/>
          </p:nvSpPr>
          <p:spPr>
            <a:xfrm rot="-211261">
              <a:off x="6229260" y="3181011"/>
              <a:ext cx="1802503" cy="1445184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67"/>
          <p:cNvGrpSpPr/>
          <p:nvPr/>
        </p:nvGrpSpPr>
        <p:grpSpPr>
          <a:xfrm>
            <a:off x="3135691" y="3422675"/>
            <a:ext cx="2210477" cy="1579448"/>
            <a:chOff x="4498795" y="1305150"/>
            <a:chExt cx="2028147" cy="1579448"/>
          </a:xfrm>
        </p:grpSpPr>
        <p:sp>
          <p:nvSpPr>
            <p:cNvPr id="791" name="Google Shape;791;p67"/>
            <p:cNvSpPr/>
            <p:nvPr/>
          </p:nvSpPr>
          <p:spPr>
            <a:xfrm rot="45139">
              <a:off x="4881522" y="1315384"/>
              <a:ext cx="1622240" cy="1301031"/>
            </a:xfrm>
            <a:prstGeom prst="roundRect">
              <a:avLst>
                <a:gd name="adj" fmla="val 244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7"/>
            <p:cNvSpPr/>
            <p:nvPr/>
          </p:nvSpPr>
          <p:spPr>
            <a:xfrm rot="45231">
              <a:off x="4524517" y="1428387"/>
              <a:ext cx="1801356" cy="144482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67"/>
          <p:cNvGrpSpPr/>
          <p:nvPr/>
        </p:nvGrpSpPr>
        <p:grpSpPr>
          <a:xfrm>
            <a:off x="1069163" y="1215875"/>
            <a:ext cx="2156162" cy="1683000"/>
            <a:chOff x="1088636" y="1245544"/>
            <a:chExt cx="1975050" cy="1683000"/>
          </a:xfrm>
        </p:grpSpPr>
        <p:sp>
          <p:nvSpPr>
            <p:cNvPr id="794" name="Google Shape;794;p67"/>
            <p:cNvSpPr/>
            <p:nvPr/>
          </p:nvSpPr>
          <p:spPr>
            <a:xfrm rot="-211261">
              <a:off x="1246235" y="1300703"/>
              <a:ext cx="1802503" cy="1445184"/>
            </a:xfrm>
            <a:prstGeom prst="roundRect">
              <a:avLst>
                <a:gd name="adj" fmla="val 2449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7"/>
            <p:cNvSpPr/>
            <p:nvPr/>
          </p:nvSpPr>
          <p:spPr>
            <a:xfrm rot="-211261">
              <a:off x="1103585" y="1428203"/>
              <a:ext cx="1802503" cy="1445184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796;p67"/>
          <p:cNvSpPr txBox="1">
            <a:spLocks noGrp="1"/>
          </p:cNvSpPr>
          <p:nvPr>
            <p:ph type="title"/>
          </p:nvPr>
        </p:nvSpPr>
        <p:spPr>
          <a:xfrm>
            <a:off x="713100" y="29439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Stages for estimation:</a:t>
            </a:r>
          </a:p>
        </p:txBody>
      </p:sp>
      <p:sp>
        <p:nvSpPr>
          <p:cNvPr id="797" name="Google Shape;797;p67"/>
          <p:cNvSpPr txBox="1"/>
          <p:nvPr/>
        </p:nvSpPr>
        <p:spPr>
          <a:xfrm>
            <a:off x="1281896" y="1631542"/>
            <a:ext cx="1669261" cy="1031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Application composition</a:t>
            </a:r>
          </a:p>
        </p:txBody>
      </p:sp>
      <p:sp>
        <p:nvSpPr>
          <p:cNvPr id="801" name="Google Shape;801;p67"/>
          <p:cNvSpPr txBox="1"/>
          <p:nvPr/>
        </p:nvSpPr>
        <p:spPr>
          <a:xfrm>
            <a:off x="3325224" y="4029011"/>
            <a:ext cx="1640300" cy="39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Early design</a:t>
            </a:r>
          </a:p>
        </p:txBody>
      </p:sp>
      <p:sp>
        <p:nvSpPr>
          <p:cNvPr id="803" name="Google Shape;803;p67"/>
          <p:cNvSpPr txBox="1"/>
          <p:nvPr/>
        </p:nvSpPr>
        <p:spPr>
          <a:xfrm>
            <a:off x="5747661" y="1610014"/>
            <a:ext cx="1766908" cy="101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rPr>
              <a:t>Post architecture</a:t>
            </a:r>
          </a:p>
        </p:txBody>
      </p:sp>
      <p:sp>
        <p:nvSpPr>
          <p:cNvPr id="805" name="Google Shape;805;p67"/>
          <p:cNvSpPr/>
          <p:nvPr/>
        </p:nvSpPr>
        <p:spPr>
          <a:xfrm>
            <a:off x="1969486" y="3029741"/>
            <a:ext cx="230296" cy="230296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7"/>
          <p:cNvSpPr/>
          <p:nvPr/>
        </p:nvSpPr>
        <p:spPr>
          <a:xfrm>
            <a:off x="4210063" y="3029741"/>
            <a:ext cx="230296" cy="230296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7"/>
          <p:cNvSpPr/>
          <p:nvPr/>
        </p:nvSpPr>
        <p:spPr>
          <a:xfrm>
            <a:off x="6880968" y="3046743"/>
            <a:ext cx="230296" cy="230296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9" name="Google Shape;809;p67"/>
          <p:cNvGrpSpPr/>
          <p:nvPr/>
        </p:nvGrpSpPr>
        <p:grpSpPr>
          <a:xfrm>
            <a:off x="854327" y="1288275"/>
            <a:ext cx="613895" cy="521910"/>
            <a:chOff x="1168000" y="1750950"/>
            <a:chExt cx="405425" cy="344700"/>
          </a:xfrm>
        </p:grpSpPr>
        <p:sp>
          <p:nvSpPr>
            <p:cNvPr id="810" name="Google Shape;810;p67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7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67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67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7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67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67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67"/>
          <p:cNvGrpSpPr/>
          <p:nvPr/>
        </p:nvGrpSpPr>
        <p:grpSpPr>
          <a:xfrm rot="-755994">
            <a:off x="4704882" y="3158578"/>
            <a:ext cx="596498" cy="572731"/>
            <a:chOff x="3885600" y="2960625"/>
            <a:chExt cx="470600" cy="451850"/>
          </a:xfrm>
        </p:grpSpPr>
        <p:sp>
          <p:nvSpPr>
            <p:cNvPr id="818" name="Google Shape;818;p67"/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7"/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67"/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67"/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7"/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67"/>
          <p:cNvGrpSpPr/>
          <p:nvPr/>
        </p:nvGrpSpPr>
        <p:grpSpPr>
          <a:xfrm>
            <a:off x="7305476" y="952310"/>
            <a:ext cx="569450" cy="703275"/>
            <a:chOff x="5016675" y="1670375"/>
            <a:chExt cx="569450" cy="703275"/>
          </a:xfrm>
        </p:grpSpPr>
        <p:sp>
          <p:nvSpPr>
            <p:cNvPr id="832" name="Google Shape;832;p67"/>
            <p:cNvSpPr/>
            <p:nvPr/>
          </p:nvSpPr>
          <p:spPr>
            <a:xfrm>
              <a:off x="5045550" y="1670375"/>
              <a:ext cx="540575" cy="303225"/>
            </a:xfrm>
            <a:custGeom>
              <a:avLst/>
              <a:gdLst/>
              <a:ahLst/>
              <a:cxnLst/>
              <a:rect l="l" t="t" r="r" b="b"/>
              <a:pathLst>
                <a:path w="21623" h="12129" extrusionOk="0">
                  <a:moveTo>
                    <a:pt x="14005" y="828"/>
                  </a:moveTo>
                  <a:cubicBezTo>
                    <a:pt x="14084" y="828"/>
                    <a:pt x="14163" y="828"/>
                    <a:pt x="14241" y="830"/>
                  </a:cubicBezTo>
                  <a:cubicBezTo>
                    <a:pt x="15241" y="854"/>
                    <a:pt x="16241" y="889"/>
                    <a:pt x="17217" y="937"/>
                  </a:cubicBezTo>
                  <a:cubicBezTo>
                    <a:pt x="17658" y="949"/>
                    <a:pt x="18086" y="985"/>
                    <a:pt x="18503" y="997"/>
                  </a:cubicBezTo>
                  <a:cubicBezTo>
                    <a:pt x="18682" y="1009"/>
                    <a:pt x="18872" y="1009"/>
                    <a:pt x="19051" y="1009"/>
                  </a:cubicBezTo>
                  <a:cubicBezTo>
                    <a:pt x="19468" y="1032"/>
                    <a:pt x="19896" y="1044"/>
                    <a:pt x="20313" y="1068"/>
                  </a:cubicBezTo>
                  <a:cubicBezTo>
                    <a:pt x="20765" y="1116"/>
                    <a:pt x="20765" y="1116"/>
                    <a:pt x="20753" y="1580"/>
                  </a:cubicBezTo>
                  <a:cubicBezTo>
                    <a:pt x="20658" y="3437"/>
                    <a:pt x="20575" y="5402"/>
                    <a:pt x="20456" y="7783"/>
                  </a:cubicBezTo>
                  <a:cubicBezTo>
                    <a:pt x="20456" y="7902"/>
                    <a:pt x="20420" y="8033"/>
                    <a:pt x="20384" y="8200"/>
                  </a:cubicBezTo>
                  <a:cubicBezTo>
                    <a:pt x="20361" y="8236"/>
                    <a:pt x="20361" y="8283"/>
                    <a:pt x="20349" y="8307"/>
                  </a:cubicBezTo>
                  <a:lnTo>
                    <a:pt x="19325" y="8307"/>
                  </a:lnTo>
                  <a:cubicBezTo>
                    <a:pt x="18420" y="8331"/>
                    <a:pt x="17491" y="8367"/>
                    <a:pt x="16586" y="8402"/>
                  </a:cubicBezTo>
                  <a:lnTo>
                    <a:pt x="15360" y="8438"/>
                  </a:lnTo>
                  <a:cubicBezTo>
                    <a:pt x="14479" y="8474"/>
                    <a:pt x="13574" y="8498"/>
                    <a:pt x="12681" y="8545"/>
                  </a:cubicBezTo>
                  <a:cubicBezTo>
                    <a:pt x="11407" y="8605"/>
                    <a:pt x="10109" y="8664"/>
                    <a:pt x="8823" y="8724"/>
                  </a:cubicBezTo>
                  <a:lnTo>
                    <a:pt x="7633" y="8783"/>
                  </a:lnTo>
                  <a:cubicBezTo>
                    <a:pt x="7002" y="8807"/>
                    <a:pt x="6585" y="9057"/>
                    <a:pt x="6299" y="9545"/>
                  </a:cubicBezTo>
                  <a:cubicBezTo>
                    <a:pt x="6144" y="9795"/>
                    <a:pt x="5942" y="10022"/>
                    <a:pt x="5716" y="10260"/>
                  </a:cubicBezTo>
                  <a:cubicBezTo>
                    <a:pt x="5656" y="10319"/>
                    <a:pt x="5597" y="10379"/>
                    <a:pt x="5549" y="10438"/>
                  </a:cubicBezTo>
                  <a:cubicBezTo>
                    <a:pt x="5525" y="10462"/>
                    <a:pt x="5478" y="10510"/>
                    <a:pt x="5430" y="10545"/>
                  </a:cubicBezTo>
                  <a:cubicBezTo>
                    <a:pt x="5252" y="10117"/>
                    <a:pt x="5192" y="9772"/>
                    <a:pt x="5216" y="9188"/>
                  </a:cubicBezTo>
                  <a:lnTo>
                    <a:pt x="5216" y="9105"/>
                  </a:lnTo>
                  <a:lnTo>
                    <a:pt x="5168" y="9057"/>
                  </a:lnTo>
                  <a:cubicBezTo>
                    <a:pt x="4990" y="8795"/>
                    <a:pt x="4740" y="8760"/>
                    <a:pt x="4525" y="8760"/>
                  </a:cubicBezTo>
                  <a:cubicBezTo>
                    <a:pt x="4454" y="8760"/>
                    <a:pt x="4394" y="8760"/>
                    <a:pt x="4335" y="8771"/>
                  </a:cubicBezTo>
                  <a:lnTo>
                    <a:pt x="4263" y="8771"/>
                  </a:lnTo>
                  <a:cubicBezTo>
                    <a:pt x="3989" y="8783"/>
                    <a:pt x="3704" y="8819"/>
                    <a:pt x="3442" y="8843"/>
                  </a:cubicBezTo>
                  <a:cubicBezTo>
                    <a:pt x="3180" y="8879"/>
                    <a:pt x="2894" y="8902"/>
                    <a:pt x="2620" y="8914"/>
                  </a:cubicBezTo>
                  <a:cubicBezTo>
                    <a:pt x="2537" y="8922"/>
                    <a:pt x="2454" y="8925"/>
                    <a:pt x="2369" y="8925"/>
                  </a:cubicBezTo>
                  <a:cubicBezTo>
                    <a:pt x="2201" y="8925"/>
                    <a:pt x="2029" y="8914"/>
                    <a:pt x="1846" y="8914"/>
                  </a:cubicBezTo>
                  <a:cubicBezTo>
                    <a:pt x="1703" y="8914"/>
                    <a:pt x="1561" y="8902"/>
                    <a:pt x="1418" y="8902"/>
                  </a:cubicBezTo>
                  <a:cubicBezTo>
                    <a:pt x="1251" y="8902"/>
                    <a:pt x="1144" y="8855"/>
                    <a:pt x="1120" y="8617"/>
                  </a:cubicBezTo>
                  <a:cubicBezTo>
                    <a:pt x="1108" y="8498"/>
                    <a:pt x="1084" y="8367"/>
                    <a:pt x="1072" y="8248"/>
                  </a:cubicBezTo>
                  <a:cubicBezTo>
                    <a:pt x="1025" y="7819"/>
                    <a:pt x="965" y="7366"/>
                    <a:pt x="953" y="6938"/>
                  </a:cubicBezTo>
                  <a:cubicBezTo>
                    <a:pt x="894" y="5461"/>
                    <a:pt x="1013" y="3961"/>
                    <a:pt x="1132" y="2509"/>
                  </a:cubicBezTo>
                  <a:cubicBezTo>
                    <a:pt x="1168" y="2175"/>
                    <a:pt x="1180" y="1866"/>
                    <a:pt x="1203" y="1532"/>
                  </a:cubicBezTo>
                  <a:cubicBezTo>
                    <a:pt x="1239" y="1211"/>
                    <a:pt x="1239" y="1211"/>
                    <a:pt x="1549" y="1187"/>
                  </a:cubicBezTo>
                  <a:cubicBezTo>
                    <a:pt x="2072" y="1161"/>
                    <a:pt x="2639" y="1142"/>
                    <a:pt x="3271" y="1142"/>
                  </a:cubicBezTo>
                  <a:cubicBezTo>
                    <a:pt x="3516" y="1142"/>
                    <a:pt x="3771" y="1145"/>
                    <a:pt x="4037" y="1151"/>
                  </a:cubicBezTo>
                  <a:cubicBezTo>
                    <a:pt x="4871" y="1163"/>
                    <a:pt x="5740" y="1175"/>
                    <a:pt x="6549" y="1187"/>
                  </a:cubicBezTo>
                  <a:cubicBezTo>
                    <a:pt x="7073" y="1211"/>
                    <a:pt x="7597" y="1223"/>
                    <a:pt x="8121" y="1223"/>
                  </a:cubicBezTo>
                  <a:cubicBezTo>
                    <a:pt x="8311" y="1223"/>
                    <a:pt x="8490" y="1211"/>
                    <a:pt x="8645" y="1163"/>
                  </a:cubicBezTo>
                  <a:cubicBezTo>
                    <a:pt x="9454" y="973"/>
                    <a:pt x="10276" y="949"/>
                    <a:pt x="11133" y="925"/>
                  </a:cubicBezTo>
                  <a:lnTo>
                    <a:pt x="11324" y="925"/>
                  </a:lnTo>
                  <a:lnTo>
                    <a:pt x="12491" y="878"/>
                  </a:lnTo>
                  <a:cubicBezTo>
                    <a:pt x="12994" y="857"/>
                    <a:pt x="13507" y="828"/>
                    <a:pt x="14005" y="828"/>
                  </a:cubicBezTo>
                  <a:close/>
                  <a:moveTo>
                    <a:pt x="14717" y="0"/>
                  </a:moveTo>
                  <a:cubicBezTo>
                    <a:pt x="14542" y="0"/>
                    <a:pt x="14368" y="3"/>
                    <a:pt x="14193" y="8"/>
                  </a:cubicBezTo>
                  <a:cubicBezTo>
                    <a:pt x="13419" y="20"/>
                    <a:pt x="12645" y="44"/>
                    <a:pt x="11883" y="92"/>
                  </a:cubicBezTo>
                  <a:lnTo>
                    <a:pt x="11252" y="127"/>
                  </a:lnTo>
                  <a:cubicBezTo>
                    <a:pt x="11038" y="139"/>
                    <a:pt x="10812" y="139"/>
                    <a:pt x="10586" y="151"/>
                  </a:cubicBezTo>
                  <a:cubicBezTo>
                    <a:pt x="10002" y="163"/>
                    <a:pt x="9395" y="175"/>
                    <a:pt x="8800" y="270"/>
                  </a:cubicBezTo>
                  <a:cubicBezTo>
                    <a:pt x="8133" y="360"/>
                    <a:pt x="7460" y="389"/>
                    <a:pt x="6808" y="389"/>
                  </a:cubicBezTo>
                  <a:cubicBezTo>
                    <a:pt x="6156" y="389"/>
                    <a:pt x="5525" y="360"/>
                    <a:pt x="4942" y="330"/>
                  </a:cubicBezTo>
                  <a:cubicBezTo>
                    <a:pt x="3775" y="270"/>
                    <a:pt x="2644" y="270"/>
                    <a:pt x="1263" y="270"/>
                  </a:cubicBezTo>
                  <a:cubicBezTo>
                    <a:pt x="572" y="270"/>
                    <a:pt x="453" y="461"/>
                    <a:pt x="406" y="1140"/>
                  </a:cubicBezTo>
                  <a:cubicBezTo>
                    <a:pt x="394" y="1401"/>
                    <a:pt x="358" y="1675"/>
                    <a:pt x="346" y="1925"/>
                  </a:cubicBezTo>
                  <a:cubicBezTo>
                    <a:pt x="299" y="2413"/>
                    <a:pt x="263" y="2937"/>
                    <a:pt x="227" y="3437"/>
                  </a:cubicBezTo>
                  <a:lnTo>
                    <a:pt x="191" y="3949"/>
                  </a:lnTo>
                  <a:cubicBezTo>
                    <a:pt x="108" y="5521"/>
                    <a:pt x="1" y="7164"/>
                    <a:pt x="215" y="8783"/>
                  </a:cubicBezTo>
                  <a:cubicBezTo>
                    <a:pt x="239" y="8974"/>
                    <a:pt x="287" y="9176"/>
                    <a:pt x="334" y="9367"/>
                  </a:cubicBezTo>
                  <a:cubicBezTo>
                    <a:pt x="346" y="9450"/>
                    <a:pt x="370" y="9545"/>
                    <a:pt x="394" y="9641"/>
                  </a:cubicBezTo>
                  <a:lnTo>
                    <a:pt x="429" y="9819"/>
                  </a:lnTo>
                  <a:lnTo>
                    <a:pt x="1251" y="9795"/>
                  </a:lnTo>
                  <a:cubicBezTo>
                    <a:pt x="2073" y="9760"/>
                    <a:pt x="2846" y="9736"/>
                    <a:pt x="3620" y="9700"/>
                  </a:cubicBezTo>
                  <a:lnTo>
                    <a:pt x="3978" y="9700"/>
                  </a:lnTo>
                  <a:cubicBezTo>
                    <a:pt x="4097" y="9700"/>
                    <a:pt x="4323" y="9700"/>
                    <a:pt x="4347" y="9748"/>
                  </a:cubicBezTo>
                  <a:cubicBezTo>
                    <a:pt x="4394" y="9783"/>
                    <a:pt x="4442" y="9986"/>
                    <a:pt x="4454" y="10093"/>
                  </a:cubicBezTo>
                  <a:lnTo>
                    <a:pt x="4549" y="10629"/>
                  </a:lnTo>
                  <a:cubicBezTo>
                    <a:pt x="4573" y="10795"/>
                    <a:pt x="4585" y="10950"/>
                    <a:pt x="4620" y="11105"/>
                  </a:cubicBezTo>
                  <a:cubicBezTo>
                    <a:pt x="4644" y="11236"/>
                    <a:pt x="4680" y="11367"/>
                    <a:pt x="4728" y="11534"/>
                  </a:cubicBezTo>
                  <a:cubicBezTo>
                    <a:pt x="4751" y="11629"/>
                    <a:pt x="4763" y="11712"/>
                    <a:pt x="4799" y="11819"/>
                  </a:cubicBezTo>
                  <a:lnTo>
                    <a:pt x="4882" y="12129"/>
                  </a:lnTo>
                  <a:lnTo>
                    <a:pt x="5156" y="11938"/>
                  </a:lnTo>
                  <a:cubicBezTo>
                    <a:pt x="5263" y="11867"/>
                    <a:pt x="5359" y="11784"/>
                    <a:pt x="5442" y="11724"/>
                  </a:cubicBezTo>
                  <a:cubicBezTo>
                    <a:pt x="5621" y="11605"/>
                    <a:pt x="5752" y="11510"/>
                    <a:pt x="5871" y="11391"/>
                  </a:cubicBezTo>
                  <a:cubicBezTo>
                    <a:pt x="6192" y="11057"/>
                    <a:pt x="6525" y="10676"/>
                    <a:pt x="6942" y="10200"/>
                  </a:cubicBezTo>
                  <a:cubicBezTo>
                    <a:pt x="7192" y="9903"/>
                    <a:pt x="7418" y="9700"/>
                    <a:pt x="7740" y="9688"/>
                  </a:cubicBezTo>
                  <a:cubicBezTo>
                    <a:pt x="8240" y="9664"/>
                    <a:pt x="8740" y="9641"/>
                    <a:pt x="9228" y="9617"/>
                  </a:cubicBezTo>
                  <a:cubicBezTo>
                    <a:pt x="9931" y="9569"/>
                    <a:pt x="10645" y="9545"/>
                    <a:pt x="11348" y="9510"/>
                  </a:cubicBezTo>
                  <a:lnTo>
                    <a:pt x="12360" y="9462"/>
                  </a:lnTo>
                  <a:cubicBezTo>
                    <a:pt x="13622" y="9402"/>
                    <a:pt x="14931" y="9331"/>
                    <a:pt x="16229" y="9307"/>
                  </a:cubicBezTo>
                  <a:lnTo>
                    <a:pt x="16277" y="9307"/>
                  </a:lnTo>
                  <a:cubicBezTo>
                    <a:pt x="17037" y="9277"/>
                    <a:pt x="17817" y="9252"/>
                    <a:pt x="18600" y="9252"/>
                  </a:cubicBezTo>
                  <a:cubicBezTo>
                    <a:pt x="19068" y="9252"/>
                    <a:pt x="19536" y="9261"/>
                    <a:pt x="20003" y="9283"/>
                  </a:cubicBezTo>
                  <a:lnTo>
                    <a:pt x="20099" y="9283"/>
                  </a:lnTo>
                  <a:cubicBezTo>
                    <a:pt x="20207" y="9290"/>
                    <a:pt x="20304" y="9294"/>
                    <a:pt x="20392" y="9294"/>
                  </a:cubicBezTo>
                  <a:cubicBezTo>
                    <a:pt x="20973" y="9294"/>
                    <a:pt x="21146" y="9119"/>
                    <a:pt x="21301" y="8271"/>
                  </a:cubicBezTo>
                  <a:cubicBezTo>
                    <a:pt x="21313" y="8212"/>
                    <a:pt x="21313" y="8152"/>
                    <a:pt x="21313" y="8117"/>
                  </a:cubicBezTo>
                  <a:lnTo>
                    <a:pt x="21313" y="8069"/>
                  </a:lnTo>
                  <a:cubicBezTo>
                    <a:pt x="21349" y="7438"/>
                    <a:pt x="21373" y="6831"/>
                    <a:pt x="21408" y="6212"/>
                  </a:cubicBezTo>
                  <a:cubicBezTo>
                    <a:pt x="21480" y="4640"/>
                    <a:pt x="21563" y="3021"/>
                    <a:pt x="21623" y="1413"/>
                  </a:cubicBezTo>
                  <a:cubicBezTo>
                    <a:pt x="21611" y="925"/>
                    <a:pt x="21599" y="616"/>
                    <a:pt x="21396" y="401"/>
                  </a:cubicBezTo>
                  <a:cubicBezTo>
                    <a:pt x="21194" y="199"/>
                    <a:pt x="20896" y="151"/>
                    <a:pt x="20408" y="151"/>
                  </a:cubicBezTo>
                  <a:lnTo>
                    <a:pt x="20301" y="151"/>
                  </a:lnTo>
                  <a:cubicBezTo>
                    <a:pt x="19872" y="139"/>
                    <a:pt x="19456" y="127"/>
                    <a:pt x="19027" y="104"/>
                  </a:cubicBezTo>
                  <a:cubicBezTo>
                    <a:pt x="18206" y="80"/>
                    <a:pt x="17408" y="44"/>
                    <a:pt x="16586" y="32"/>
                  </a:cubicBezTo>
                  <a:lnTo>
                    <a:pt x="16348" y="32"/>
                  </a:lnTo>
                  <a:cubicBezTo>
                    <a:pt x="15815" y="23"/>
                    <a:pt x="15267" y="0"/>
                    <a:pt x="147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67"/>
            <p:cNvSpPr/>
            <p:nvPr/>
          </p:nvSpPr>
          <p:spPr>
            <a:xfrm>
              <a:off x="5016675" y="2154450"/>
              <a:ext cx="220600" cy="219200"/>
            </a:xfrm>
            <a:custGeom>
              <a:avLst/>
              <a:gdLst/>
              <a:ahLst/>
              <a:cxnLst/>
              <a:rect l="l" t="t" r="r" b="b"/>
              <a:pathLst>
                <a:path w="8824" h="8768" extrusionOk="0">
                  <a:moveTo>
                    <a:pt x="4540" y="1003"/>
                  </a:moveTo>
                  <a:cubicBezTo>
                    <a:pt x="5122" y="1003"/>
                    <a:pt x="5654" y="1250"/>
                    <a:pt x="6097" y="1743"/>
                  </a:cubicBezTo>
                  <a:cubicBezTo>
                    <a:pt x="6573" y="2267"/>
                    <a:pt x="6930" y="2851"/>
                    <a:pt x="7157" y="3410"/>
                  </a:cubicBezTo>
                  <a:cubicBezTo>
                    <a:pt x="7538" y="4375"/>
                    <a:pt x="7752" y="5494"/>
                    <a:pt x="7811" y="6922"/>
                  </a:cubicBezTo>
                  <a:cubicBezTo>
                    <a:pt x="7811" y="7030"/>
                    <a:pt x="7823" y="7220"/>
                    <a:pt x="7800" y="7268"/>
                  </a:cubicBezTo>
                  <a:cubicBezTo>
                    <a:pt x="7788" y="7292"/>
                    <a:pt x="7669" y="7327"/>
                    <a:pt x="7466" y="7375"/>
                  </a:cubicBezTo>
                  <a:cubicBezTo>
                    <a:pt x="6788" y="7518"/>
                    <a:pt x="6085" y="7637"/>
                    <a:pt x="5406" y="7744"/>
                  </a:cubicBezTo>
                  <a:lnTo>
                    <a:pt x="5144" y="7792"/>
                  </a:lnTo>
                  <a:cubicBezTo>
                    <a:pt x="5037" y="7804"/>
                    <a:pt x="4954" y="7815"/>
                    <a:pt x="4847" y="7827"/>
                  </a:cubicBezTo>
                  <a:cubicBezTo>
                    <a:pt x="4522" y="7880"/>
                    <a:pt x="4188" y="7951"/>
                    <a:pt x="3861" y="7951"/>
                  </a:cubicBezTo>
                  <a:cubicBezTo>
                    <a:pt x="3816" y="7951"/>
                    <a:pt x="3772" y="7949"/>
                    <a:pt x="3728" y="7946"/>
                  </a:cubicBezTo>
                  <a:cubicBezTo>
                    <a:pt x="2942" y="7911"/>
                    <a:pt x="2216" y="7815"/>
                    <a:pt x="1549" y="7673"/>
                  </a:cubicBezTo>
                  <a:cubicBezTo>
                    <a:pt x="918" y="7494"/>
                    <a:pt x="834" y="7375"/>
                    <a:pt x="846" y="6661"/>
                  </a:cubicBezTo>
                  <a:lnTo>
                    <a:pt x="846" y="6482"/>
                  </a:lnTo>
                  <a:lnTo>
                    <a:pt x="846" y="6327"/>
                  </a:lnTo>
                  <a:cubicBezTo>
                    <a:pt x="918" y="5077"/>
                    <a:pt x="1311" y="3827"/>
                    <a:pt x="1954" y="2708"/>
                  </a:cubicBezTo>
                  <a:cubicBezTo>
                    <a:pt x="2406" y="1922"/>
                    <a:pt x="3025" y="1386"/>
                    <a:pt x="3775" y="1136"/>
                  </a:cubicBezTo>
                  <a:cubicBezTo>
                    <a:pt x="4037" y="1047"/>
                    <a:pt x="4293" y="1003"/>
                    <a:pt x="4540" y="1003"/>
                  </a:cubicBezTo>
                  <a:close/>
                  <a:moveTo>
                    <a:pt x="4449" y="1"/>
                  </a:moveTo>
                  <a:cubicBezTo>
                    <a:pt x="3871" y="1"/>
                    <a:pt x="3271" y="181"/>
                    <a:pt x="2704" y="612"/>
                  </a:cubicBezTo>
                  <a:cubicBezTo>
                    <a:pt x="2073" y="1100"/>
                    <a:pt x="1418" y="1636"/>
                    <a:pt x="1084" y="2470"/>
                  </a:cubicBezTo>
                  <a:cubicBezTo>
                    <a:pt x="1025" y="2612"/>
                    <a:pt x="977" y="2743"/>
                    <a:pt x="918" y="2874"/>
                  </a:cubicBezTo>
                  <a:cubicBezTo>
                    <a:pt x="656" y="3541"/>
                    <a:pt x="370" y="4244"/>
                    <a:pt x="227" y="4970"/>
                  </a:cubicBezTo>
                  <a:cubicBezTo>
                    <a:pt x="108" y="5529"/>
                    <a:pt x="72" y="6089"/>
                    <a:pt x="60" y="6661"/>
                  </a:cubicBezTo>
                  <a:cubicBezTo>
                    <a:pt x="49" y="6899"/>
                    <a:pt x="49" y="7137"/>
                    <a:pt x="25" y="7375"/>
                  </a:cubicBezTo>
                  <a:cubicBezTo>
                    <a:pt x="1" y="7696"/>
                    <a:pt x="144" y="7946"/>
                    <a:pt x="430" y="8089"/>
                  </a:cubicBezTo>
                  <a:cubicBezTo>
                    <a:pt x="501" y="8125"/>
                    <a:pt x="596" y="8173"/>
                    <a:pt x="680" y="8220"/>
                  </a:cubicBezTo>
                  <a:cubicBezTo>
                    <a:pt x="882" y="8339"/>
                    <a:pt x="1084" y="8458"/>
                    <a:pt x="1311" y="8506"/>
                  </a:cubicBezTo>
                  <a:cubicBezTo>
                    <a:pt x="1811" y="8601"/>
                    <a:pt x="2323" y="8649"/>
                    <a:pt x="2811" y="8708"/>
                  </a:cubicBezTo>
                  <a:cubicBezTo>
                    <a:pt x="2989" y="8720"/>
                    <a:pt x="3168" y="8756"/>
                    <a:pt x="3347" y="8768"/>
                  </a:cubicBezTo>
                  <a:lnTo>
                    <a:pt x="3406" y="8768"/>
                  </a:lnTo>
                  <a:cubicBezTo>
                    <a:pt x="3585" y="8756"/>
                    <a:pt x="3751" y="8744"/>
                    <a:pt x="3918" y="8744"/>
                  </a:cubicBezTo>
                  <a:cubicBezTo>
                    <a:pt x="4251" y="8720"/>
                    <a:pt x="4585" y="8696"/>
                    <a:pt x="4894" y="8649"/>
                  </a:cubicBezTo>
                  <a:cubicBezTo>
                    <a:pt x="5192" y="8601"/>
                    <a:pt x="5502" y="8577"/>
                    <a:pt x="5823" y="8542"/>
                  </a:cubicBezTo>
                  <a:cubicBezTo>
                    <a:pt x="6561" y="8470"/>
                    <a:pt x="7323" y="8399"/>
                    <a:pt x="8061" y="8149"/>
                  </a:cubicBezTo>
                  <a:cubicBezTo>
                    <a:pt x="8704" y="7935"/>
                    <a:pt x="8823" y="7827"/>
                    <a:pt x="8823" y="7113"/>
                  </a:cubicBezTo>
                  <a:cubicBezTo>
                    <a:pt x="8823" y="6934"/>
                    <a:pt x="8812" y="6792"/>
                    <a:pt x="8800" y="6661"/>
                  </a:cubicBezTo>
                  <a:cubicBezTo>
                    <a:pt x="8693" y="6280"/>
                    <a:pt x="8621" y="5887"/>
                    <a:pt x="8562" y="5482"/>
                  </a:cubicBezTo>
                  <a:cubicBezTo>
                    <a:pt x="8478" y="5077"/>
                    <a:pt x="8419" y="4672"/>
                    <a:pt x="8347" y="4279"/>
                  </a:cubicBezTo>
                  <a:cubicBezTo>
                    <a:pt x="8133" y="3053"/>
                    <a:pt x="7633" y="1993"/>
                    <a:pt x="6847" y="1124"/>
                  </a:cubicBezTo>
                  <a:cubicBezTo>
                    <a:pt x="6265" y="476"/>
                    <a:pt x="5387" y="1"/>
                    <a:pt x="4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67"/>
            <p:cNvSpPr/>
            <p:nvPr/>
          </p:nvSpPr>
          <p:spPr>
            <a:xfrm>
              <a:off x="5056575" y="1986675"/>
              <a:ext cx="149450" cy="151550"/>
            </a:xfrm>
            <a:custGeom>
              <a:avLst/>
              <a:gdLst/>
              <a:ahLst/>
              <a:cxnLst/>
              <a:rect l="l" t="t" r="r" b="b"/>
              <a:pathLst>
                <a:path w="5978" h="6062" extrusionOk="0">
                  <a:moveTo>
                    <a:pt x="3120" y="953"/>
                  </a:moveTo>
                  <a:cubicBezTo>
                    <a:pt x="3644" y="953"/>
                    <a:pt x="4144" y="1084"/>
                    <a:pt x="4477" y="1370"/>
                  </a:cubicBezTo>
                  <a:cubicBezTo>
                    <a:pt x="4620" y="1489"/>
                    <a:pt x="4727" y="1644"/>
                    <a:pt x="4799" y="1763"/>
                  </a:cubicBezTo>
                  <a:cubicBezTo>
                    <a:pt x="5275" y="2715"/>
                    <a:pt x="5025" y="3870"/>
                    <a:pt x="4191" y="4561"/>
                  </a:cubicBezTo>
                  <a:cubicBezTo>
                    <a:pt x="3548" y="5097"/>
                    <a:pt x="3227" y="5216"/>
                    <a:pt x="2584" y="5216"/>
                  </a:cubicBezTo>
                  <a:cubicBezTo>
                    <a:pt x="1727" y="5216"/>
                    <a:pt x="1108" y="4954"/>
                    <a:pt x="953" y="3751"/>
                  </a:cubicBezTo>
                  <a:cubicBezTo>
                    <a:pt x="810" y="2727"/>
                    <a:pt x="1072" y="1965"/>
                    <a:pt x="1751" y="1370"/>
                  </a:cubicBezTo>
                  <a:cubicBezTo>
                    <a:pt x="2084" y="1084"/>
                    <a:pt x="2596" y="953"/>
                    <a:pt x="3120" y="953"/>
                  </a:cubicBezTo>
                  <a:close/>
                  <a:moveTo>
                    <a:pt x="3335" y="0"/>
                  </a:moveTo>
                  <a:cubicBezTo>
                    <a:pt x="2946" y="0"/>
                    <a:pt x="2549" y="74"/>
                    <a:pt x="2120" y="179"/>
                  </a:cubicBezTo>
                  <a:cubicBezTo>
                    <a:pt x="1453" y="346"/>
                    <a:pt x="917" y="763"/>
                    <a:pt x="548" y="1418"/>
                  </a:cubicBezTo>
                  <a:cubicBezTo>
                    <a:pt x="143" y="2120"/>
                    <a:pt x="0" y="2918"/>
                    <a:pt x="96" y="3799"/>
                  </a:cubicBezTo>
                  <a:cubicBezTo>
                    <a:pt x="250" y="4978"/>
                    <a:pt x="1120" y="5871"/>
                    <a:pt x="2346" y="6025"/>
                  </a:cubicBezTo>
                  <a:cubicBezTo>
                    <a:pt x="2501" y="6049"/>
                    <a:pt x="2644" y="6061"/>
                    <a:pt x="2775" y="6061"/>
                  </a:cubicBezTo>
                  <a:cubicBezTo>
                    <a:pt x="3644" y="6061"/>
                    <a:pt x="4406" y="5668"/>
                    <a:pt x="5096" y="4882"/>
                  </a:cubicBezTo>
                  <a:cubicBezTo>
                    <a:pt x="5715" y="4204"/>
                    <a:pt x="5977" y="3513"/>
                    <a:pt x="5930" y="2811"/>
                  </a:cubicBezTo>
                  <a:lnTo>
                    <a:pt x="5930" y="2799"/>
                  </a:lnTo>
                  <a:cubicBezTo>
                    <a:pt x="5918" y="2727"/>
                    <a:pt x="5918" y="2656"/>
                    <a:pt x="5918" y="2573"/>
                  </a:cubicBezTo>
                  <a:cubicBezTo>
                    <a:pt x="5906" y="2394"/>
                    <a:pt x="5894" y="2215"/>
                    <a:pt x="5858" y="2061"/>
                  </a:cubicBezTo>
                  <a:cubicBezTo>
                    <a:pt x="5680" y="1132"/>
                    <a:pt x="5203" y="537"/>
                    <a:pt x="4406" y="215"/>
                  </a:cubicBezTo>
                  <a:cubicBezTo>
                    <a:pt x="4042" y="62"/>
                    <a:pt x="3691" y="0"/>
                    <a:pt x="3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67"/>
            <p:cNvSpPr/>
            <p:nvPr/>
          </p:nvSpPr>
          <p:spPr>
            <a:xfrm>
              <a:off x="5060450" y="1686350"/>
              <a:ext cx="509000" cy="256300"/>
            </a:xfrm>
            <a:custGeom>
              <a:avLst/>
              <a:gdLst/>
              <a:ahLst/>
              <a:cxnLst/>
              <a:rect l="l" t="t" r="r" b="b"/>
              <a:pathLst>
                <a:path w="20360" h="10252" extrusionOk="0">
                  <a:moveTo>
                    <a:pt x="19931" y="7906"/>
                  </a:moveTo>
                  <a:cubicBezTo>
                    <a:pt x="19503" y="7906"/>
                    <a:pt x="19110" y="7894"/>
                    <a:pt x="18741" y="7906"/>
                  </a:cubicBezTo>
                  <a:cubicBezTo>
                    <a:pt x="17705" y="7942"/>
                    <a:pt x="16669" y="7978"/>
                    <a:pt x="15633" y="8013"/>
                  </a:cubicBezTo>
                  <a:cubicBezTo>
                    <a:pt x="14454" y="8061"/>
                    <a:pt x="13276" y="8097"/>
                    <a:pt x="12085" y="8144"/>
                  </a:cubicBezTo>
                  <a:cubicBezTo>
                    <a:pt x="10406" y="8216"/>
                    <a:pt x="8727" y="8311"/>
                    <a:pt x="7025" y="8382"/>
                  </a:cubicBezTo>
                  <a:cubicBezTo>
                    <a:pt x="6537" y="8418"/>
                    <a:pt x="6132" y="8561"/>
                    <a:pt x="5870" y="9037"/>
                  </a:cubicBezTo>
                  <a:cubicBezTo>
                    <a:pt x="5679" y="9383"/>
                    <a:pt x="5358" y="9680"/>
                    <a:pt x="5096" y="9978"/>
                  </a:cubicBezTo>
                  <a:cubicBezTo>
                    <a:pt x="4989" y="10097"/>
                    <a:pt x="4846" y="10156"/>
                    <a:pt x="4703" y="10252"/>
                  </a:cubicBezTo>
                  <a:cubicBezTo>
                    <a:pt x="4429" y="9692"/>
                    <a:pt x="4334" y="9287"/>
                    <a:pt x="4346" y="8573"/>
                  </a:cubicBezTo>
                  <a:cubicBezTo>
                    <a:pt x="4155" y="8323"/>
                    <a:pt x="3870" y="8371"/>
                    <a:pt x="3620" y="8382"/>
                  </a:cubicBezTo>
                  <a:cubicBezTo>
                    <a:pt x="3072" y="8406"/>
                    <a:pt x="2536" y="8502"/>
                    <a:pt x="1977" y="8525"/>
                  </a:cubicBezTo>
                  <a:cubicBezTo>
                    <a:pt x="1584" y="8561"/>
                    <a:pt x="1179" y="8513"/>
                    <a:pt x="762" y="8513"/>
                  </a:cubicBezTo>
                  <a:cubicBezTo>
                    <a:pt x="429" y="8513"/>
                    <a:pt x="274" y="8323"/>
                    <a:pt x="238" y="8025"/>
                  </a:cubicBezTo>
                  <a:cubicBezTo>
                    <a:pt x="179" y="7454"/>
                    <a:pt x="107" y="6894"/>
                    <a:pt x="72" y="6323"/>
                  </a:cubicBezTo>
                  <a:cubicBezTo>
                    <a:pt x="0" y="4513"/>
                    <a:pt x="191" y="2715"/>
                    <a:pt x="334" y="905"/>
                  </a:cubicBezTo>
                  <a:cubicBezTo>
                    <a:pt x="357" y="465"/>
                    <a:pt x="405" y="393"/>
                    <a:pt x="881" y="358"/>
                  </a:cubicBezTo>
                  <a:cubicBezTo>
                    <a:pt x="1715" y="310"/>
                    <a:pt x="2548" y="298"/>
                    <a:pt x="3382" y="310"/>
                  </a:cubicBezTo>
                  <a:cubicBezTo>
                    <a:pt x="4751" y="334"/>
                    <a:pt x="6108" y="370"/>
                    <a:pt x="7477" y="405"/>
                  </a:cubicBezTo>
                  <a:cubicBezTo>
                    <a:pt x="7644" y="405"/>
                    <a:pt x="7799" y="393"/>
                    <a:pt x="7954" y="358"/>
                  </a:cubicBezTo>
                  <a:cubicBezTo>
                    <a:pt x="8847" y="131"/>
                    <a:pt x="9763" y="131"/>
                    <a:pt x="10680" y="120"/>
                  </a:cubicBezTo>
                  <a:cubicBezTo>
                    <a:pt x="11656" y="96"/>
                    <a:pt x="12621" y="0"/>
                    <a:pt x="13609" y="12"/>
                  </a:cubicBezTo>
                  <a:cubicBezTo>
                    <a:pt x="15038" y="36"/>
                    <a:pt x="16455" y="120"/>
                    <a:pt x="17883" y="179"/>
                  </a:cubicBezTo>
                  <a:cubicBezTo>
                    <a:pt x="18491" y="215"/>
                    <a:pt x="19098" y="215"/>
                    <a:pt x="19705" y="274"/>
                  </a:cubicBezTo>
                  <a:cubicBezTo>
                    <a:pt x="20277" y="310"/>
                    <a:pt x="20360" y="429"/>
                    <a:pt x="20336" y="1012"/>
                  </a:cubicBezTo>
                  <a:cubicBezTo>
                    <a:pt x="20241" y="3072"/>
                    <a:pt x="20157" y="5120"/>
                    <a:pt x="20050" y="7180"/>
                  </a:cubicBezTo>
                  <a:cubicBezTo>
                    <a:pt x="20062" y="7382"/>
                    <a:pt x="19991" y="7597"/>
                    <a:pt x="19931" y="7906"/>
                  </a:cubicBezTo>
                  <a:close/>
                  <a:moveTo>
                    <a:pt x="18538" y="2203"/>
                  </a:moveTo>
                  <a:cubicBezTo>
                    <a:pt x="18419" y="2144"/>
                    <a:pt x="18324" y="2072"/>
                    <a:pt x="18217" y="2060"/>
                  </a:cubicBezTo>
                  <a:cubicBezTo>
                    <a:pt x="17431" y="2013"/>
                    <a:pt x="16633" y="1953"/>
                    <a:pt x="15835" y="1953"/>
                  </a:cubicBezTo>
                  <a:cubicBezTo>
                    <a:pt x="15216" y="1953"/>
                    <a:pt x="14573" y="2025"/>
                    <a:pt x="13954" y="2025"/>
                  </a:cubicBezTo>
                  <a:cubicBezTo>
                    <a:pt x="10180" y="2048"/>
                    <a:pt x="6418" y="2048"/>
                    <a:pt x="2655" y="2048"/>
                  </a:cubicBezTo>
                  <a:cubicBezTo>
                    <a:pt x="2465" y="2048"/>
                    <a:pt x="2179" y="1989"/>
                    <a:pt x="2179" y="2263"/>
                  </a:cubicBezTo>
                  <a:cubicBezTo>
                    <a:pt x="2179" y="2525"/>
                    <a:pt x="2441" y="2441"/>
                    <a:pt x="2620" y="2441"/>
                  </a:cubicBezTo>
                  <a:cubicBezTo>
                    <a:pt x="3382" y="2441"/>
                    <a:pt x="4120" y="2417"/>
                    <a:pt x="4882" y="2417"/>
                  </a:cubicBezTo>
                  <a:lnTo>
                    <a:pt x="10632" y="2417"/>
                  </a:lnTo>
                  <a:cubicBezTo>
                    <a:pt x="11787" y="2417"/>
                    <a:pt x="12954" y="2406"/>
                    <a:pt x="14109" y="2370"/>
                  </a:cubicBezTo>
                  <a:cubicBezTo>
                    <a:pt x="15383" y="2346"/>
                    <a:pt x="16633" y="2239"/>
                    <a:pt x="17895" y="2441"/>
                  </a:cubicBezTo>
                  <a:cubicBezTo>
                    <a:pt x="18121" y="2501"/>
                    <a:pt x="18360" y="2501"/>
                    <a:pt x="18538" y="2203"/>
                  </a:cubicBezTo>
                  <a:close/>
                  <a:moveTo>
                    <a:pt x="18312" y="4191"/>
                  </a:moveTo>
                  <a:cubicBezTo>
                    <a:pt x="17943" y="4037"/>
                    <a:pt x="17562" y="4037"/>
                    <a:pt x="17229" y="4037"/>
                  </a:cubicBezTo>
                  <a:cubicBezTo>
                    <a:pt x="14728" y="3989"/>
                    <a:pt x="12228" y="3965"/>
                    <a:pt x="9728" y="3930"/>
                  </a:cubicBezTo>
                  <a:cubicBezTo>
                    <a:pt x="7489" y="3906"/>
                    <a:pt x="5239" y="3870"/>
                    <a:pt x="3012" y="3846"/>
                  </a:cubicBezTo>
                  <a:cubicBezTo>
                    <a:pt x="2858" y="3846"/>
                    <a:pt x="2715" y="3834"/>
                    <a:pt x="2596" y="3870"/>
                  </a:cubicBezTo>
                  <a:cubicBezTo>
                    <a:pt x="2500" y="3906"/>
                    <a:pt x="2465" y="4025"/>
                    <a:pt x="2298" y="4191"/>
                  </a:cubicBezTo>
                  <a:cubicBezTo>
                    <a:pt x="2608" y="4203"/>
                    <a:pt x="2822" y="4215"/>
                    <a:pt x="3012" y="4215"/>
                  </a:cubicBezTo>
                  <a:cubicBezTo>
                    <a:pt x="4144" y="4227"/>
                    <a:pt x="5287" y="4227"/>
                    <a:pt x="6418" y="4251"/>
                  </a:cubicBezTo>
                  <a:cubicBezTo>
                    <a:pt x="8144" y="4275"/>
                    <a:pt x="9870" y="4322"/>
                    <a:pt x="11597" y="4346"/>
                  </a:cubicBezTo>
                  <a:cubicBezTo>
                    <a:pt x="13121" y="4382"/>
                    <a:pt x="14645" y="4394"/>
                    <a:pt x="16169" y="4418"/>
                  </a:cubicBezTo>
                  <a:lnTo>
                    <a:pt x="17681" y="4465"/>
                  </a:lnTo>
                  <a:cubicBezTo>
                    <a:pt x="17907" y="4453"/>
                    <a:pt x="18145" y="4501"/>
                    <a:pt x="18312" y="4191"/>
                  </a:cubicBezTo>
                  <a:close/>
                  <a:moveTo>
                    <a:pt x="11466" y="6180"/>
                  </a:moveTo>
                  <a:cubicBezTo>
                    <a:pt x="11466" y="6120"/>
                    <a:pt x="11454" y="6073"/>
                    <a:pt x="11454" y="6013"/>
                  </a:cubicBezTo>
                  <a:cubicBezTo>
                    <a:pt x="11347" y="5965"/>
                    <a:pt x="11240" y="5882"/>
                    <a:pt x="11133" y="5882"/>
                  </a:cubicBezTo>
                  <a:cubicBezTo>
                    <a:pt x="10799" y="5870"/>
                    <a:pt x="10454" y="5870"/>
                    <a:pt x="10097" y="5882"/>
                  </a:cubicBezTo>
                  <a:cubicBezTo>
                    <a:pt x="8835" y="5942"/>
                    <a:pt x="7584" y="6037"/>
                    <a:pt x="6310" y="6049"/>
                  </a:cubicBezTo>
                  <a:cubicBezTo>
                    <a:pt x="5215" y="6061"/>
                    <a:pt x="4108" y="5977"/>
                    <a:pt x="3024" y="5942"/>
                  </a:cubicBezTo>
                  <a:cubicBezTo>
                    <a:pt x="2846" y="5942"/>
                    <a:pt x="2667" y="5954"/>
                    <a:pt x="2489" y="6001"/>
                  </a:cubicBezTo>
                  <a:cubicBezTo>
                    <a:pt x="2441" y="6013"/>
                    <a:pt x="2370" y="6120"/>
                    <a:pt x="2381" y="6192"/>
                  </a:cubicBezTo>
                  <a:cubicBezTo>
                    <a:pt x="2381" y="6251"/>
                    <a:pt x="2465" y="6346"/>
                    <a:pt x="2524" y="6370"/>
                  </a:cubicBezTo>
                  <a:cubicBezTo>
                    <a:pt x="2643" y="6406"/>
                    <a:pt x="2762" y="6394"/>
                    <a:pt x="2881" y="6406"/>
                  </a:cubicBezTo>
                  <a:cubicBezTo>
                    <a:pt x="3655" y="6430"/>
                    <a:pt x="4429" y="6477"/>
                    <a:pt x="5203" y="6477"/>
                  </a:cubicBezTo>
                  <a:cubicBezTo>
                    <a:pt x="6096" y="6477"/>
                    <a:pt x="6989" y="6466"/>
                    <a:pt x="7882" y="6430"/>
                  </a:cubicBezTo>
                  <a:cubicBezTo>
                    <a:pt x="8894" y="6406"/>
                    <a:pt x="9906" y="6382"/>
                    <a:pt x="10930" y="6346"/>
                  </a:cubicBezTo>
                  <a:cubicBezTo>
                    <a:pt x="11109" y="6335"/>
                    <a:pt x="11287" y="6239"/>
                    <a:pt x="11466" y="6180"/>
                  </a:cubicBezTo>
                  <a:close/>
                  <a:moveTo>
                    <a:pt x="13549" y="6394"/>
                  </a:moveTo>
                  <a:cubicBezTo>
                    <a:pt x="13478" y="6096"/>
                    <a:pt x="13323" y="6073"/>
                    <a:pt x="13180" y="6156"/>
                  </a:cubicBezTo>
                  <a:cubicBezTo>
                    <a:pt x="13133" y="6168"/>
                    <a:pt x="13145" y="6287"/>
                    <a:pt x="13133" y="6346"/>
                  </a:cubicBezTo>
                  <a:cubicBezTo>
                    <a:pt x="13252" y="6358"/>
                    <a:pt x="13383" y="6370"/>
                    <a:pt x="13549" y="63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67"/>
            <p:cNvSpPr/>
            <p:nvPr/>
          </p:nvSpPr>
          <p:spPr>
            <a:xfrm>
              <a:off x="5031875" y="2168550"/>
              <a:ext cx="186350" cy="191125"/>
            </a:xfrm>
            <a:custGeom>
              <a:avLst/>
              <a:gdLst/>
              <a:ahLst/>
              <a:cxnLst/>
              <a:rect l="l" t="t" r="r" b="b"/>
              <a:pathLst>
                <a:path w="7454" h="7645" extrusionOk="0">
                  <a:moveTo>
                    <a:pt x="12" y="5751"/>
                  </a:moveTo>
                  <a:cubicBezTo>
                    <a:pt x="95" y="4489"/>
                    <a:pt x="465" y="3203"/>
                    <a:pt x="1143" y="2025"/>
                  </a:cubicBezTo>
                  <a:cubicBezTo>
                    <a:pt x="1596" y="1251"/>
                    <a:pt x="2227" y="643"/>
                    <a:pt x="3096" y="346"/>
                  </a:cubicBezTo>
                  <a:cubicBezTo>
                    <a:pt x="4096" y="1"/>
                    <a:pt x="4965" y="274"/>
                    <a:pt x="5656" y="1036"/>
                  </a:cubicBezTo>
                  <a:cubicBezTo>
                    <a:pt x="6120" y="1536"/>
                    <a:pt x="6513" y="2132"/>
                    <a:pt x="6763" y="2775"/>
                  </a:cubicBezTo>
                  <a:cubicBezTo>
                    <a:pt x="7203" y="3906"/>
                    <a:pt x="7370" y="5120"/>
                    <a:pt x="7430" y="6358"/>
                  </a:cubicBezTo>
                  <a:cubicBezTo>
                    <a:pt x="7453" y="6847"/>
                    <a:pt x="7442" y="6906"/>
                    <a:pt x="6918" y="7025"/>
                  </a:cubicBezTo>
                  <a:cubicBezTo>
                    <a:pt x="6144" y="7204"/>
                    <a:pt x="5358" y="7323"/>
                    <a:pt x="4584" y="7442"/>
                  </a:cubicBezTo>
                  <a:cubicBezTo>
                    <a:pt x="4108" y="7525"/>
                    <a:pt x="3620" y="7644"/>
                    <a:pt x="3143" y="7609"/>
                  </a:cubicBezTo>
                  <a:cubicBezTo>
                    <a:pt x="2393" y="7561"/>
                    <a:pt x="1631" y="7478"/>
                    <a:pt x="905" y="7311"/>
                  </a:cubicBezTo>
                  <a:cubicBezTo>
                    <a:pt x="119" y="7132"/>
                    <a:pt x="0" y="6894"/>
                    <a:pt x="12" y="6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67"/>
            <p:cNvSpPr/>
            <p:nvPr/>
          </p:nvSpPr>
          <p:spPr>
            <a:xfrm>
              <a:off x="5071450" y="2001275"/>
              <a:ext cx="123250" cy="121750"/>
            </a:xfrm>
            <a:custGeom>
              <a:avLst/>
              <a:gdLst/>
              <a:ahLst/>
              <a:cxnLst/>
              <a:rect l="l" t="t" r="r" b="b"/>
              <a:pathLst>
                <a:path w="4930" h="4870" extrusionOk="0">
                  <a:moveTo>
                    <a:pt x="2001" y="4870"/>
                  </a:moveTo>
                  <a:cubicBezTo>
                    <a:pt x="1037" y="4870"/>
                    <a:pt x="322" y="4525"/>
                    <a:pt x="144" y="3215"/>
                  </a:cubicBezTo>
                  <a:cubicBezTo>
                    <a:pt x="1" y="2203"/>
                    <a:pt x="215" y="1310"/>
                    <a:pt x="1013" y="619"/>
                  </a:cubicBezTo>
                  <a:cubicBezTo>
                    <a:pt x="1739" y="0"/>
                    <a:pt x="3287" y="0"/>
                    <a:pt x="4025" y="607"/>
                  </a:cubicBezTo>
                  <a:cubicBezTo>
                    <a:pt x="4180" y="738"/>
                    <a:pt x="4323" y="893"/>
                    <a:pt x="4418" y="1072"/>
                  </a:cubicBezTo>
                  <a:cubicBezTo>
                    <a:pt x="4930" y="2131"/>
                    <a:pt x="4656" y="3394"/>
                    <a:pt x="3763" y="4156"/>
                  </a:cubicBezTo>
                  <a:cubicBezTo>
                    <a:pt x="3073" y="4715"/>
                    <a:pt x="2703" y="4870"/>
                    <a:pt x="2001" y="48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67"/>
            <p:cNvSpPr/>
            <p:nvPr/>
          </p:nvSpPr>
          <p:spPr>
            <a:xfrm>
              <a:off x="5388150" y="1837850"/>
              <a:ext cx="11050" cy="8375"/>
            </a:xfrm>
            <a:custGeom>
              <a:avLst/>
              <a:gdLst/>
              <a:ahLst/>
              <a:cxnLst/>
              <a:rect l="l" t="t" r="r" b="b"/>
              <a:pathLst>
                <a:path w="442" h="335" extrusionOk="0">
                  <a:moveTo>
                    <a:pt x="441" y="334"/>
                  </a:moveTo>
                  <a:cubicBezTo>
                    <a:pt x="275" y="310"/>
                    <a:pt x="144" y="298"/>
                    <a:pt x="1" y="298"/>
                  </a:cubicBezTo>
                  <a:cubicBezTo>
                    <a:pt x="25" y="227"/>
                    <a:pt x="25" y="120"/>
                    <a:pt x="49" y="108"/>
                  </a:cubicBezTo>
                  <a:cubicBezTo>
                    <a:pt x="215" y="1"/>
                    <a:pt x="370" y="13"/>
                    <a:pt x="441" y="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67"/>
            <p:cNvSpPr/>
            <p:nvPr/>
          </p:nvSpPr>
          <p:spPr>
            <a:xfrm>
              <a:off x="5111050" y="1731600"/>
              <a:ext cx="417625" cy="20250"/>
            </a:xfrm>
            <a:custGeom>
              <a:avLst/>
              <a:gdLst/>
              <a:ahLst/>
              <a:cxnLst/>
              <a:rect l="l" t="t" r="r" b="b"/>
              <a:pathLst>
                <a:path w="16705" h="810" extrusionOk="0">
                  <a:moveTo>
                    <a:pt x="16586" y="262"/>
                  </a:moveTo>
                  <a:cubicBezTo>
                    <a:pt x="16550" y="250"/>
                    <a:pt x="16526" y="238"/>
                    <a:pt x="16478" y="203"/>
                  </a:cubicBezTo>
                  <a:cubicBezTo>
                    <a:pt x="16395" y="155"/>
                    <a:pt x="16312" y="95"/>
                    <a:pt x="16193" y="95"/>
                  </a:cubicBezTo>
                  <a:lnTo>
                    <a:pt x="15883" y="84"/>
                  </a:lnTo>
                  <a:cubicBezTo>
                    <a:pt x="15205" y="36"/>
                    <a:pt x="14502" y="12"/>
                    <a:pt x="13811" y="0"/>
                  </a:cubicBezTo>
                  <a:lnTo>
                    <a:pt x="13740" y="0"/>
                  </a:lnTo>
                  <a:cubicBezTo>
                    <a:pt x="13430" y="0"/>
                    <a:pt x="13109" y="12"/>
                    <a:pt x="12811" y="36"/>
                  </a:cubicBezTo>
                  <a:lnTo>
                    <a:pt x="11918" y="84"/>
                  </a:lnTo>
                  <a:cubicBezTo>
                    <a:pt x="9513" y="84"/>
                    <a:pt x="7096" y="95"/>
                    <a:pt x="4703" y="95"/>
                  </a:cubicBezTo>
                  <a:lnTo>
                    <a:pt x="631" y="95"/>
                  </a:lnTo>
                  <a:lnTo>
                    <a:pt x="536" y="95"/>
                  </a:lnTo>
                  <a:lnTo>
                    <a:pt x="429" y="95"/>
                  </a:lnTo>
                  <a:cubicBezTo>
                    <a:pt x="334" y="95"/>
                    <a:pt x="191" y="119"/>
                    <a:pt x="107" y="203"/>
                  </a:cubicBezTo>
                  <a:cubicBezTo>
                    <a:pt x="48" y="262"/>
                    <a:pt x="0" y="369"/>
                    <a:pt x="0" y="476"/>
                  </a:cubicBezTo>
                  <a:cubicBezTo>
                    <a:pt x="0" y="572"/>
                    <a:pt x="48" y="810"/>
                    <a:pt x="369" y="810"/>
                  </a:cubicBezTo>
                  <a:lnTo>
                    <a:pt x="488" y="810"/>
                  </a:lnTo>
                  <a:lnTo>
                    <a:pt x="584" y="810"/>
                  </a:lnTo>
                  <a:cubicBezTo>
                    <a:pt x="953" y="810"/>
                    <a:pt x="1322" y="810"/>
                    <a:pt x="1703" y="798"/>
                  </a:cubicBezTo>
                  <a:cubicBezTo>
                    <a:pt x="2084" y="798"/>
                    <a:pt x="2453" y="786"/>
                    <a:pt x="2846" y="786"/>
                  </a:cubicBezTo>
                  <a:lnTo>
                    <a:pt x="3751" y="786"/>
                  </a:lnTo>
                  <a:lnTo>
                    <a:pt x="5429" y="786"/>
                  </a:lnTo>
                  <a:lnTo>
                    <a:pt x="7120" y="786"/>
                  </a:lnTo>
                  <a:lnTo>
                    <a:pt x="8585" y="786"/>
                  </a:lnTo>
                  <a:cubicBezTo>
                    <a:pt x="9704" y="786"/>
                    <a:pt x="10847" y="774"/>
                    <a:pt x="12073" y="738"/>
                  </a:cubicBezTo>
                  <a:cubicBezTo>
                    <a:pt x="12323" y="738"/>
                    <a:pt x="12561" y="726"/>
                    <a:pt x="12799" y="715"/>
                  </a:cubicBezTo>
                  <a:cubicBezTo>
                    <a:pt x="13216" y="691"/>
                    <a:pt x="13645" y="679"/>
                    <a:pt x="14062" y="679"/>
                  </a:cubicBezTo>
                  <a:cubicBezTo>
                    <a:pt x="14752" y="679"/>
                    <a:pt x="15300" y="726"/>
                    <a:pt x="15812" y="798"/>
                  </a:cubicBezTo>
                  <a:cubicBezTo>
                    <a:pt x="15871" y="810"/>
                    <a:pt x="15955" y="810"/>
                    <a:pt x="16026" y="810"/>
                  </a:cubicBezTo>
                  <a:cubicBezTo>
                    <a:pt x="16288" y="810"/>
                    <a:pt x="16478" y="715"/>
                    <a:pt x="16609" y="476"/>
                  </a:cubicBezTo>
                  <a:lnTo>
                    <a:pt x="16705" y="3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67"/>
            <p:cNvSpPr/>
            <p:nvPr/>
          </p:nvSpPr>
          <p:spPr>
            <a:xfrm>
              <a:off x="5109550" y="1778625"/>
              <a:ext cx="414375" cy="23525"/>
            </a:xfrm>
            <a:custGeom>
              <a:avLst/>
              <a:gdLst/>
              <a:ahLst/>
              <a:cxnLst/>
              <a:rect l="l" t="t" r="r" b="b"/>
              <a:pathLst>
                <a:path w="16575" h="941" extrusionOk="0">
                  <a:moveTo>
                    <a:pt x="15324" y="203"/>
                  </a:moveTo>
                  <a:lnTo>
                    <a:pt x="15265" y="203"/>
                  </a:lnTo>
                  <a:cubicBezTo>
                    <a:pt x="13395" y="167"/>
                    <a:pt x="11538" y="143"/>
                    <a:pt x="9680" y="119"/>
                  </a:cubicBezTo>
                  <a:lnTo>
                    <a:pt x="5859" y="60"/>
                  </a:lnTo>
                  <a:cubicBezTo>
                    <a:pt x="4251" y="48"/>
                    <a:pt x="2656" y="24"/>
                    <a:pt x="1048" y="0"/>
                  </a:cubicBezTo>
                  <a:lnTo>
                    <a:pt x="929" y="0"/>
                  </a:lnTo>
                  <a:cubicBezTo>
                    <a:pt x="822" y="0"/>
                    <a:pt x="691" y="0"/>
                    <a:pt x="572" y="48"/>
                  </a:cubicBezTo>
                  <a:cubicBezTo>
                    <a:pt x="477" y="84"/>
                    <a:pt x="417" y="155"/>
                    <a:pt x="346" y="262"/>
                  </a:cubicBezTo>
                  <a:cubicBezTo>
                    <a:pt x="322" y="298"/>
                    <a:pt x="275" y="346"/>
                    <a:pt x="215" y="417"/>
                  </a:cubicBezTo>
                  <a:lnTo>
                    <a:pt x="1" y="655"/>
                  </a:lnTo>
                  <a:lnTo>
                    <a:pt x="310" y="679"/>
                  </a:lnTo>
                  <a:cubicBezTo>
                    <a:pt x="417" y="679"/>
                    <a:pt x="513" y="691"/>
                    <a:pt x="596" y="691"/>
                  </a:cubicBezTo>
                  <a:cubicBezTo>
                    <a:pt x="775" y="703"/>
                    <a:pt x="906" y="703"/>
                    <a:pt x="1025" y="703"/>
                  </a:cubicBezTo>
                  <a:cubicBezTo>
                    <a:pt x="1441" y="703"/>
                    <a:pt x="1882" y="703"/>
                    <a:pt x="2299" y="715"/>
                  </a:cubicBezTo>
                  <a:cubicBezTo>
                    <a:pt x="3013" y="715"/>
                    <a:pt x="3727" y="727"/>
                    <a:pt x="4454" y="727"/>
                  </a:cubicBezTo>
                  <a:cubicBezTo>
                    <a:pt x="5382" y="750"/>
                    <a:pt x="6311" y="762"/>
                    <a:pt x="7240" y="798"/>
                  </a:cubicBezTo>
                  <a:cubicBezTo>
                    <a:pt x="8037" y="810"/>
                    <a:pt x="8835" y="822"/>
                    <a:pt x="9633" y="834"/>
                  </a:cubicBezTo>
                  <a:lnTo>
                    <a:pt x="12133" y="881"/>
                  </a:lnTo>
                  <a:cubicBezTo>
                    <a:pt x="12836" y="893"/>
                    <a:pt x="13514" y="893"/>
                    <a:pt x="14217" y="905"/>
                  </a:cubicBezTo>
                  <a:cubicBezTo>
                    <a:pt x="14443" y="905"/>
                    <a:pt x="14645" y="929"/>
                    <a:pt x="14872" y="929"/>
                  </a:cubicBezTo>
                  <a:cubicBezTo>
                    <a:pt x="15157" y="941"/>
                    <a:pt x="15455" y="941"/>
                    <a:pt x="15753" y="941"/>
                  </a:cubicBezTo>
                  <a:lnTo>
                    <a:pt x="15872" y="941"/>
                  </a:lnTo>
                  <a:cubicBezTo>
                    <a:pt x="16098" y="941"/>
                    <a:pt x="16324" y="893"/>
                    <a:pt x="16491" y="584"/>
                  </a:cubicBezTo>
                  <a:lnTo>
                    <a:pt x="16574" y="441"/>
                  </a:lnTo>
                  <a:lnTo>
                    <a:pt x="16419" y="381"/>
                  </a:lnTo>
                  <a:cubicBezTo>
                    <a:pt x="16015" y="203"/>
                    <a:pt x="15657" y="203"/>
                    <a:pt x="15324" y="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67"/>
            <p:cNvSpPr/>
            <p:nvPr/>
          </p:nvSpPr>
          <p:spPr>
            <a:xfrm>
              <a:off x="5115200" y="1829225"/>
              <a:ext cx="235175" cy="22950"/>
            </a:xfrm>
            <a:custGeom>
              <a:avLst/>
              <a:gdLst/>
              <a:ahLst/>
              <a:cxnLst/>
              <a:rect l="l" t="t" r="r" b="b"/>
              <a:pathLst>
                <a:path w="9407" h="918" extrusionOk="0">
                  <a:moveTo>
                    <a:pt x="9324" y="167"/>
                  </a:moveTo>
                  <a:lnTo>
                    <a:pt x="9228" y="120"/>
                  </a:lnTo>
                  <a:cubicBezTo>
                    <a:pt x="9157" y="72"/>
                    <a:pt x="9050" y="24"/>
                    <a:pt x="8943" y="24"/>
                  </a:cubicBezTo>
                  <a:cubicBezTo>
                    <a:pt x="8788" y="24"/>
                    <a:pt x="8633" y="0"/>
                    <a:pt x="8454" y="0"/>
                  </a:cubicBezTo>
                  <a:cubicBezTo>
                    <a:pt x="8276" y="0"/>
                    <a:pt x="8085" y="0"/>
                    <a:pt x="7895" y="24"/>
                  </a:cubicBezTo>
                  <a:cubicBezTo>
                    <a:pt x="7454" y="36"/>
                    <a:pt x="7026" y="60"/>
                    <a:pt x="6597" y="96"/>
                  </a:cubicBezTo>
                  <a:cubicBezTo>
                    <a:pt x="5775" y="143"/>
                    <a:pt x="4942" y="179"/>
                    <a:pt x="4109" y="191"/>
                  </a:cubicBezTo>
                  <a:lnTo>
                    <a:pt x="3870" y="191"/>
                  </a:lnTo>
                  <a:cubicBezTo>
                    <a:pt x="3228" y="191"/>
                    <a:pt x="2596" y="167"/>
                    <a:pt x="1965" y="143"/>
                  </a:cubicBezTo>
                  <a:cubicBezTo>
                    <a:pt x="1584" y="120"/>
                    <a:pt x="1203" y="108"/>
                    <a:pt x="822" y="96"/>
                  </a:cubicBezTo>
                  <a:lnTo>
                    <a:pt x="763" y="96"/>
                  </a:lnTo>
                  <a:cubicBezTo>
                    <a:pt x="596" y="96"/>
                    <a:pt x="418" y="108"/>
                    <a:pt x="239" y="155"/>
                  </a:cubicBezTo>
                  <a:cubicBezTo>
                    <a:pt x="108" y="179"/>
                    <a:pt x="1" y="370"/>
                    <a:pt x="13" y="489"/>
                  </a:cubicBezTo>
                  <a:cubicBezTo>
                    <a:pt x="13" y="631"/>
                    <a:pt x="132" y="774"/>
                    <a:pt x="251" y="810"/>
                  </a:cubicBezTo>
                  <a:cubicBezTo>
                    <a:pt x="346" y="834"/>
                    <a:pt x="453" y="834"/>
                    <a:pt x="549" y="834"/>
                  </a:cubicBezTo>
                  <a:lnTo>
                    <a:pt x="549" y="691"/>
                  </a:lnTo>
                  <a:lnTo>
                    <a:pt x="584" y="834"/>
                  </a:lnTo>
                  <a:lnTo>
                    <a:pt x="656" y="834"/>
                  </a:lnTo>
                  <a:cubicBezTo>
                    <a:pt x="894" y="858"/>
                    <a:pt x="1132" y="858"/>
                    <a:pt x="1358" y="870"/>
                  </a:cubicBezTo>
                  <a:cubicBezTo>
                    <a:pt x="1894" y="893"/>
                    <a:pt x="2430" y="917"/>
                    <a:pt x="2977" y="917"/>
                  </a:cubicBezTo>
                  <a:lnTo>
                    <a:pt x="3263" y="917"/>
                  </a:lnTo>
                  <a:cubicBezTo>
                    <a:pt x="3942" y="917"/>
                    <a:pt x="4644" y="893"/>
                    <a:pt x="5311" y="882"/>
                  </a:cubicBezTo>
                  <a:lnTo>
                    <a:pt x="5656" y="870"/>
                  </a:lnTo>
                  <a:cubicBezTo>
                    <a:pt x="6680" y="834"/>
                    <a:pt x="7692" y="822"/>
                    <a:pt x="8704" y="774"/>
                  </a:cubicBezTo>
                  <a:cubicBezTo>
                    <a:pt x="8859" y="774"/>
                    <a:pt x="8990" y="715"/>
                    <a:pt x="9121" y="667"/>
                  </a:cubicBezTo>
                  <a:cubicBezTo>
                    <a:pt x="9181" y="655"/>
                    <a:pt x="9228" y="631"/>
                    <a:pt x="9288" y="620"/>
                  </a:cubicBezTo>
                  <a:lnTo>
                    <a:pt x="9407" y="584"/>
                  </a:lnTo>
                  <a:lnTo>
                    <a:pt x="9359" y="2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67"/>
          <p:cNvSpPr/>
          <p:nvPr/>
        </p:nvSpPr>
        <p:spPr>
          <a:xfrm>
            <a:off x="6759555" y="3613404"/>
            <a:ext cx="4259476" cy="411877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67"/>
          <p:cNvSpPr/>
          <p:nvPr/>
        </p:nvSpPr>
        <p:spPr>
          <a:xfrm>
            <a:off x="387496" y="42649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65;p56">
            <a:extLst>
              <a:ext uri="{FF2B5EF4-FFF2-40B4-BE49-F238E27FC236}">
                <a16:creationId xmlns:a16="http://schemas.microsoft.com/office/drawing/2014/main" id="{D3224B74-DC8E-9A64-E163-FC98BF50A8E7}"/>
              </a:ext>
            </a:extLst>
          </p:cNvPr>
          <p:cNvSpPr/>
          <p:nvPr/>
        </p:nvSpPr>
        <p:spPr>
          <a:xfrm>
            <a:off x="8115420" y="185630"/>
            <a:ext cx="992423" cy="9758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69;p56">
            <a:extLst>
              <a:ext uri="{FF2B5EF4-FFF2-40B4-BE49-F238E27FC236}">
                <a16:creationId xmlns:a16="http://schemas.microsoft.com/office/drawing/2014/main" id="{ED60192C-FCDF-6C24-E4A5-C507603562DB}"/>
              </a:ext>
            </a:extLst>
          </p:cNvPr>
          <p:cNvSpPr txBox="1">
            <a:spLocks/>
          </p:cNvSpPr>
          <p:nvPr/>
        </p:nvSpPr>
        <p:spPr>
          <a:xfrm>
            <a:off x="8236780" y="401205"/>
            <a:ext cx="749701" cy="5575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53CE-4A43-A1F8-152B-AE70AB2D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11" y="1688448"/>
            <a:ext cx="5839959" cy="557700"/>
          </a:xfrm>
        </p:spPr>
        <p:txBody>
          <a:bodyPr/>
          <a:lstStyle/>
          <a:p>
            <a:r>
              <a:rPr lang="en-US" sz="3600" dirty="0"/>
              <a:t>Application composition</a:t>
            </a:r>
          </a:p>
        </p:txBody>
      </p:sp>
      <p:sp>
        <p:nvSpPr>
          <p:cNvPr id="8" name="Google Shape;495;p57">
            <a:extLst>
              <a:ext uri="{FF2B5EF4-FFF2-40B4-BE49-F238E27FC236}">
                <a16:creationId xmlns:a16="http://schemas.microsoft.com/office/drawing/2014/main" id="{BA1B4744-7D43-22AC-B2C4-A0144B13597C}"/>
              </a:ext>
            </a:extLst>
          </p:cNvPr>
          <p:cNvSpPr/>
          <p:nvPr/>
        </p:nvSpPr>
        <p:spPr>
          <a:xfrm rot="5400000" flipH="1">
            <a:off x="1189026" y="638220"/>
            <a:ext cx="896185" cy="921243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96;p57">
            <a:extLst>
              <a:ext uri="{FF2B5EF4-FFF2-40B4-BE49-F238E27FC236}">
                <a16:creationId xmlns:a16="http://schemas.microsoft.com/office/drawing/2014/main" id="{2C139CF3-681A-DAF6-57B9-9063E69531CE}"/>
              </a:ext>
            </a:extLst>
          </p:cNvPr>
          <p:cNvSpPr/>
          <p:nvPr/>
        </p:nvSpPr>
        <p:spPr>
          <a:xfrm>
            <a:off x="6639312" y="371872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97;p57">
            <a:extLst>
              <a:ext uri="{FF2B5EF4-FFF2-40B4-BE49-F238E27FC236}">
                <a16:creationId xmlns:a16="http://schemas.microsoft.com/office/drawing/2014/main" id="{E4C60888-880B-A412-7497-60C01881C60F}"/>
              </a:ext>
            </a:extLst>
          </p:cNvPr>
          <p:cNvSpPr/>
          <p:nvPr/>
        </p:nvSpPr>
        <p:spPr>
          <a:xfrm rot="-1177723">
            <a:off x="7236800" y="948787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465;p56">
            <a:extLst>
              <a:ext uri="{FF2B5EF4-FFF2-40B4-BE49-F238E27FC236}">
                <a16:creationId xmlns:a16="http://schemas.microsoft.com/office/drawing/2014/main" id="{BAF8C392-2AFB-22F0-21B8-4EA70E222392}"/>
              </a:ext>
            </a:extLst>
          </p:cNvPr>
          <p:cNvSpPr/>
          <p:nvPr/>
        </p:nvSpPr>
        <p:spPr>
          <a:xfrm>
            <a:off x="66436" y="81421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69;p56">
            <a:extLst>
              <a:ext uri="{FF2B5EF4-FFF2-40B4-BE49-F238E27FC236}">
                <a16:creationId xmlns:a16="http://schemas.microsoft.com/office/drawing/2014/main" id="{804028BA-9558-F715-A8C8-755EF2BE69F4}"/>
              </a:ext>
            </a:extLst>
          </p:cNvPr>
          <p:cNvSpPr txBox="1">
            <a:spLocks/>
          </p:cNvSpPr>
          <p:nvPr/>
        </p:nvSpPr>
        <p:spPr>
          <a:xfrm>
            <a:off x="129715" y="390971"/>
            <a:ext cx="113182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03-a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F6523-C52C-7A6E-4E8E-8D071ABA5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010" y="2300083"/>
            <a:ext cx="8368008" cy="2574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External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features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of the system that the users will experience </a:t>
            </a:r>
            <a:r>
              <a:rPr lang="en-US" sz="2000" b="1" dirty="0">
                <a:solidFill>
                  <a:srgbClr val="FF0000"/>
                </a:solidFill>
              </a:rPr>
              <a:t>are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designed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Prototyping</a:t>
            </a:r>
            <a:r>
              <a:rPr lang="en-US" sz="2000" dirty="0"/>
              <a:t> will typically be employed to do this.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Object Point Counting </a:t>
            </a:r>
          </a:p>
          <a:p>
            <a:pPr marL="127000" indent="0">
              <a:lnSpc>
                <a:spcPct val="15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28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0B6D-F22F-539C-485A-E9392DAD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19" y="1741888"/>
            <a:ext cx="3489600" cy="557700"/>
          </a:xfrm>
        </p:spPr>
        <p:txBody>
          <a:bodyPr/>
          <a:lstStyle/>
          <a:p>
            <a:r>
              <a:rPr lang="en-US" sz="3600" dirty="0"/>
              <a:t>Early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34693-3D82-7406-AC03-90F43FDA2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331" y="2487662"/>
            <a:ext cx="8075337" cy="22648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Fundamental software structures are designed; </a:t>
            </a:r>
            <a:r>
              <a:rPr lang="en-US" sz="1800" dirty="0">
                <a:solidFill>
                  <a:schemeClr val="tx1"/>
                </a:solidFill>
              </a:rPr>
              <a:t>such as the architecture, data models, and key algorithms, are designed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With larger, more demanding systems careful attention will be needed.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Function Points (FP): to quantify the size and complexity of a software applications functionality </a:t>
            </a:r>
          </a:p>
        </p:txBody>
      </p:sp>
      <p:sp>
        <p:nvSpPr>
          <p:cNvPr id="4" name="Google Shape;465;p56">
            <a:extLst>
              <a:ext uri="{FF2B5EF4-FFF2-40B4-BE49-F238E27FC236}">
                <a16:creationId xmlns:a16="http://schemas.microsoft.com/office/drawing/2014/main" id="{9FEDD448-7FD6-2B78-6F50-AF2CE032A4E6}"/>
              </a:ext>
            </a:extLst>
          </p:cNvPr>
          <p:cNvSpPr/>
          <p:nvPr/>
        </p:nvSpPr>
        <p:spPr>
          <a:xfrm>
            <a:off x="66436" y="81421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95;p57">
            <a:extLst>
              <a:ext uri="{FF2B5EF4-FFF2-40B4-BE49-F238E27FC236}">
                <a16:creationId xmlns:a16="http://schemas.microsoft.com/office/drawing/2014/main" id="{14E776A0-63EA-28DA-E94C-DDBCB4D724BD}"/>
              </a:ext>
            </a:extLst>
          </p:cNvPr>
          <p:cNvSpPr/>
          <p:nvPr/>
        </p:nvSpPr>
        <p:spPr>
          <a:xfrm rot="5400000" flipH="1">
            <a:off x="1274065" y="635015"/>
            <a:ext cx="896185" cy="921243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9;p56">
            <a:extLst>
              <a:ext uri="{FF2B5EF4-FFF2-40B4-BE49-F238E27FC236}">
                <a16:creationId xmlns:a16="http://schemas.microsoft.com/office/drawing/2014/main" id="{13164920-BFA1-068C-B254-16406F2F0E19}"/>
              </a:ext>
            </a:extLst>
          </p:cNvPr>
          <p:cNvSpPr txBox="1">
            <a:spLocks/>
          </p:cNvSpPr>
          <p:nvPr/>
        </p:nvSpPr>
        <p:spPr>
          <a:xfrm>
            <a:off x="129715" y="390971"/>
            <a:ext cx="113182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03-b</a:t>
            </a:r>
          </a:p>
        </p:txBody>
      </p:sp>
    </p:spTree>
    <p:extLst>
      <p:ext uri="{BB962C8B-B14F-4D97-AF65-F5344CB8AC3E}">
        <p14:creationId xmlns:p14="http://schemas.microsoft.com/office/powerpoint/2010/main" val="206581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69C1-D24E-85C6-D10A-D56F5FAA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11" y="1784694"/>
            <a:ext cx="4491717" cy="557700"/>
          </a:xfrm>
        </p:spPr>
        <p:txBody>
          <a:bodyPr/>
          <a:lstStyle/>
          <a:p>
            <a:r>
              <a:rPr lang="en-US" sz="3600" dirty="0"/>
              <a:t>Post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0C331-6BC3-9146-709A-C71EBF200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252" y="2571750"/>
            <a:ext cx="6858401" cy="1920900"/>
          </a:xfrm>
        </p:spPr>
        <p:txBody>
          <a:bodyPr/>
          <a:lstStyle/>
          <a:p>
            <a:r>
              <a:rPr lang="en-US" sz="1800" dirty="0"/>
              <a:t>Here the </a:t>
            </a:r>
            <a:r>
              <a:rPr lang="en-US" sz="1800" b="1" dirty="0">
                <a:solidFill>
                  <a:srgbClr val="FF0000"/>
                </a:solidFill>
              </a:rPr>
              <a:t>software structures undergo final construction</a:t>
            </a:r>
            <a:r>
              <a:rPr lang="en-US" sz="1800" dirty="0"/>
              <a:t>, modification, and tuning to create a system that will perform as required.</a:t>
            </a:r>
          </a:p>
        </p:txBody>
      </p:sp>
      <p:sp>
        <p:nvSpPr>
          <p:cNvPr id="4" name="Google Shape;465;p56">
            <a:extLst>
              <a:ext uri="{FF2B5EF4-FFF2-40B4-BE49-F238E27FC236}">
                <a16:creationId xmlns:a16="http://schemas.microsoft.com/office/drawing/2014/main" id="{274C09C2-5777-CCA5-9DF4-6A1931036FDE}"/>
              </a:ext>
            </a:extLst>
          </p:cNvPr>
          <p:cNvSpPr/>
          <p:nvPr/>
        </p:nvSpPr>
        <p:spPr>
          <a:xfrm>
            <a:off x="66436" y="81421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95;p57">
            <a:extLst>
              <a:ext uri="{FF2B5EF4-FFF2-40B4-BE49-F238E27FC236}">
                <a16:creationId xmlns:a16="http://schemas.microsoft.com/office/drawing/2014/main" id="{7241B4A5-347F-E165-AD5A-5F9919D09F61}"/>
              </a:ext>
            </a:extLst>
          </p:cNvPr>
          <p:cNvSpPr/>
          <p:nvPr/>
        </p:nvSpPr>
        <p:spPr>
          <a:xfrm rot="5400000" flipH="1">
            <a:off x="1274065" y="621893"/>
            <a:ext cx="896185" cy="921243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69;p56">
            <a:extLst>
              <a:ext uri="{FF2B5EF4-FFF2-40B4-BE49-F238E27FC236}">
                <a16:creationId xmlns:a16="http://schemas.microsoft.com/office/drawing/2014/main" id="{813C3453-FB00-E854-A514-247B13666964}"/>
              </a:ext>
            </a:extLst>
          </p:cNvPr>
          <p:cNvSpPr txBox="1">
            <a:spLocks/>
          </p:cNvSpPr>
          <p:nvPr/>
        </p:nvSpPr>
        <p:spPr>
          <a:xfrm>
            <a:off x="129715" y="390971"/>
            <a:ext cx="113182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03-c</a:t>
            </a:r>
          </a:p>
        </p:txBody>
      </p:sp>
    </p:spTree>
    <p:extLst>
      <p:ext uri="{BB962C8B-B14F-4D97-AF65-F5344CB8AC3E}">
        <p14:creationId xmlns:p14="http://schemas.microsoft.com/office/powerpoint/2010/main" val="268664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300291" y="1705084"/>
            <a:ext cx="34896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COCOMO MODEL</a:t>
            </a:r>
            <a:endParaRPr sz="3200" dirty="0"/>
          </a:p>
        </p:txBody>
      </p:sp>
      <p:sp>
        <p:nvSpPr>
          <p:cNvPr id="494" name="Google Shape;494;p57"/>
          <p:cNvSpPr txBox="1">
            <a:spLocks noGrp="1"/>
          </p:cNvSpPr>
          <p:nvPr>
            <p:ph type="subTitle" idx="1"/>
          </p:nvPr>
        </p:nvSpPr>
        <p:spPr>
          <a:xfrm>
            <a:off x="191387" y="2326650"/>
            <a:ext cx="8559208" cy="2554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COCOMO</a:t>
            </a:r>
            <a:r>
              <a:rPr lang="en-US" sz="1800" dirty="0"/>
              <a:t> stands for "Constructive Cost Model" and was developed by Barry Boehm in 1981.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Designed to calculate the cost of software development using empirical data and formulas.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Accurate estimation of cost, effort, and schedule is crucial for successful software project management.</a:t>
            </a:r>
          </a:p>
        </p:txBody>
      </p:sp>
      <p:sp>
        <p:nvSpPr>
          <p:cNvPr id="495" name="Google Shape;495;p57"/>
          <p:cNvSpPr/>
          <p:nvPr/>
        </p:nvSpPr>
        <p:spPr>
          <a:xfrm rot="5400000" flipH="1">
            <a:off x="1208397" y="277889"/>
            <a:ext cx="1013745" cy="983519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7"/>
          <p:cNvSpPr/>
          <p:nvPr/>
        </p:nvSpPr>
        <p:spPr>
          <a:xfrm>
            <a:off x="3380785" y="344832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4415908" y="755494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oup of people working on laptops&#10;&#10;Description automatically generated">
            <a:extLst>
              <a:ext uri="{FF2B5EF4-FFF2-40B4-BE49-F238E27FC236}">
                <a16:creationId xmlns:a16="http://schemas.microsoft.com/office/drawing/2014/main" id="{F530C92C-E32D-94E3-9A0A-1200E7D4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853" y="-84023"/>
            <a:ext cx="3071033" cy="1707342"/>
          </a:xfrm>
          <a:prstGeom prst="rect">
            <a:avLst/>
          </a:prstGeom>
        </p:spPr>
      </p:pic>
      <p:sp>
        <p:nvSpPr>
          <p:cNvPr id="4" name="Google Shape;465;p56">
            <a:extLst>
              <a:ext uri="{FF2B5EF4-FFF2-40B4-BE49-F238E27FC236}">
                <a16:creationId xmlns:a16="http://schemas.microsoft.com/office/drawing/2014/main" id="{CEB3C40F-E122-4DD1-C436-5EC44F392B40}"/>
              </a:ext>
            </a:extLst>
          </p:cNvPr>
          <p:cNvSpPr/>
          <p:nvPr/>
        </p:nvSpPr>
        <p:spPr>
          <a:xfrm>
            <a:off x="66436" y="81421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9;p56">
            <a:extLst>
              <a:ext uri="{FF2B5EF4-FFF2-40B4-BE49-F238E27FC236}">
                <a16:creationId xmlns:a16="http://schemas.microsoft.com/office/drawing/2014/main" id="{F880B5D2-567E-0B89-5516-51CF7A44854B}"/>
              </a:ext>
            </a:extLst>
          </p:cNvPr>
          <p:cNvSpPr txBox="1">
            <a:spLocks/>
          </p:cNvSpPr>
          <p:nvPr/>
        </p:nvSpPr>
        <p:spPr>
          <a:xfrm>
            <a:off x="300291" y="390971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D49E-77FB-1A68-659E-200B4EED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29" y="1688646"/>
            <a:ext cx="4525335" cy="557700"/>
          </a:xfrm>
        </p:spPr>
        <p:txBody>
          <a:bodyPr/>
          <a:lstStyle/>
          <a:p>
            <a:r>
              <a:rPr lang="en-US" dirty="0"/>
              <a:t>Effort estimation formula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3490-297B-691B-24A4-D1C16D317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111" y="2386853"/>
            <a:ext cx="6905464" cy="2390215"/>
          </a:xfrm>
        </p:spPr>
        <p:txBody>
          <a:bodyPr/>
          <a:lstStyle/>
          <a:p>
            <a:pPr marL="127000" indent="0" algn="ctr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C00000"/>
                </a:solidFill>
              </a:rPr>
              <a:t>PM = A * Size * EM</a:t>
            </a:r>
          </a:p>
          <a:p>
            <a:pPr>
              <a:lnSpc>
                <a:spcPct val="150000"/>
              </a:lnSpc>
            </a:pPr>
            <a:r>
              <a:rPr lang="en-US" dirty="0"/>
              <a:t>PM is the estimated effort in person-months,</a:t>
            </a:r>
          </a:p>
          <a:p>
            <a:pPr>
              <a:lnSpc>
                <a:spcPct val="150000"/>
              </a:lnSpc>
            </a:pPr>
            <a:r>
              <a:rPr lang="en-US" dirty="0"/>
              <a:t>A is a constant value determined by the COCOMO II model,</a:t>
            </a:r>
          </a:p>
          <a:p>
            <a:pPr>
              <a:lnSpc>
                <a:spcPct val="150000"/>
              </a:lnSpc>
            </a:pPr>
            <a:r>
              <a:rPr lang="en-US" dirty="0"/>
              <a:t>Size is the size of the software project, typically measured in object points or EM is the effort multiplier, which adjusts the estimate to account for various productivity factors.</a:t>
            </a:r>
          </a:p>
        </p:txBody>
      </p:sp>
      <p:sp>
        <p:nvSpPr>
          <p:cNvPr id="4" name="Google Shape;1810;p91">
            <a:extLst>
              <a:ext uri="{FF2B5EF4-FFF2-40B4-BE49-F238E27FC236}">
                <a16:creationId xmlns:a16="http://schemas.microsoft.com/office/drawing/2014/main" id="{E58B3F96-4D7A-5526-59C6-A2D9192742DC}"/>
              </a:ext>
            </a:extLst>
          </p:cNvPr>
          <p:cNvSpPr/>
          <p:nvPr/>
        </p:nvSpPr>
        <p:spPr>
          <a:xfrm>
            <a:off x="7315201" y="978810"/>
            <a:ext cx="935763" cy="936002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811;p91">
            <a:extLst>
              <a:ext uri="{FF2B5EF4-FFF2-40B4-BE49-F238E27FC236}">
                <a16:creationId xmlns:a16="http://schemas.microsoft.com/office/drawing/2014/main" id="{FC508F43-4C5A-019A-4BB5-E1F9E5F6B70D}"/>
              </a:ext>
            </a:extLst>
          </p:cNvPr>
          <p:cNvGrpSpPr/>
          <p:nvPr/>
        </p:nvGrpSpPr>
        <p:grpSpPr>
          <a:xfrm>
            <a:off x="7524523" y="1166841"/>
            <a:ext cx="580764" cy="560374"/>
            <a:chOff x="5845950" y="2548050"/>
            <a:chExt cx="355425" cy="342925"/>
          </a:xfrm>
        </p:grpSpPr>
        <p:sp>
          <p:nvSpPr>
            <p:cNvPr id="6" name="Google Shape;1812;p91">
              <a:extLst>
                <a:ext uri="{FF2B5EF4-FFF2-40B4-BE49-F238E27FC236}">
                  <a16:creationId xmlns:a16="http://schemas.microsoft.com/office/drawing/2014/main" id="{8B156EA3-AC27-1CF5-AE4C-3C30A904F153}"/>
                </a:ext>
              </a:extLst>
            </p:cNvPr>
            <p:cNvSpPr/>
            <p:nvPr/>
          </p:nvSpPr>
          <p:spPr>
            <a:xfrm>
              <a:off x="5859350" y="2598075"/>
              <a:ext cx="267025" cy="278625"/>
            </a:xfrm>
            <a:custGeom>
              <a:avLst/>
              <a:gdLst/>
              <a:ahLst/>
              <a:cxnLst/>
              <a:rect l="l" t="t" r="r" b="b"/>
              <a:pathLst>
                <a:path w="10681" h="11145" extrusionOk="0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813;p91">
              <a:extLst>
                <a:ext uri="{FF2B5EF4-FFF2-40B4-BE49-F238E27FC236}">
                  <a16:creationId xmlns:a16="http://schemas.microsoft.com/office/drawing/2014/main" id="{C217E50F-D21F-0998-2481-392FC5634EF7}"/>
                </a:ext>
              </a:extLst>
            </p:cNvPr>
            <p:cNvSpPr/>
            <p:nvPr/>
          </p:nvSpPr>
          <p:spPr>
            <a:xfrm>
              <a:off x="5950125" y="2566525"/>
              <a:ext cx="231025" cy="228325"/>
            </a:xfrm>
            <a:custGeom>
              <a:avLst/>
              <a:gdLst/>
              <a:ahLst/>
              <a:cxnLst/>
              <a:rect l="l" t="t" r="r" b="b"/>
              <a:pathLst>
                <a:path w="9241" h="9133" extrusionOk="0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14;p91">
              <a:extLst>
                <a:ext uri="{FF2B5EF4-FFF2-40B4-BE49-F238E27FC236}">
                  <a16:creationId xmlns:a16="http://schemas.microsoft.com/office/drawing/2014/main" id="{5DDFC127-50E7-172A-A35A-8755D7C6E8C6}"/>
                </a:ext>
              </a:extLst>
            </p:cNvPr>
            <p:cNvSpPr/>
            <p:nvPr/>
          </p:nvSpPr>
          <p:spPr>
            <a:xfrm>
              <a:off x="5845950" y="2548050"/>
              <a:ext cx="355425" cy="342925"/>
            </a:xfrm>
            <a:custGeom>
              <a:avLst/>
              <a:gdLst/>
              <a:ahLst/>
              <a:cxnLst/>
              <a:rect l="l" t="t" r="r" b="b"/>
              <a:pathLst>
                <a:path w="14217" h="13717" extrusionOk="0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495;p57">
            <a:extLst>
              <a:ext uri="{FF2B5EF4-FFF2-40B4-BE49-F238E27FC236}">
                <a16:creationId xmlns:a16="http://schemas.microsoft.com/office/drawing/2014/main" id="{9C34D952-3B27-5223-DDE3-5F29C57AD22D}"/>
              </a:ext>
            </a:extLst>
          </p:cNvPr>
          <p:cNvSpPr/>
          <p:nvPr/>
        </p:nvSpPr>
        <p:spPr>
          <a:xfrm rot="5400000" flipH="1">
            <a:off x="1274065" y="635015"/>
            <a:ext cx="896185" cy="921243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56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0D8A0-A337-C286-6034-E9448742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184" y="1032938"/>
            <a:ext cx="6705342" cy="35363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2B85AB1-5B9B-5BAB-FCF0-2E2F302E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68" y="207148"/>
            <a:ext cx="5190567" cy="559335"/>
          </a:xfrm>
        </p:spPr>
        <p:txBody>
          <a:bodyPr/>
          <a:lstStyle/>
          <a:p>
            <a:pPr algn="l"/>
            <a:r>
              <a:rPr lang="en-US" sz="3200" dirty="0"/>
              <a:t>Effort Multipliers</a:t>
            </a:r>
          </a:p>
        </p:txBody>
      </p:sp>
    </p:spTree>
    <p:extLst>
      <p:ext uri="{BB962C8B-B14F-4D97-AF65-F5344CB8AC3E}">
        <p14:creationId xmlns:p14="http://schemas.microsoft.com/office/powerpoint/2010/main" val="2981662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D3BCE-EBF4-3228-995D-80DC5628A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9" y="54050"/>
            <a:ext cx="5510571" cy="5035400"/>
          </a:xfrm>
          <a:prstGeom prst="rect">
            <a:avLst/>
          </a:prstGeom>
        </p:spPr>
      </p:pic>
      <p:pic>
        <p:nvPicPr>
          <p:cNvPr id="5" name="Picture 4" descr="A group of people holding a puzzle&#10;&#10;Description automatically generated">
            <a:extLst>
              <a:ext uri="{FF2B5EF4-FFF2-40B4-BE49-F238E27FC236}">
                <a16:creationId xmlns:a16="http://schemas.microsoft.com/office/drawing/2014/main" id="{1340F247-4597-1D7D-4453-4D69364E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82" y="3598879"/>
            <a:ext cx="1697137" cy="14435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D04A65-D237-C3AA-8B34-0613235866AC}"/>
              </a:ext>
            </a:extLst>
          </p:cNvPr>
          <p:cNvSpPr txBox="1"/>
          <p:nvPr/>
        </p:nvSpPr>
        <p:spPr>
          <a:xfrm>
            <a:off x="6730253" y="952949"/>
            <a:ext cx="2218764" cy="2835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Pangolin" panose="020B0604020202020204" charset="0"/>
              </a:rPr>
              <a:t>Effort multipliers are applied to the basic effort estimation formula to account for these factors, </a:t>
            </a:r>
            <a:r>
              <a:rPr lang="en-US" sz="1800" b="1" dirty="0">
                <a:solidFill>
                  <a:srgbClr val="C00000"/>
                </a:solidFill>
                <a:latin typeface="Pangolin" panose="020B0604020202020204" charset="0"/>
              </a:rPr>
              <a:t>allowing for a more accurate estimation </a:t>
            </a:r>
            <a:r>
              <a:rPr lang="en-US" dirty="0">
                <a:latin typeface="Pangolin" panose="020B0604020202020204" charset="0"/>
              </a:rPr>
              <a:t>of the overall development effort.</a:t>
            </a:r>
          </a:p>
        </p:txBody>
      </p:sp>
    </p:spTree>
    <p:extLst>
      <p:ext uri="{BB962C8B-B14F-4D97-AF65-F5344CB8AC3E}">
        <p14:creationId xmlns:p14="http://schemas.microsoft.com/office/powerpoint/2010/main" val="3619387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AA443-F77D-05E2-4161-968D78E62544}"/>
              </a:ext>
            </a:extLst>
          </p:cNvPr>
          <p:cNvSpPr txBox="1"/>
          <p:nvPr/>
        </p:nvSpPr>
        <p:spPr>
          <a:xfrm>
            <a:off x="513461" y="545966"/>
            <a:ext cx="7823715" cy="130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We have a software project in the </a:t>
            </a:r>
            <a:r>
              <a:rPr lang="en-US" sz="18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application composition stage </a:t>
            </a: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estimated at </a:t>
            </a:r>
            <a:r>
              <a:rPr lang="en-US" sz="18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500 object points</a:t>
            </a: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. With a constant value </a:t>
            </a:r>
            <a:r>
              <a:rPr lang="en-US" sz="1800" b="1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(A) of 2.5 </a:t>
            </a:r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and an effort multiplier (EM) set at 1.2, we can calculate the effort required </a:t>
            </a:r>
          </a:p>
        </p:txBody>
      </p:sp>
      <p:sp>
        <p:nvSpPr>
          <p:cNvPr id="12" name="Google Shape;1810;p91">
            <a:extLst>
              <a:ext uri="{FF2B5EF4-FFF2-40B4-BE49-F238E27FC236}">
                <a16:creationId xmlns:a16="http://schemas.microsoft.com/office/drawing/2014/main" id="{2C94E104-3911-5A76-0B59-70EBAB7BF2CC}"/>
              </a:ext>
            </a:extLst>
          </p:cNvPr>
          <p:cNvSpPr/>
          <p:nvPr/>
        </p:nvSpPr>
        <p:spPr>
          <a:xfrm>
            <a:off x="7315825" y="1567412"/>
            <a:ext cx="935763" cy="936002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811;p91">
            <a:extLst>
              <a:ext uri="{FF2B5EF4-FFF2-40B4-BE49-F238E27FC236}">
                <a16:creationId xmlns:a16="http://schemas.microsoft.com/office/drawing/2014/main" id="{ACA1086D-E5D1-8ECB-0015-49FE21133361}"/>
              </a:ext>
            </a:extLst>
          </p:cNvPr>
          <p:cNvGrpSpPr/>
          <p:nvPr/>
        </p:nvGrpSpPr>
        <p:grpSpPr>
          <a:xfrm>
            <a:off x="7531469" y="1668686"/>
            <a:ext cx="580764" cy="560374"/>
            <a:chOff x="5845950" y="2548050"/>
            <a:chExt cx="355425" cy="342925"/>
          </a:xfrm>
        </p:grpSpPr>
        <p:sp>
          <p:nvSpPr>
            <p:cNvPr id="14" name="Google Shape;1812;p91">
              <a:extLst>
                <a:ext uri="{FF2B5EF4-FFF2-40B4-BE49-F238E27FC236}">
                  <a16:creationId xmlns:a16="http://schemas.microsoft.com/office/drawing/2014/main" id="{821BFAAC-03D4-FA11-A75B-56A531526BBB}"/>
                </a:ext>
              </a:extLst>
            </p:cNvPr>
            <p:cNvSpPr/>
            <p:nvPr/>
          </p:nvSpPr>
          <p:spPr>
            <a:xfrm>
              <a:off x="5859350" y="2598075"/>
              <a:ext cx="267025" cy="278625"/>
            </a:xfrm>
            <a:custGeom>
              <a:avLst/>
              <a:gdLst/>
              <a:ahLst/>
              <a:cxnLst/>
              <a:rect l="l" t="t" r="r" b="b"/>
              <a:pathLst>
                <a:path w="10681" h="11145" extrusionOk="0">
                  <a:moveTo>
                    <a:pt x="6168" y="5322"/>
                  </a:moveTo>
                  <a:cubicBezTo>
                    <a:pt x="5644" y="4584"/>
                    <a:pt x="5156" y="3870"/>
                    <a:pt x="4620" y="3120"/>
                  </a:cubicBezTo>
                  <a:cubicBezTo>
                    <a:pt x="4144" y="3382"/>
                    <a:pt x="3727" y="3584"/>
                    <a:pt x="3322" y="3834"/>
                  </a:cubicBezTo>
                  <a:cubicBezTo>
                    <a:pt x="3227" y="3894"/>
                    <a:pt x="3227" y="4096"/>
                    <a:pt x="3215" y="4239"/>
                  </a:cubicBezTo>
                  <a:cubicBezTo>
                    <a:pt x="3215" y="4298"/>
                    <a:pt x="3275" y="4370"/>
                    <a:pt x="3322" y="4429"/>
                  </a:cubicBezTo>
                  <a:cubicBezTo>
                    <a:pt x="4096" y="5668"/>
                    <a:pt x="4858" y="6906"/>
                    <a:pt x="5644" y="8120"/>
                  </a:cubicBezTo>
                  <a:cubicBezTo>
                    <a:pt x="5763" y="8311"/>
                    <a:pt x="6001" y="8418"/>
                    <a:pt x="6239" y="8597"/>
                  </a:cubicBezTo>
                  <a:cubicBezTo>
                    <a:pt x="6954" y="7727"/>
                    <a:pt x="7609" y="6918"/>
                    <a:pt x="8263" y="6096"/>
                  </a:cubicBezTo>
                  <a:cubicBezTo>
                    <a:pt x="8918" y="5287"/>
                    <a:pt x="9549" y="4453"/>
                    <a:pt x="10288" y="3524"/>
                  </a:cubicBezTo>
                  <a:cubicBezTo>
                    <a:pt x="10383" y="3763"/>
                    <a:pt x="10478" y="3894"/>
                    <a:pt x="10490" y="4048"/>
                  </a:cubicBezTo>
                  <a:cubicBezTo>
                    <a:pt x="10680" y="5810"/>
                    <a:pt x="10478" y="7549"/>
                    <a:pt x="9514" y="9073"/>
                  </a:cubicBezTo>
                  <a:cubicBezTo>
                    <a:pt x="8740" y="10299"/>
                    <a:pt x="7513" y="10871"/>
                    <a:pt x="6097" y="11037"/>
                  </a:cubicBezTo>
                  <a:cubicBezTo>
                    <a:pt x="5180" y="11144"/>
                    <a:pt x="4251" y="11133"/>
                    <a:pt x="3382" y="10775"/>
                  </a:cubicBezTo>
                  <a:cubicBezTo>
                    <a:pt x="1429" y="9966"/>
                    <a:pt x="358" y="8501"/>
                    <a:pt x="167" y="6394"/>
                  </a:cubicBezTo>
                  <a:cubicBezTo>
                    <a:pt x="1" y="4584"/>
                    <a:pt x="643" y="2989"/>
                    <a:pt x="1798" y="1631"/>
                  </a:cubicBezTo>
                  <a:cubicBezTo>
                    <a:pt x="2858" y="417"/>
                    <a:pt x="4299" y="0"/>
                    <a:pt x="5894" y="191"/>
                  </a:cubicBezTo>
                  <a:cubicBezTo>
                    <a:pt x="6501" y="262"/>
                    <a:pt x="7097" y="357"/>
                    <a:pt x="7716" y="476"/>
                  </a:cubicBezTo>
                  <a:cubicBezTo>
                    <a:pt x="8192" y="560"/>
                    <a:pt x="8621" y="774"/>
                    <a:pt x="8930" y="1179"/>
                  </a:cubicBezTo>
                  <a:cubicBezTo>
                    <a:pt x="9061" y="1334"/>
                    <a:pt x="9121" y="1489"/>
                    <a:pt x="8978" y="1679"/>
                  </a:cubicBezTo>
                  <a:cubicBezTo>
                    <a:pt x="8097" y="2846"/>
                    <a:pt x="7240" y="4013"/>
                    <a:pt x="6370" y="5179"/>
                  </a:cubicBezTo>
                  <a:cubicBezTo>
                    <a:pt x="6358" y="5191"/>
                    <a:pt x="6311" y="5227"/>
                    <a:pt x="6168" y="53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13;p91">
              <a:extLst>
                <a:ext uri="{FF2B5EF4-FFF2-40B4-BE49-F238E27FC236}">
                  <a16:creationId xmlns:a16="http://schemas.microsoft.com/office/drawing/2014/main" id="{35B03EF9-7479-A30A-0D2A-1694EC8A7F13}"/>
                </a:ext>
              </a:extLst>
            </p:cNvPr>
            <p:cNvSpPr/>
            <p:nvPr/>
          </p:nvSpPr>
          <p:spPr>
            <a:xfrm>
              <a:off x="5950125" y="2566525"/>
              <a:ext cx="231025" cy="228325"/>
            </a:xfrm>
            <a:custGeom>
              <a:avLst/>
              <a:gdLst/>
              <a:ahLst/>
              <a:cxnLst/>
              <a:rect l="l" t="t" r="r" b="b"/>
              <a:pathLst>
                <a:path w="9241" h="9133" extrusionOk="0">
                  <a:moveTo>
                    <a:pt x="8264" y="0"/>
                  </a:moveTo>
                  <a:cubicBezTo>
                    <a:pt x="8621" y="238"/>
                    <a:pt x="8931" y="441"/>
                    <a:pt x="9240" y="631"/>
                  </a:cubicBezTo>
                  <a:cubicBezTo>
                    <a:pt x="9085" y="1203"/>
                    <a:pt x="3275" y="8549"/>
                    <a:pt x="2549" y="9132"/>
                  </a:cubicBezTo>
                  <a:cubicBezTo>
                    <a:pt x="2418" y="9013"/>
                    <a:pt x="2251" y="8906"/>
                    <a:pt x="2144" y="8763"/>
                  </a:cubicBezTo>
                  <a:cubicBezTo>
                    <a:pt x="1430" y="7680"/>
                    <a:pt x="739" y="6572"/>
                    <a:pt x="1" y="5418"/>
                  </a:cubicBezTo>
                  <a:cubicBezTo>
                    <a:pt x="334" y="5239"/>
                    <a:pt x="561" y="5120"/>
                    <a:pt x="811" y="4977"/>
                  </a:cubicBezTo>
                  <a:cubicBezTo>
                    <a:pt x="1251" y="5239"/>
                    <a:pt x="1406" y="5715"/>
                    <a:pt x="1668" y="6072"/>
                  </a:cubicBezTo>
                  <a:cubicBezTo>
                    <a:pt x="1846" y="6310"/>
                    <a:pt x="2001" y="6584"/>
                    <a:pt x="2180" y="6822"/>
                  </a:cubicBezTo>
                  <a:cubicBezTo>
                    <a:pt x="2382" y="7108"/>
                    <a:pt x="2668" y="7108"/>
                    <a:pt x="2894" y="6846"/>
                  </a:cubicBezTo>
                  <a:cubicBezTo>
                    <a:pt x="3108" y="6560"/>
                    <a:pt x="3323" y="6251"/>
                    <a:pt x="3525" y="5965"/>
                  </a:cubicBezTo>
                  <a:cubicBezTo>
                    <a:pt x="4359" y="4846"/>
                    <a:pt x="5192" y="3715"/>
                    <a:pt x="6049" y="2620"/>
                  </a:cubicBezTo>
                  <a:cubicBezTo>
                    <a:pt x="6609" y="1869"/>
                    <a:pt x="7216" y="1155"/>
                    <a:pt x="7811" y="441"/>
                  </a:cubicBezTo>
                  <a:cubicBezTo>
                    <a:pt x="7931" y="310"/>
                    <a:pt x="8073" y="179"/>
                    <a:pt x="82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14;p91">
              <a:extLst>
                <a:ext uri="{FF2B5EF4-FFF2-40B4-BE49-F238E27FC236}">
                  <a16:creationId xmlns:a16="http://schemas.microsoft.com/office/drawing/2014/main" id="{AF8BF7E3-577F-FED4-97B5-0572BEC2603C}"/>
                </a:ext>
              </a:extLst>
            </p:cNvPr>
            <p:cNvSpPr/>
            <p:nvPr/>
          </p:nvSpPr>
          <p:spPr>
            <a:xfrm>
              <a:off x="5845950" y="2548050"/>
              <a:ext cx="355425" cy="342925"/>
            </a:xfrm>
            <a:custGeom>
              <a:avLst/>
              <a:gdLst/>
              <a:ahLst/>
              <a:cxnLst/>
              <a:rect l="l" t="t" r="r" b="b"/>
              <a:pathLst>
                <a:path w="14217" h="13717" extrusionOk="0">
                  <a:moveTo>
                    <a:pt x="13991" y="977"/>
                  </a:moveTo>
                  <a:cubicBezTo>
                    <a:pt x="13574" y="656"/>
                    <a:pt x="13193" y="382"/>
                    <a:pt x="12800" y="108"/>
                  </a:cubicBezTo>
                  <a:cubicBezTo>
                    <a:pt x="12717" y="37"/>
                    <a:pt x="12609" y="1"/>
                    <a:pt x="12514" y="1"/>
                  </a:cubicBezTo>
                  <a:cubicBezTo>
                    <a:pt x="12336" y="1"/>
                    <a:pt x="12205" y="144"/>
                    <a:pt x="12121" y="239"/>
                  </a:cubicBezTo>
                  <a:cubicBezTo>
                    <a:pt x="11550" y="942"/>
                    <a:pt x="10966" y="1644"/>
                    <a:pt x="10466" y="2239"/>
                  </a:cubicBezTo>
                  <a:cubicBezTo>
                    <a:pt x="10347" y="2382"/>
                    <a:pt x="10216" y="2525"/>
                    <a:pt x="10073" y="2680"/>
                  </a:cubicBezTo>
                  <a:cubicBezTo>
                    <a:pt x="10050" y="2728"/>
                    <a:pt x="10002" y="2763"/>
                    <a:pt x="9978" y="2799"/>
                  </a:cubicBezTo>
                  <a:lnTo>
                    <a:pt x="9883" y="2716"/>
                  </a:lnTo>
                  <a:cubicBezTo>
                    <a:pt x="9752" y="2597"/>
                    <a:pt x="9645" y="2489"/>
                    <a:pt x="9514" y="2418"/>
                  </a:cubicBezTo>
                  <a:lnTo>
                    <a:pt x="9466" y="2382"/>
                  </a:lnTo>
                  <a:cubicBezTo>
                    <a:pt x="9169" y="2227"/>
                    <a:pt x="8871" y="2061"/>
                    <a:pt x="8549" y="1989"/>
                  </a:cubicBezTo>
                  <a:cubicBezTo>
                    <a:pt x="8252" y="1906"/>
                    <a:pt x="7954" y="1882"/>
                    <a:pt x="7656" y="1835"/>
                  </a:cubicBezTo>
                  <a:cubicBezTo>
                    <a:pt x="7395" y="1811"/>
                    <a:pt x="7145" y="1775"/>
                    <a:pt x="6894" y="1715"/>
                  </a:cubicBezTo>
                  <a:cubicBezTo>
                    <a:pt x="6597" y="1656"/>
                    <a:pt x="6287" y="1632"/>
                    <a:pt x="5966" y="1632"/>
                  </a:cubicBezTo>
                  <a:cubicBezTo>
                    <a:pt x="5216" y="1632"/>
                    <a:pt x="4442" y="1811"/>
                    <a:pt x="3501" y="2204"/>
                  </a:cubicBezTo>
                  <a:cubicBezTo>
                    <a:pt x="2811" y="2489"/>
                    <a:pt x="2263" y="2894"/>
                    <a:pt x="1858" y="3370"/>
                  </a:cubicBezTo>
                  <a:cubicBezTo>
                    <a:pt x="1049" y="4371"/>
                    <a:pt x="489" y="5585"/>
                    <a:pt x="227" y="7014"/>
                  </a:cubicBezTo>
                  <a:cubicBezTo>
                    <a:pt x="1" y="8252"/>
                    <a:pt x="179" y="9466"/>
                    <a:pt x="727" y="10574"/>
                  </a:cubicBezTo>
                  <a:cubicBezTo>
                    <a:pt x="1489" y="12086"/>
                    <a:pt x="2739" y="13086"/>
                    <a:pt x="4418" y="13526"/>
                  </a:cubicBezTo>
                  <a:cubicBezTo>
                    <a:pt x="4859" y="13646"/>
                    <a:pt x="5299" y="13717"/>
                    <a:pt x="5763" y="13717"/>
                  </a:cubicBezTo>
                  <a:cubicBezTo>
                    <a:pt x="6406" y="13717"/>
                    <a:pt x="7085" y="13598"/>
                    <a:pt x="7799" y="13372"/>
                  </a:cubicBezTo>
                  <a:cubicBezTo>
                    <a:pt x="8276" y="13217"/>
                    <a:pt x="8704" y="13026"/>
                    <a:pt x="9085" y="12788"/>
                  </a:cubicBezTo>
                  <a:cubicBezTo>
                    <a:pt x="10252" y="12050"/>
                    <a:pt x="11002" y="10895"/>
                    <a:pt x="11407" y="9157"/>
                  </a:cubicBezTo>
                  <a:cubicBezTo>
                    <a:pt x="11705" y="7835"/>
                    <a:pt x="11717" y="6573"/>
                    <a:pt x="11431" y="5395"/>
                  </a:cubicBezTo>
                  <a:cubicBezTo>
                    <a:pt x="11371" y="5121"/>
                    <a:pt x="11419" y="4930"/>
                    <a:pt x="11586" y="4728"/>
                  </a:cubicBezTo>
                  <a:cubicBezTo>
                    <a:pt x="11895" y="4347"/>
                    <a:pt x="12193" y="3966"/>
                    <a:pt x="12479" y="3609"/>
                  </a:cubicBezTo>
                  <a:cubicBezTo>
                    <a:pt x="12609" y="3442"/>
                    <a:pt x="12729" y="3275"/>
                    <a:pt x="12860" y="3120"/>
                  </a:cubicBezTo>
                  <a:cubicBezTo>
                    <a:pt x="12967" y="2978"/>
                    <a:pt x="13086" y="2835"/>
                    <a:pt x="13193" y="2704"/>
                  </a:cubicBezTo>
                  <a:cubicBezTo>
                    <a:pt x="13431" y="2418"/>
                    <a:pt x="13669" y="2120"/>
                    <a:pt x="13883" y="1811"/>
                  </a:cubicBezTo>
                  <a:cubicBezTo>
                    <a:pt x="13979" y="1704"/>
                    <a:pt x="14026" y="1573"/>
                    <a:pt x="14086" y="1454"/>
                  </a:cubicBezTo>
                  <a:cubicBezTo>
                    <a:pt x="14110" y="1394"/>
                    <a:pt x="14122" y="1334"/>
                    <a:pt x="14157" y="1275"/>
                  </a:cubicBezTo>
                  <a:lnTo>
                    <a:pt x="14217" y="1156"/>
                  </a:lnTo>
                  <a:close/>
                  <a:moveTo>
                    <a:pt x="9419" y="3561"/>
                  </a:moveTo>
                  <a:cubicBezTo>
                    <a:pt x="8883" y="4275"/>
                    <a:pt x="8347" y="4990"/>
                    <a:pt x="7811" y="5716"/>
                  </a:cubicBezTo>
                  <a:cubicBezTo>
                    <a:pt x="7490" y="6168"/>
                    <a:pt x="7145" y="6633"/>
                    <a:pt x="6823" y="7073"/>
                  </a:cubicBezTo>
                  <a:cubicBezTo>
                    <a:pt x="6823" y="7073"/>
                    <a:pt x="6787" y="7109"/>
                    <a:pt x="6764" y="7121"/>
                  </a:cubicBezTo>
                  <a:lnTo>
                    <a:pt x="6764" y="7121"/>
                  </a:lnTo>
                  <a:lnTo>
                    <a:pt x="5228" y="4930"/>
                  </a:lnTo>
                  <a:lnTo>
                    <a:pt x="5109" y="4990"/>
                  </a:lnTo>
                  <a:cubicBezTo>
                    <a:pt x="4989" y="5049"/>
                    <a:pt x="4870" y="5121"/>
                    <a:pt x="4751" y="5180"/>
                  </a:cubicBezTo>
                  <a:cubicBezTo>
                    <a:pt x="4418" y="5359"/>
                    <a:pt x="4108" y="5525"/>
                    <a:pt x="3811" y="5704"/>
                  </a:cubicBezTo>
                  <a:cubicBezTo>
                    <a:pt x="3680" y="5799"/>
                    <a:pt x="3644" y="6002"/>
                    <a:pt x="3632" y="6168"/>
                  </a:cubicBezTo>
                  <a:lnTo>
                    <a:pt x="3632" y="6216"/>
                  </a:lnTo>
                  <a:cubicBezTo>
                    <a:pt x="3620" y="6311"/>
                    <a:pt x="3680" y="6395"/>
                    <a:pt x="3739" y="6466"/>
                  </a:cubicBezTo>
                  <a:cubicBezTo>
                    <a:pt x="3751" y="6478"/>
                    <a:pt x="3751" y="6490"/>
                    <a:pt x="3763" y="6514"/>
                  </a:cubicBezTo>
                  <a:lnTo>
                    <a:pt x="4299" y="7359"/>
                  </a:lnTo>
                  <a:cubicBezTo>
                    <a:pt x="4882" y="8300"/>
                    <a:pt x="5490" y="9264"/>
                    <a:pt x="6097" y="10205"/>
                  </a:cubicBezTo>
                  <a:cubicBezTo>
                    <a:pt x="6204" y="10347"/>
                    <a:pt x="6359" y="10455"/>
                    <a:pt x="6502" y="10562"/>
                  </a:cubicBezTo>
                  <a:cubicBezTo>
                    <a:pt x="6585" y="10598"/>
                    <a:pt x="6656" y="10657"/>
                    <a:pt x="6728" y="10717"/>
                  </a:cubicBezTo>
                  <a:lnTo>
                    <a:pt x="6847" y="10812"/>
                  </a:lnTo>
                  <a:cubicBezTo>
                    <a:pt x="6847" y="10812"/>
                    <a:pt x="7383" y="10157"/>
                    <a:pt x="7585" y="9883"/>
                  </a:cubicBezTo>
                  <a:cubicBezTo>
                    <a:pt x="8073" y="9312"/>
                    <a:pt x="8514" y="8752"/>
                    <a:pt x="8966" y="8192"/>
                  </a:cubicBezTo>
                  <a:cubicBezTo>
                    <a:pt x="9419" y="7621"/>
                    <a:pt x="9871" y="7049"/>
                    <a:pt x="10335" y="6430"/>
                  </a:cubicBezTo>
                  <a:lnTo>
                    <a:pt x="10824" y="5811"/>
                  </a:lnTo>
                  <a:cubicBezTo>
                    <a:pt x="10859" y="5918"/>
                    <a:pt x="10907" y="5990"/>
                    <a:pt x="10907" y="6061"/>
                  </a:cubicBezTo>
                  <a:cubicBezTo>
                    <a:pt x="11133" y="8014"/>
                    <a:pt x="10824" y="9621"/>
                    <a:pt x="9942" y="10990"/>
                  </a:cubicBezTo>
                  <a:cubicBezTo>
                    <a:pt x="9240" y="12074"/>
                    <a:pt x="8121" y="12717"/>
                    <a:pt x="6633" y="12884"/>
                  </a:cubicBezTo>
                  <a:cubicBezTo>
                    <a:pt x="6299" y="12907"/>
                    <a:pt x="6002" y="12943"/>
                    <a:pt x="5728" y="12943"/>
                  </a:cubicBezTo>
                  <a:cubicBezTo>
                    <a:pt x="5073" y="12943"/>
                    <a:pt x="4513" y="12836"/>
                    <a:pt x="4001" y="12622"/>
                  </a:cubicBezTo>
                  <a:cubicBezTo>
                    <a:pt x="2120" y="11848"/>
                    <a:pt x="1072" y="10419"/>
                    <a:pt x="882" y="8371"/>
                  </a:cubicBezTo>
                  <a:cubicBezTo>
                    <a:pt x="727" y="6692"/>
                    <a:pt x="1263" y="5121"/>
                    <a:pt x="2489" y="3728"/>
                  </a:cubicBezTo>
                  <a:cubicBezTo>
                    <a:pt x="3311" y="2775"/>
                    <a:pt x="4406" y="2299"/>
                    <a:pt x="5728" y="2299"/>
                  </a:cubicBezTo>
                  <a:cubicBezTo>
                    <a:pt x="5966" y="2299"/>
                    <a:pt x="6204" y="2311"/>
                    <a:pt x="6466" y="2347"/>
                  </a:cubicBezTo>
                  <a:cubicBezTo>
                    <a:pt x="7037" y="2418"/>
                    <a:pt x="7656" y="2501"/>
                    <a:pt x="8264" y="2620"/>
                  </a:cubicBezTo>
                  <a:cubicBezTo>
                    <a:pt x="8752" y="2716"/>
                    <a:pt x="9121" y="2918"/>
                    <a:pt x="9395" y="3263"/>
                  </a:cubicBezTo>
                  <a:cubicBezTo>
                    <a:pt x="9502" y="3394"/>
                    <a:pt x="9502" y="3454"/>
                    <a:pt x="9419" y="3561"/>
                  </a:cubicBezTo>
                  <a:close/>
                  <a:moveTo>
                    <a:pt x="6704" y="9693"/>
                  </a:moveTo>
                  <a:cubicBezTo>
                    <a:pt x="6680" y="9681"/>
                    <a:pt x="6668" y="9681"/>
                    <a:pt x="6668" y="9657"/>
                  </a:cubicBezTo>
                  <a:cubicBezTo>
                    <a:pt x="6585" y="9585"/>
                    <a:pt x="6490" y="9514"/>
                    <a:pt x="6430" y="9443"/>
                  </a:cubicBezTo>
                  <a:cubicBezTo>
                    <a:pt x="5894" y="8609"/>
                    <a:pt x="5359" y="7788"/>
                    <a:pt x="4811" y="6907"/>
                  </a:cubicBezTo>
                  <a:lnTo>
                    <a:pt x="4382" y="6228"/>
                  </a:lnTo>
                  <a:lnTo>
                    <a:pt x="4978" y="5906"/>
                  </a:lnTo>
                  <a:cubicBezTo>
                    <a:pt x="5204" y="6073"/>
                    <a:pt x="5347" y="6299"/>
                    <a:pt x="5490" y="6549"/>
                  </a:cubicBezTo>
                  <a:cubicBezTo>
                    <a:pt x="5573" y="6668"/>
                    <a:pt x="5644" y="6799"/>
                    <a:pt x="5728" y="6907"/>
                  </a:cubicBezTo>
                  <a:cubicBezTo>
                    <a:pt x="5823" y="7026"/>
                    <a:pt x="5894" y="7145"/>
                    <a:pt x="5990" y="7276"/>
                  </a:cubicBezTo>
                  <a:cubicBezTo>
                    <a:pt x="6061" y="7419"/>
                    <a:pt x="6144" y="7550"/>
                    <a:pt x="6240" y="7669"/>
                  </a:cubicBezTo>
                  <a:cubicBezTo>
                    <a:pt x="6371" y="7847"/>
                    <a:pt x="6537" y="7931"/>
                    <a:pt x="6716" y="7931"/>
                  </a:cubicBezTo>
                  <a:cubicBezTo>
                    <a:pt x="6835" y="7931"/>
                    <a:pt x="7014" y="7895"/>
                    <a:pt x="7192" y="7680"/>
                  </a:cubicBezTo>
                  <a:cubicBezTo>
                    <a:pt x="7335" y="7502"/>
                    <a:pt x="7478" y="7311"/>
                    <a:pt x="7597" y="7133"/>
                  </a:cubicBezTo>
                  <a:cubicBezTo>
                    <a:pt x="7668" y="7014"/>
                    <a:pt x="7752" y="6907"/>
                    <a:pt x="7835" y="6788"/>
                  </a:cubicBezTo>
                  <a:cubicBezTo>
                    <a:pt x="8049" y="6490"/>
                    <a:pt x="8264" y="6204"/>
                    <a:pt x="8490" y="5906"/>
                  </a:cubicBezTo>
                  <a:cubicBezTo>
                    <a:pt x="9097" y="5097"/>
                    <a:pt x="9716" y="4263"/>
                    <a:pt x="10347" y="3442"/>
                  </a:cubicBezTo>
                  <a:cubicBezTo>
                    <a:pt x="10776" y="2870"/>
                    <a:pt x="11240" y="2323"/>
                    <a:pt x="11681" y="1787"/>
                  </a:cubicBezTo>
                  <a:cubicBezTo>
                    <a:pt x="11836" y="1608"/>
                    <a:pt x="11967" y="1442"/>
                    <a:pt x="12121" y="1263"/>
                  </a:cubicBezTo>
                  <a:cubicBezTo>
                    <a:pt x="12193" y="1180"/>
                    <a:pt x="12276" y="1084"/>
                    <a:pt x="12383" y="989"/>
                  </a:cubicBezTo>
                  <a:lnTo>
                    <a:pt x="12455" y="906"/>
                  </a:lnTo>
                  <a:lnTo>
                    <a:pt x="13229" y="1418"/>
                  </a:lnTo>
                  <a:cubicBezTo>
                    <a:pt x="12669" y="2418"/>
                    <a:pt x="7668" y="8752"/>
                    <a:pt x="6704" y="96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7A7F656-5468-4904-965F-9791AFEBED62}"/>
              </a:ext>
            </a:extLst>
          </p:cNvPr>
          <p:cNvSpPr txBox="1"/>
          <p:nvPr/>
        </p:nvSpPr>
        <p:spPr>
          <a:xfrm>
            <a:off x="553329" y="2328518"/>
            <a:ext cx="803734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Calculation: </a:t>
            </a:r>
          </a:p>
          <a:p>
            <a:pPr algn="ctr"/>
            <a:r>
              <a:rPr lang="en-US" sz="2000" b="1" i="0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PM = A * Size * EM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Substitute the values</a:t>
            </a: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PM = 2.5 * 500 * 1.2 PM </a:t>
            </a:r>
          </a:p>
          <a:p>
            <a:pPr algn="l"/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Pangolin" panose="020B0604020202020204" charset="0"/>
              </a:rPr>
              <a:t>      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Pangolin" panose="020B0604020202020204" charset="0"/>
              </a:rPr>
              <a:t>= 1500 person-months</a:t>
            </a:r>
          </a:p>
          <a:p>
            <a:pPr algn="l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Pangolin" panose="020B0604020202020204" charset="0"/>
            </a:endParaRPr>
          </a:p>
          <a:p>
            <a:pPr algn="l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64654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"/>
          <p:cNvSpPr/>
          <p:nvPr/>
        </p:nvSpPr>
        <p:spPr>
          <a:xfrm rot="-129175">
            <a:off x="1789023" y="1167494"/>
            <a:ext cx="5957405" cy="2926472"/>
          </a:xfrm>
          <a:prstGeom prst="roundRect">
            <a:avLst>
              <a:gd name="adj" fmla="val 24491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9"/>
          <p:cNvSpPr/>
          <p:nvPr/>
        </p:nvSpPr>
        <p:spPr>
          <a:xfrm rot="-129175">
            <a:off x="1697572" y="772124"/>
            <a:ext cx="5946015" cy="3229492"/>
          </a:xfrm>
          <a:prstGeom prst="roundRect">
            <a:avLst>
              <a:gd name="adj" fmla="val 244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9"/>
          <p:cNvSpPr/>
          <p:nvPr/>
        </p:nvSpPr>
        <p:spPr>
          <a:xfrm>
            <a:off x="3310650" y="3751400"/>
            <a:ext cx="2522700" cy="56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9"/>
          <p:cNvSpPr txBox="1">
            <a:spLocks noGrp="1"/>
          </p:cNvSpPr>
          <p:nvPr>
            <p:ph type="title"/>
          </p:nvPr>
        </p:nvSpPr>
        <p:spPr>
          <a:xfrm>
            <a:off x="3310650" y="3810350"/>
            <a:ext cx="2522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800" dirty="0"/>
              <a:t>— Note</a:t>
            </a:r>
            <a:endParaRPr sz="2800" dirty="0"/>
          </a:p>
        </p:txBody>
      </p:sp>
      <p:sp>
        <p:nvSpPr>
          <p:cNvPr id="547" name="Google Shape;547;p59"/>
          <p:cNvSpPr txBox="1">
            <a:spLocks noGrp="1"/>
          </p:cNvSpPr>
          <p:nvPr>
            <p:ph type="subTitle" idx="1"/>
          </p:nvPr>
        </p:nvSpPr>
        <p:spPr>
          <a:xfrm>
            <a:off x="2125950" y="1244750"/>
            <a:ext cx="4892100" cy="2506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US" sz="2000" dirty="0"/>
              <a:t>Implementing COCOMO 2 requires expertise in estimation techniques, making it challenging for organizations to adopt without proper training.</a:t>
            </a:r>
            <a:endParaRPr sz="2000" dirty="0"/>
          </a:p>
        </p:txBody>
      </p:sp>
      <p:pic>
        <p:nvPicPr>
          <p:cNvPr id="7" name="Picture 6" descr="A group of people looking through a telescope&#10;&#10;Description automatically generated">
            <a:extLst>
              <a:ext uri="{FF2B5EF4-FFF2-40B4-BE49-F238E27FC236}">
                <a16:creationId xmlns:a16="http://schemas.microsoft.com/office/drawing/2014/main" id="{79A10262-3353-6158-71A9-FC8BC817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991" y="3108072"/>
            <a:ext cx="2470341" cy="18527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2"/>
          <p:cNvSpPr/>
          <p:nvPr/>
        </p:nvSpPr>
        <p:spPr>
          <a:xfrm>
            <a:off x="684315" y="1096929"/>
            <a:ext cx="1586017" cy="1586017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62"/>
          <p:cNvSpPr txBox="1">
            <a:spLocks noGrp="1"/>
          </p:cNvSpPr>
          <p:nvPr>
            <p:ph type="title"/>
          </p:nvPr>
        </p:nvSpPr>
        <p:spPr>
          <a:xfrm>
            <a:off x="297505" y="3242749"/>
            <a:ext cx="4355906" cy="61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Best Practices for Using COCOMO</a:t>
            </a:r>
            <a:endParaRPr dirty="0"/>
          </a:p>
        </p:txBody>
      </p:sp>
      <p:sp>
        <p:nvSpPr>
          <p:cNvPr id="598" name="Google Shape;598;p62"/>
          <p:cNvSpPr txBox="1">
            <a:spLocks noGrp="1"/>
          </p:cNvSpPr>
          <p:nvPr>
            <p:ph type="title" idx="2"/>
          </p:nvPr>
        </p:nvSpPr>
        <p:spPr>
          <a:xfrm>
            <a:off x="883500" y="1150888"/>
            <a:ext cx="1649700" cy="14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00" name="Google Shape;600;p62"/>
          <p:cNvGrpSpPr/>
          <p:nvPr/>
        </p:nvGrpSpPr>
        <p:grpSpPr>
          <a:xfrm rot="-489574">
            <a:off x="3215936" y="1438666"/>
            <a:ext cx="1070034" cy="1042210"/>
            <a:chOff x="3807050" y="3407250"/>
            <a:chExt cx="846075" cy="824075"/>
          </a:xfrm>
        </p:grpSpPr>
        <p:sp>
          <p:nvSpPr>
            <p:cNvPr id="601" name="Google Shape;601;p62"/>
            <p:cNvSpPr/>
            <p:nvPr/>
          </p:nvSpPr>
          <p:spPr>
            <a:xfrm>
              <a:off x="3940000" y="3407250"/>
              <a:ext cx="713125" cy="306475"/>
            </a:xfrm>
            <a:custGeom>
              <a:avLst/>
              <a:gdLst/>
              <a:ahLst/>
              <a:cxnLst/>
              <a:rect l="l" t="t" r="r" b="b"/>
              <a:pathLst>
                <a:path w="28525" h="12259" extrusionOk="0">
                  <a:moveTo>
                    <a:pt x="5559" y="1032"/>
                  </a:moveTo>
                  <a:cubicBezTo>
                    <a:pt x="6107" y="1032"/>
                    <a:pt x="6605" y="1074"/>
                    <a:pt x="7100" y="1188"/>
                  </a:cubicBezTo>
                  <a:cubicBezTo>
                    <a:pt x="8009" y="1389"/>
                    <a:pt x="8920" y="1581"/>
                    <a:pt x="9803" y="1881"/>
                  </a:cubicBezTo>
                  <a:cubicBezTo>
                    <a:pt x="11413" y="2432"/>
                    <a:pt x="13089" y="2678"/>
                    <a:pt x="14754" y="2996"/>
                  </a:cubicBezTo>
                  <a:cubicBezTo>
                    <a:pt x="16719" y="3380"/>
                    <a:pt x="18671" y="3858"/>
                    <a:pt x="20625" y="4297"/>
                  </a:cubicBezTo>
                  <a:cubicBezTo>
                    <a:pt x="20682" y="4308"/>
                    <a:pt x="20731" y="4351"/>
                    <a:pt x="20906" y="4446"/>
                  </a:cubicBezTo>
                  <a:lnTo>
                    <a:pt x="20903" y="4446"/>
                  </a:lnTo>
                  <a:cubicBezTo>
                    <a:pt x="20651" y="4457"/>
                    <a:pt x="20505" y="4472"/>
                    <a:pt x="20364" y="4475"/>
                  </a:cubicBezTo>
                  <a:cubicBezTo>
                    <a:pt x="20329" y="4475"/>
                    <a:pt x="20293" y="4475"/>
                    <a:pt x="20258" y="4475"/>
                  </a:cubicBezTo>
                  <a:cubicBezTo>
                    <a:pt x="18102" y="4475"/>
                    <a:pt x="15945" y="4303"/>
                    <a:pt x="13814" y="3964"/>
                  </a:cubicBezTo>
                  <a:cubicBezTo>
                    <a:pt x="13060" y="3844"/>
                    <a:pt x="12295" y="3798"/>
                    <a:pt x="11533" y="3764"/>
                  </a:cubicBezTo>
                  <a:cubicBezTo>
                    <a:pt x="9820" y="3689"/>
                    <a:pt x="8100" y="3727"/>
                    <a:pt x="6390" y="3543"/>
                  </a:cubicBezTo>
                  <a:cubicBezTo>
                    <a:pt x="6103" y="3515"/>
                    <a:pt x="5951" y="3414"/>
                    <a:pt x="5817" y="3171"/>
                  </a:cubicBezTo>
                  <a:cubicBezTo>
                    <a:pt x="5444" y="2506"/>
                    <a:pt x="5241" y="1761"/>
                    <a:pt x="4668" y="1062"/>
                  </a:cubicBezTo>
                  <a:cubicBezTo>
                    <a:pt x="4982" y="1043"/>
                    <a:pt x="5277" y="1032"/>
                    <a:pt x="5559" y="1032"/>
                  </a:cubicBezTo>
                  <a:close/>
                  <a:moveTo>
                    <a:pt x="5731" y="4345"/>
                  </a:moveTo>
                  <a:cubicBezTo>
                    <a:pt x="5770" y="4345"/>
                    <a:pt x="5809" y="4346"/>
                    <a:pt x="5848" y="4348"/>
                  </a:cubicBezTo>
                  <a:cubicBezTo>
                    <a:pt x="6656" y="4394"/>
                    <a:pt x="7459" y="4500"/>
                    <a:pt x="8264" y="4543"/>
                  </a:cubicBezTo>
                  <a:cubicBezTo>
                    <a:pt x="10103" y="4641"/>
                    <a:pt x="11957" y="4566"/>
                    <a:pt x="13780" y="4873"/>
                  </a:cubicBezTo>
                  <a:cubicBezTo>
                    <a:pt x="16570" y="5343"/>
                    <a:pt x="19384" y="5389"/>
                    <a:pt x="22204" y="5403"/>
                  </a:cubicBezTo>
                  <a:cubicBezTo>
                    <a:pt x="22757" y="5406"/>
                    <a:pt x="23316" y="5446"/>
                    <a:pt x="23871" y="5472"/>
                  </a:cubicBezTo>
                  <a:cubicBezTo>
                    <a:pt x="23877" y="5512"/>
                    <a:pt x="23880" y="5555"/>
                    <a:pt x="23886" y="5595"/>
                  </a:cubicBezTo>
                  <a:lnTo>
                    <a:pt x="23883" y="5595"/>
                  </a:lnTo>
                  <a:cubicBezTo>
                    <a:pt x="23341" y="5778"/>
                    <a:pt x="22774" y="5893"/>
                    <a:pt x="22210" y="5982"/>
                  </a:cubicBezTo>
                  <a:cubicBezTo>
                    <a:pt x="21596" y="6076"/>
                    <a:pt x="20986" y="6177"/>
                    <a:pt x="20384" y="6351"/>
                  </a:cubicBezTo>
                  <a:cubicBezTo>
                    <a:pt x="19066" y="6727"/>
                    <a:pt x="17694" y="6807"/>
                    <a:pt x="16358" y="7099"/>
                  </a:cubicBezTo>
                  <a:cubicBezTo>
                    <a:pt x="15184" y="7360"/>
                    <a:pt x="13992" y="7457"/>
                    <a:pt x="12797" y="7566"/>
                  </a:cubicBezTo>
                  <a:cubicBezTo>
                    <a:pt x="9095" y="7893"/>
                    <a:pt x="5390" y="7870"/>
                    <a:pt x="1682" y="7873"/>
                  </a:cubicBezTo>
                  <a:cubicBezTo>
                    <a:pt x="1640" y="7873"/>
                    <a:pt x="1597" y="7877"/>
                    <a:pt x="1553" y="7877"/>
                  </a:cubicBezTo>
                  <a:cubicBezTo>
                    <a:pt x="1472" y="7877"/>
                    <a:pt x="1386" y="7864"/>
                    <a:pt x="1295" y="7790"/>
                  </a:cubicBezTo>
                  <a:cubicBezTo>
                    <a:pt x="1333" y="7566"/>
                    <a:pt x="1519" y="7426"/>
                    <a:pt x="1676" y="7280"/>
                  </a:cubicBezTo>
                  <a:cubicBezTo>
                    <a:pt x="2181" y="6818"/>
                    <a:pt x="2676" y="6348"/>
                    <a:pt x="3235" y="5950"/>
                  </a:cubicBezTo>
                  <a:cubicBezTo>
                    <a:pt x="3708" y="5615"/>
                    <a:pt x="4166" y="5251"/>
                    <a:pt x="4570" y="4838"/>
                  </a:cubicBezTo>
                  <a:cubicBezTo>
                    <a:pt x="4904" y="4505"/>
                    <a:pt x="5269" y="4345"/>
                    <a:pt x="5731" y="4345"/>
                  </a:cubicBezTo>
                  <a:close/>
                  <a:moveTo>
                    <a:pt x="18086" y="7638"/>
                  </a:moveTo>
                  <a:lnTo>
                    <a:pt x="18086" y="7638"/>
                  </a:lnTo>
                  <a:cubicBezTo>
                    <a:pt x="17969" y="7922"/>
                    <a:pt x="17808" y="7922"/>
                    <a:pt x="17682" y="7970"/>
                  </a:cubicBezTo>
                  <a:lnTo>
                    <a:pt x="17682" y="7967"/>
                  </a:lnTo>
                  <a:cubicBezTo>
                    <a:pt x="15903" y="8649"/>
                    <a:pt x="14095" y="9243"/>
                    <a:pt x="12270" y="9781"/>
                  </a:cubicBezTo>
                  <a:cubicBezTo>
                    <a:pt x="11089" y="10128"/>
                    <a:pt x="10020" y="10727"/>
                    <a:pt x="8891" y="11188"/>
                  </a:cubicBezTo>
                  <a:cubicBezTo>
                    <a:pt x="8641" y="11294"/>
                    <a:pt x="8391" y="11363"/>
                    <a:pt x="8127" y="11363"/>
                  </a:cubicBezTo>
                  <a:cubicBezTo>
                    <a:pt x="8082" y="11363"/>
                    <a:pt x="8037" y="11361"/>
                    <a:pt x="7992" y="11357"/>
                  </a:cubicBezTo>
                  <a:cubicBezTo>
                    <a:pt x="7857" y="11343"/>
                    <a:pt x="7742" y="11311"/>
                    <a:pt x="7728" y="11151"/>
                  </a:cubicBezTo>
                  <a:cubicBezTo>
                    <a:pt x="7642" y="10351"/>
                    <a:pt x="7361" y="9586"/>
                    <a:pt x="7218" y="8730"/>
                  </a:cubicBezTo>
                  <a:cubicBezTo>
                    <a:pt x="10868" y="8615"/>
                    <a:pt x="14482" y="8520"/>
                    <a:pt x="18086" y="7638"/>
                  </a:cubicBezTo>
                  <a:close/>
                  <a:moveTo>
                    <a:pt x="5724" y="0"/>
                  </a:moveTo>
                  <a:cubicBezTo>
                    <a:pt x="5560" y="0"/>
                    <a:pt x="5393" y="5"/>
                    <a:pt x="5224" y="13"/>
                  </a:cubicBezTo>
                  <a:lnTo>
                    <a:pt x="4227" y="13"/>
                  </a:lnTo>
                  <a:cubicBezTo>
                    <a:pt x="4186" y="13"/>
                    <a:pt x="4143" y="16"/>
                    <a:pt x="4103" y="19"/>
                  </a:cubicBezTo>
                  <a:cubicBezTo>
                    <a:pt x="3559" y="76"/>
                    <a:pt x="3387" y="320"/>
                    <a:pt x="3502" y="861"/>
                  </a:cubicBezTo>
                  <a:cubicBezTo>
                    <a:pt x="3565" y="1174"/>
                    <a:pt x="3728" y="1443"/>
                    <a:pt x="3923" y="1681"/>
                  </a:cubicBezTo>
                  <a:cubicBezTo>
                    <a:pt x="4341" y="2188"/>
                    <a:pt x="4539" y="2807"/>
                    <a:pt x="4825" y="3377"/>
                  </a:cubicBezTo>
                  <a:cubicBezTo>
                    <a:pt x="4897" y="3523"/>
                    <a:pt x="4920" y="3641"/>
                    <a:pt x="4748" y="3741"/>
                  </a:cubicBezTo>
                  <a:cubicBezTo>
                    <a:pt x="3951" y="4225"/>
                    <a:pt x="3295" y="4904"/>
                    <a:pt x="2545" y="5449"/>
                  </a:cubicBezTo>
                  <a:cubicBezTo>
                    <a:pt x="1759" y="6022"/>
                    <a:pt x="1006" y="6646"/>
                    <a:pt x="430" y="7449"/>
                  </a:cubicBezTo>
                  <a:cubicBezTo>
                    <a:pt x="298" y="7635"/>
                    <a:pt x="161" y="7816"/>
                    <a:pt x="95" y="8039"/>
                  </a:cubicBezTo>
                  <a:cubicBezTo>
                    <a:pt x="0" y="8360"/>
                    <a:pt x="106" y="8563"/>
                    <a:pt x="421" y="8661"/>
                  </a:cubicBezTo>
                  <a:cubicBezTo>
                    <a:pt x="643" y="8729"/>
                    <a:pt x="872" y="8736"/>
                    <a:pt x="1102" y="8736"/>
                  </a:cubicBezTo>
                  <a:cubicBezTo>
                    <a:pt x="1164" y="8736"/>
                    <a:pt x="1225" y="8735"/>
                    <a:pt x="1287" y="8735"/>
                  </a:cubicBezTo>
                  <a:cubicBezTo>
                    <a:pt x="2216" y="8735"/>
                    <a:pt x="3146" y="8740"/>
                    <a:pt x="4076" y="8740"/>
                  </a:cubicBezTo>
                  <a:cubicBezTo>
                    <a:pt x="4658" y="8740"/>
                    <a:pt x="5239" y="8738"/>
                    <a:pt x="5820" y="8732"/>
                  </a:cubicBezTo>
                  <a:cubicBezTo>
                    <a:pt x="5824" y="8732"/>
                    <a:pt x="5829" y="8732"/>
                    <a:pt x="5833" y="8732"/>
                  </a:cubicBezTo>
                  <a:cubicBezTo>
                    <a:pt x="6177" y="8732"/>
                    <a:pt x="6348" y="8840"/>
                    <a:pt x="6427" y="9188"/>
                  </a:cubicBezTo>
                  <a:cubicBezTo>
                    <a:pt x="6585" y="9916"/>
                    <a:pt x="6802" y="10629"/>
                    <a:pt x="6880" y="11374"/>
                  </a:cubicBezTo>
                  <a:cubicBezTo>
                    <a:pt x="6951" y="12051"/>
                    <a:pt x="7149" y="12222"/>
                    <a:pt x="7834" y="12254"/>
                  </a:cubicBezTo>
                  <a:cubicBezTo>
                    <a:pt x="7891" y="12257"/>
                    <a:pt x="7949" y="12258"/>
                    <a:pt x="8006" y="12258"/>
                  </a:cubicBezTo>
                  <a:cubicBezTo>
                    <a:pt x="8444" y="12258"/>
                    <a:pt x="8879" y="12172"/>
                    <a:pt x="9284" y="12005"/>
                  </a:cubicBezTo>
                  <a:cubicBezTo>
                    <a:pt x="10184" y="11632"/>
                    <a:pt x="11023" y="11125"/>
                    <a:pt x="11954" y="10833"/>
                  </a:cubicBezTo>
                  <a:cubicBezTo>
                    <a:pt x="13969" y="10202"/>
                    <a:pt x="15983" y="9575"/>
                    <a:pt x="17963" y="8841"/>
                  </a:cubicBezTo>
                  <a:cubicBezTo>
                    <a:pt x="19204" y="8380"/>
                    <a:pt x="20502" y="8093"/>
                    <a:pt x="21720" y="7552"/>
                  </a:cubicBezTo>
                  <a:cubicBezTo>
                    <a:pt x="23307" y="6844"/>
                    <a:pt x="24934" y="6245"/>
                    <a:pt x="26636" y="5859"/>
                  </a:cubicBezTo>
                  <a:cubicBezTo>
                    <a:pt x="26832" y="5816"/>
                    <a:pt x="27014" y="5778"/>
                    <a:pt x="27200" y="5778"/>
                  </a:cubicBezTo>
                  <a:cubicBezTo>
                    <a:pt x="27327" y="5778"/>
                    <a:pt x="27456" y="5796"/>
                    <a:pt x="27594" y="5841"/>
                  </a:cubicBezTo>
                  <a:cubicBezTo>
                    <a:pt x="27705" y="5877"/>
                    <a:pt x="27805" y="5895"/>
                    <a:pt x="27895" y="5895"/>
                  </a:cubicBezTo>
                  <a:cubicBezTo>
                    <a:pt x="28154" y="5895"/>
                    <a:pt x="28325" y="5751"/>
                    <a:pt x="28410" y="5506"/>
                  </a:cubicBezTo>
                  <a:cubicBezTo>
                    <a:pt x="28525" y="5165"/>
                    <a:pt x="28356" y="4890"/>
                    <a:pt x="27897" y="4735"/>
                  </a:cubicBezTo>
                  <a:cubicBezTo>
                    <a:pt x="27052" y="4457"/>
                    <a:pt x="26207" y="4182"/>
                    <a:pt x="25336" y="3993"/>
                  </a:cubicBezTo>
                  <a:cubicBezTo>
                    <a:pt x="23877" y="3672"/>
                    <a:pt x="22407" y="3452"/>
                    <a:pt x="20946" y="3159"/>
                  </a:cubicBezTo>
                  <a:cubicBezTo>
                    <a:pt x="18897" y="2752"/>
                    <a:pt x="16877" y="2185"/>
                    <a:pt x="14817" y="1850"/>
                  </a:cubicBezTo>
                  <a:cubicBezTo>
                    <a:pt x="12868" y="1532"/>
                    <a:pt x="10977" y="1036"/>
                    <a:pt x="9083" y="515"/>
                  </a:cubicBezTo>
                  <a:cubicBezTo>
                    <a:pt x="8013" y="220"/>
                    <a:pt x="6924" y="0"/>
                    <a:pt x="5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2"/>
            <p:cNvSpPr/>
            <p:nvPr/>
          </p:nvSpPr>
          <p:spPr>
            <a:xfrm>
              <a:off x="3972375" y="3515875"/>
              <a:ext cx="564700" cy="88700"/>
            </a:xfrm>
            <a:custGeom>
              <a:avLst/>
              <a:gdLst/>
              <a:ahLst/>
              <a:cxnLst/>
              <a:rect l="l" t="t" r="r" b="b"/>
              <a:pathLst>
                <a:path w="22588" h="3548" extrusionOk="0">
                  <a:moveTo>
                    <a:pt x="4435" y="0"/>
                  </a:moveTo>
                  <a:cubicBezTo>
                    <a:pt x="3973" y="0"/>
                    <a:pt x="3608" y="158"/>
                    <a:pt x="3275" y="493"/>
                  </a:cubicBezTo>
                  <a:cubicBezTo>
                    <a:pt x="2868" y="903"/>
                    <a:pt x="2413" y="1267"/>
                    <a:pt x="1937" y="1605"/>
                  </a:cubicBezTo>
                  <a:cubicBezTo>
                    <a:pt x="1379" y="2001"/>
                    <a:pt x="883" y="2473"/>
                    <a:pt x="381" y="2935"/>
                  </a:cubicBezTo>
                  <a:cubicBezTo>
                    <a:pt x="224" y="3081"/>
                    <a:pt x="38" y="3221"/>
                    <a:pt x="0" y="3445"/>
                  </a:cubicBezTo>
                  <a:cubicBezTo>
                    <a:pt x="89" y="3519"/>
                    <a:pt x="174" y="3532"/>
                    <a:pt x="256" y="3532"/>
                  </a:cubicBezTo>
                  <a:cubicBezTo>
                    <a:pt x="301" y="3532"/>
                    <a:pt x="344" y="3528"/>
                    <a:pt x="387" y="3528"/>
                  </a:cubicBezTo>
                  <a:cubicBezTo>
                    <a:pt x="4092" y="3525"/>
                    <a:pt x="7800" y="3548"/>
                    <a:pt x="11499" y="3221"/>
                  </a:cubicBezTo>
                  <a:cubicBezTo>
                    <a:pt x="12697" y="3112"/>
                    <a:pt x="13889" y="3012"/>
                    <a:pt x="15063" y="2754"/>
                  </a:cubicBezTo>
                  <a:cubicBezTo>
                    <a:pt x="16396" y="2462"/>
                    <a:pt x="17771" y="2382"/>
                    <a:pt x="19089" y="2003"/>
                  </a:cubicBezTo>
                  <a:cubicBezTo>
                    <a:pt x="19688" y="1832"/>
                    <a:pt x="20298" y="1731"/>
                    <a:pt x="20912" y="1637"/>
                  </a:cubicBezTo>
                  <a:cubicBezTo>
                    <a:pt x="21479" y="1548"/>
                    <a:pt x="22046" y="1433"/>
                    <a:pt x="22588" y="1250"/>
                  </a:cubicBezTo>
                  <a:cubicBezTo>
                    <a:pt x="22582" y="1207"/>
                    <a:pt x="22579" y="1164"/>
                    <a:pt x="22574" y="1124"/>
                  </a:cubicBezTo>
                  <a:cubicBezTo>
                    <a:pt x="22018" y="1101"/>
                    <a:pt x="21462" y="1061"/>
                    <a:pt x="20906" y="1058"/>
                  </a:cubicBezTo>
                  <a:cubicBezTo>
                    <a:pt x="18089" y="1041"/>
                    <a:pt x="15278" y="995"/>
                    <a:pt x="12485" y="525"/>
                  </a:cubicBezTo>
                  <a:cubicBezTo>
                    <a:pt x="10659" y="218"/>
                    <a:pt x="8808" y="293"/>
                    <a:pt x="6969" y="198"/>
                  </a:cubicBezTo>
                  <a:cubicBezTo>
                    <a:pt x="6161" y="155"/>
                    <a:pt x="5358" y="49"/>
                    <a:pt x="4553" y="3"/>
                  </a:cubicBezTo>
                  <a:cubicBezTo>
                    <a:pt x="4513" y="1"/>
                    <a:pt x="4473" y="0"/>
                    <a:pt x="4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62"/>
            <p:cNvSpPr/>
            <p:nvPr/>
          </p:nvSpPr>
          <p:spPr>
            <a:xfrm>
              <a:off x="4056675" y="3433000"/>
              <a:ext cx="405900" cy="86050"/>
            </a:xfrm>
            <a:custGeom>
              <a:avLst/>
              <a:gdLst/>
              <a:ahLst/>
              <a:cxnLst/>
              <a:rect l="l" t="t" r="r" b="b"/>
              <a:pathLst>
                <a:path w="16236" h="3442" extrusionOk="0">
                  <a:moveTo>
                    <a:pt x="894" y="1"/>
                  </a:moveTo>
                  <a:cubicBezTo>
                    <a:pt x="611" y="1"/>
                    <a:pt x="316" y="12"/>
                    <a:pt x="1" y="32"/>
                  </a:cubicBezTo>
                  <a:cubicBezTo>
                    <a:pt x="571" y="731"/>
                    <a:pt x="777" y="1476"/>
                    <a:pt x="1147" y="2141"/>
                  </a:cubicBezTo>
                  <a:cubicBezTo>
                    <a:pt x="1282" y="2381"/>
                    <a:pt x="1433" y="2482"/>
                    <a:pt x="1720" y="2510"/>
                  </a:cubicBezTo>
                  <a:cubicBezTo>
                    <a:pt x="3431" y="2694"/>
                    <a:pt x="5150" y="2657"/>
                    <a:pt x="6863" y="2731"/>
                  </a:cubicBezTo>
                  <a:cubicBezTo>
                    <a:pt x="7628" y="2768"/>
                    <a:pt x="8391" y="2811"/>
                    <a:pt x="9147" y="2934"/>
                  </a:cubicBezTo>
                  <a:cubicBezTo>
                    <a:pt x="11278" y="3273"/>
                    <a:pt x="13431" y="3442"/>
                    <a:pt x="15587" y="3442"/>
                  </a:cubicBezTo>
                  <a:cubicBezTo>
                    <a:pt x="15622" y="3442"/>
                    <a:pt x="15658" y="3442"/>
                    <a:pt x="15694" y="3442"/>
                  </a:cubicBezTo>
                  <a:cubicBezTo>
                    <a:pt x="15838" y="3442"/>
                    <a:pt x="15984" y="3427"/>
                    <a:pt x="16236" y="3416"/>
                  </a:cubicBezTo>
                  <a:cubicBezTo>
                    <a:pt x="16064" y="3321"/>
                    <a:pt x="16012" y="3278"/>
                    <a:pt x="15958" y="3264"/>
                  </a:cubicBezTo>
                  <a:cubicBezTo>
                    <a:pt x="14001" y="2826"/>
                    <a:pt x="12052" y="2347"/>
                    <a:pt x="10084" y="1966"/>
                  </a:cubicBezTo>
                  <a:cubicBezTo>
                    <a:pt x="8419" y="1645"/>
                    <a:pt x="6746" y="1402"/>
                    <a:pt x="5133" y="849"/>
                  </a:cubicBezTo>
                  <a:cubicBezTo>
                    <a:pt x="4250" y="551"/>
                    <a:pt x="3339" y="356"/>
                    <a:pt x="2433" y="155"/>
                  </a:cubicBezTo>
                  <a:cubicBezTo>
                    <a:pt x="1937" y="44"/>
                    <a:pt x="1440" y="1"/>
                    <a:pt x="8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62"/>
            <p:cNvSpPr/>
            <p:nvPr/>
          </p:nvSpPr>
          <p:spPr>
            <a:xfrm>
              <a:off x="4120425" y="3598175"/>
              <a:ext cx="271825" cy="93100"/>
            </a:xfrm>
            <a:custGeom>
              <a:avLst/>
              <a:gdLst/>
              <a:ahLst/>
              <a:cxnLst/>
              <a:rect l="l" t="t" r="r" b="b"/>
              <a:pathLst>
                <a:path w="10873" h="3724" extrusionOk="0">
                  <a:moveTo>
                    <a:pt x="10872" y="1"/>
                  </a:moveTo>
                  <a:cubicBezTo>
                    <a:pt x="7265" y="883"/>
                    <a:pt x="3651" y="978"/>
                    <a:pt x="1" y="1090"/>
                  </a:cubicBezTo>
                  <a:cubicBezTo>
                    <a:pt x="147" y="1946"/>
                    <a:pt x="425" y="2712"/>
                    <a:pt x="511" y="3514"/>
                  </a:cubicBezTo>
                  <a:cubicBezTo>
                    <a:pt x="528" y="3671"/>
                    <a:pt x="640" y="3703"/>
                    <a:pt x="775" y="3717"/>
                  </a:cubicBezTo>
                  <a:cubicBezTo>
                    <a:pt x="821" y="3721"/>
                    <a:pt x="866" y="3723"/>
                    <a:pt x="911" y="3723"/>
                  </a:cubicBezTo>
                  <a:cubicBezTo>
                    <a:pt x="1176" y="3723"/>
                    <a:pt x="1424" y="3654"/>
                    <a:pt x="1674" y="3551"/>
                  </a:cubicBezTo>
                  <a:cubicBezTo>
                    <a:pt x="2806" y="3087"/>
                    <a:pt x="3872" y="2488"/>
                    <a:pt x="5053" y="2141"/>
                  </a:cubicBezTo>
                  <a:cubicBezTo>
                    <a:pt x="6881" y="1606"/>
                    <a:pt x="8686" y="1012"/>
                    <a:pt x="10465" y="330"/>
                  </a:cubicBezTo>
                  <a:cubicBezTo>
                    <a:pt x="10591" y="282"/>
                    <a:pt x="10752" y="282"/>
                    <a:pt x="108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62"/>
            <p:cNvSpPr/>
            <p:nvPr/>
          </p:nvSpPr>
          <p:spPr>
            <a:xfrm>
              <a:off x="4229650" y="3741300"/>
              <a:ext cx="56075" cy="37525"/>
            </a:xfrm>
            <a:custGeom>
              <a:avLst/>
              <a:gdLst/>
              <a:ahLst/>
              <a:cxnLst/>
              <a:rect l="l" t="t" r="r" b="b"/>
              <a:pathLst>
                <a:path w="2243" h="1501" extrusionOk="0">
                  <a:moveTo>
                    <a:pt x="1652" y="9"/>
                  </a:moveTo>
                  <a:cubicBezTo>
                    <a:pt x="1096" y="90"/>
                    <a:pt x="575" y="333"/>
                    <a:pt x="156" y="712"/>
                  </a:cubicBezTo>
                  <a:cubicBezTo>
                    <a:pt x="45" y="812"/>
                    <a:pt x="10" y="955"/>
                    <a:pt x="7" y="1104"/>
                  </a:cubicBezTo>
                  <a:cubicBezTo>
                    <a:pt x="0" y="1333"/>
                    <a:pt x="123" y="1501"/>
                    <a:pt x="302" y="1501"/>
                  </a:cubicBezTo>
                  <a:cubicBezTo>
                    <a:pt x="342" y="1501"/>
                    <a:pt x="386" y="1492"/>
                    <a:pt x="431" y="1474"/>
                  </a:cubicBezTo>
                  <a:cubicBezTo>
                    <a:pt x="941" y="1256"/>
                    <a:pt x="1440" y="1010"/>
                    <a:pt x="1921" y="734"/>
                  </a:cubicBezTo>
                  <a:cubicBezTo>
                    <a:pt x="2102" y="637"/>
                    <a:pt x="2242" y="402"/>
                    <a:pt x="2185" y="213"/>
                  </a:cubicBezTo>
                  <a:cubicBezTo>
                    <a:pt x="2119" y="1"/>
                    <a:pt x="1844" y="47"/>
                    <a:pt x="1652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62"/>
            <p:cNvSpPr/>
            <p:nvPr/>
          </p:nvSpPr>
          <p:spPr>
            <a:xfrm>
              <a:off x="4228025" y="3949750"/>
              <a:ext cx="27475" cy="69300"/>
            </a:xfrm>
            <a:custGeom>
              <a:avLst/>
              <a:gdLst/>
              <a:ahLst/>
              <a:cxnLst/>
              <a:rect l="l" t="t" r="r" b="b"/>
              <a:pathLst>
                <a:path w="1099" h="2772" extrusionOk="0">
                  <a:moveTo>
                    <a:pt x="697" y="0"/>
                  </a:moveTo>
                  <a:cubicBezTo>
                    <a:pt x="690" y="0"/>
                    <a:pt x="682" y="1"/>
                    <a:pt x="674" y="1"/>
                  </a:cubicBezTo>
                  <a:cubicBezTo>
                    <a:pt x="476" y="13"/>
                    <a:pt x="428" y="193"/>
                    <a:pt x="382" y="351"/>
                  </a:cubicBezTo>
                  <a:cubicBezTo>
                    <a:pt x="367" y="411"/>
                    <a:pt x="356" y="471"/>
                    <a:pt x="350" y="534"/>
                  </a:cubicBezTo>
                  <a:cubicBezTo>
                    <a:pt x="256" y="1101"/>
                    <a:pt x="221" y="1680"/>
                    <a:pt x="55" y="2236"/>
                  </a:cubicBezTo>
                  <a:cubicBezTo>
                    <a:pt x="1" y="2417"/>
                    <a:pt x="9" y="2603"/>
                    <a:pt x="153" y="2772"/>
                  </a:cubicBezTo>
                  <a:cubicBezTo>
                    <a:pt x="485" y="2669"/>
                    <a:pt x="749" y="2483"/>
                    <a:pt x="863" y="2153"/>
                  </a:cubicBezTo>
                  <a:cubicBezTo>
                    <a:pt x="1070" y="1557"/>
                    <a:pt x="1098" y="944"/>
                    <a:pt x="981" y="328"/>
                  </a:cubicBezTo>
                  <a:cubicBezTo>
                    <a:pt x="948" y="165"/>
                    <a:pt x="883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62"/>
            <p:cNvSpPr/>
            <p:nvPr/>
          </p:nvSpPr>
          <p:spPr>
            <a:xfrm>
              <a:off x="4190200" y="3803075"/>
              <a:ext cx="63725" cy="89500"/>
            </a:xfrm>
            <a:custGeom>
              <a:avLst/>
              <a:gdLst/>
              <a:ahLst/>
              <a:cxnLst/>
              <a:rect l="l" t="t" r="r" b="b"/>
              <a:pathLst>
                <a:path w="2549" h="3580" extrusionOk="0">
                  <a:moveTo>
                    <a:pt x="486" y="1"/>
                  </a:moveTo>
                  <a:cubicBezTo>
                    <a:pt x="421" y="1"/>
                    <a:pt x="353" y="21"/>
                    <a:pt x="282" y="71"/>
                  </a:cubicBezTo>
                  <a:cubicBezTo>
                    <a:pt x="1" y="272"/>
                    <a:pt x="204" y="527"/>
                    <a:pt x="316" y="731"/>
                  </a:cubicBezTo>
                  <a:cubicBezTo>
                    <a:pt x="766" y="1541"/>
                    <a:pt x="1316" y="2295"/>
                    <a:pt x="1677" y="3155"/>
                  </a:cubicBezTo>
                  <a:cubicBezTo>
                    <a:pt x="1723" y="3246"/>
                    <a:pt x="1780" y="3335"/>
                    <a:pt x="1852" y="3410"/>
                  </a:cubicBezTo>
                  <a:cubicBezTo>
                    <a:pt x="1934" y="3507"/>
                    <a:pt x="2034" y="3579"/>
                    <a:pt x="2153" y="3579"/>
                  </a:cubicBezTo>
                  <a:cubicBezTo>
                    <a:pt x="2196" y="3579"/>
                    <a:pt x="2240" y="3570"/>
                    <a:pt x="2287" y="3550"/>
                  </a:cubicBezTo>
                  <a:cubicBezTo>
                    <a:pt x="2482" y="3467"/>
                    <a:pt x="2548" y="3301"/>
                    <a:pt x="2548" y="3083"/>
                  </a:cubicBezTo>
                  <a:cubicBezTo>
                    <a:pt x="2534" y="3006"/>
                    <a:pt x="2514" y="2934"/>
                    <a:pt x="2488" y="2862"/>
                  </a:cubicBezTo>
                  <a:cubicBezTo>
                    <a:pt x="2101" y="1925"/>
                    <a:pt x="1574" y="1054"/>
                    <a:pt x="918" y="281"/>
                  </a:cubicBezTo>
                  <a:cubicBezTo>
                    <a:pt x="803" y="147"/>
                    <a:pt x="657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2"/>
            <p:cNvSpPr/>
            <p:nvPr/>
          </p:nvSpPr>
          <p:spPr>
            <a:xfrm>
              <a:off x="4133400" y="3856425"/>
              <a:ext cx="49375" cy="64350"/>
            </a:xfrm>
            <a:custGeom>
              <a:avLst/>
              <a:gdLst/>
              <a:ahLst/>
              <a:cxnLst/>
              <a:rect l="l" t="t" r="r" b="b"/>
              <a:pathLst>
                <a:path w="1975" h="2574" extrusionOk="0">
                  <a:moveTo>
                    <a:pt x="1684" y="1"/>
                  </a:moveTo>
                  <a:cubicBezTo>
                    <a:pt x="1638" y="1"/>
                    <a:pt x="1588" y="13"/>
                    <a:pt x="1536" y="41"/>
                  </a:cubicBezTo>
                  <a:cubicBezTo>
                    <a:pt x="863" y="387"/>
                    <a:pt x="379" y="940"/>
                    <a:pt x="35" y="1608"/>
                  </a:cubicBezTo>
                  <a:cubicBezTo>
                    <a:pt x="1" y="1677"/>
                    <a:pt x="15" y="1771"/>
                    <a:pt x="6" y="1872"/>
                  </a:cubicBezTo>
                  <a:cubicBezTo>
                    <a:pt x="21" y="1978"/>
                    <a:pt x="18" y="2104"/>
                    <a:pt x="55" y="2218"/>
                  </a:cubicBezTo>
                  <a:cubicBezTo>
                    <a:pt x="112" y="2396"/>
                    <a:pt x="201" y="2574"/>
                    <a:pt x="428" y="2574"/>
                  </a:cubicBezTo>
                  <a:cubicBezTo>
                    <a:pt x="430" y="2574"/>
                    <a:pt x="432" y="2574"/>
                    <a:pt x="434" y="2574"/>
                  </a:cubicBezTo>
                  <a:cubicBezTo>
                    <a:pt x="617" y="2574"/>
                    <a:pt x="772" y="2449"/>
                    <a:pt x="794" y="2296"/>
                  </a:cubicBezTo>
                  <a:cubicBezTo>
                    <a:pt x="877" y="1754"/>
                    <a:pt x="1299" y="1465"/>
                    <a:pt x="1608" y="1087"/>
                  </a:cubicBezTo>
                  <a:cubicBezTo>
                    <a:pt x="1777" y="880"/>
                    <a:pt x="1946" y="668"/>
                    <a:pt x="1963" y="385"/>
                  </a:cubicBezTo>
                  <a:cubicBezTo>
                    <a:pt x="1975" y="165"/>
                    <a:pt x="1852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62"/>
            <p:cNvSpPr/>
            <p:nvPr/>
          </p:nvSpPr>
          <p:spPr>
            <a:xfrm>
              <a:off x="4104250" y="4067175"/>
              <a:ext cx="73800" cy="30625"/>
            </a:xfrm>
            <a:custGeom>
              <a:avLst/>
              <a:gdLst/>
              <a:ahLst/>
              <a:cxnLst/>
              <a:rect l="l" t="t" r="r" b="b"/>
              <a:pathLst>
                <a:path w="2952" h="1225" extrusionOk="0">
                  <a:moveTo>
                    <a:pt x="2407" y="0"/>
                  </a:moveTo>
                  <a:cubicBezTo>
                    <a:pt x="1917" y="58"/>
                    <a:pt x="1402" y="104"/>
                    <a:pt x="909" y="253"/>
                  </a:cubicBezTo>
                  <a:cubicBezTo>
                    <a:pt x="674" y="324"/>
                    <a:pt x="442" y="410"/>
                    <a:pt x="215" y="508"/>
                  </a:cubicBezTo>
                  <a:cubicBezTo>
                    <a:pt x="75" y="568"/>
                    <a:pt x="0" y="700"/>
                    <a:pt x="15" y="857"/>
                  </a:cubicBezTo>
                  <a:cubicBezTo>
                    <a:pt x="29" y="1018"/>
                    <a:pt x="129" y="1118"/>
                    <a:pt x="281" y="1161"/>
                  </a:cubicBezTo>
                  <a:cubicBezTo>
                    <a:pt x="379" y="1190"/>
                    <a:pt x="486" y="1224"/>
                    <a:pt x="590" y="1224"/>
                  </a:cubicBezTo>
                  <a:cubicBezTo>
                    <a:pt x="608" y="1224"/>
                    <a:pt x="625" y="1223"/>
                    <a:pt x="642" y="1221"/>
                  </a:cubicBezTo>
                  <a:cubicBezTo>
                    <a:pt x="1336" y="1147"/>
                    <a:pt x="2012" y="935"/>
                    <a:pt x="2622" y="594"/>
                  </a:cubicBezTo>
                  <a:cubicBezTo>
                    <a:pt x="2786" y="505"/>
                    <a:pt x="2952" y="344"/>
                    <a:pt x="2900" y="149"/>
                  </a:cubicBezTo>
                  <a:cubicBezTo>
                    <a:pt x="2868" y="27"/>
                    <a:pt x="2789" y="4"/>
                    <a:pt x="2695" y="4"/>
                  </a:cubicBezTo>
                  <a:cubicBezTo>
                    <a:pt x="2637" y="4"/>
                    <a:pt x="2573" y="13"/>
                    <a:pt x="2512" y="13"/>
                  </a:cubicBezTo>
                  <a:cubicBezTo>
                    <a:pt x="2476" y="13"/>
                    <a:pt x="2440" y="10"/>
                    <a:pt x="24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62"/>
            <p:cNvSpPr/>
            <p:nvPr/>
          </p:nvSpPr>
          <p:spPr>
            <a:xfrm>
              <a:off x="4048150" y="3756850"/>
              <a:ext cx="123025" cy="41125"/>
            </a:xfrm>
            <a:custGeom>
              <a:avLst/>
              <a:gdLst/>
              <a:ahLst/>
              <a:cxnLst/>
              <a:rect l="l" t="t" r="r" b="b"/>
              <a:pathLst>
                <a:path w="4921" h="1645" extrusionOk="0">
                  <a:moveTo>
                    <a:pt x="3663" y="1"/>
                  </a:moveTo>
                  <a:cubicBezTo>
                    <a:pt x="3233" y="49"/>
                    <a:pt x="2700" y="110"/>
                    <a:pt x="2164" y="153"/>
                  </a:cubicBezTo>
                  <a:cubicBezTo>
                    <a:pt x="1462" y="207"/>
                    <a:pt x="869" y="557"/>
                    <a:pt x="319" y="975"/>
                  </a:cubicBezTo>
                  <a:cubicBezTo>
                    <a:pt x="150" y="1107"/>
                    <a:pt x="1" y="1293"/>
                    <a:pt x="93" y="1508"/>
                  </a:cubicBezTo>
                  <a:cubicBezTo>
                    <a:pt x="138" y="1612"/>
                    <a:pt x="208" y="1645"/>
                    <a:pt x="285" y="1645"/>
                  </a:cubicBezTo>
                  <a:cubicBezTo>
                    <a:pt x="383" y="1645"/>
                    <a:pt x="493" y="1592"/>
                    <a:pt x="580" y="1568"/>
                  </a:cubicBezTo>
                  <a:cubicBezTo>
                    <a:pt x="1497" y="1313"/>
                    <a:pt x="2408" y="1058"/>
                    <a:pt x="3370" y="1029"/>
                  </a:cubicBezTo>
                  <a:cubicBezTo>
                    <a:pt x="3574" y="1026"/>
                    <a:pt x="3780" y="986"/>
                    <a:pt x="3984" y="958"/>
                  </a:cubicBezTo>
                  <a:cubicBezTo>
                    <a:pt x="4210" y="929"/>
                    <a:pt x="4434" y="883"/>
                    <a:pt x="4634" y="769"/>
                  </a:cubicBezTo>
                  <a:cubicBezTo>
                    <a:pt x="4752" y="697"/>
                    <a:pt x="4921" y="648"/>
                    <a:pt x="4906" y="468"/>
                  </a:cubicBezTo>
                  <a:cubicBezTo>
                    <a:pt x="4901" y="330"/>
                    <a:pt x="4763" y="279"/>
                    <a:pt x="4660" y="213"/>
                  </a:cubicBezTo>
                  <a:cubicBezTo>
                    <a:pt x="4385" y="55"/>
                    <a:pt x="4078" y="4"/>
                    <a:pt x="3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62"/>
            <p:cNvSpPr/>
            <p:nvPr/>
          </p:nvSpPr>
          <p:spPr>
            <a:xfrm>
              <a:off x="4087125" y="3970325"/>
              <a:ext cx="19800" cy="59525"/>
            </a:xfrm>
            <a:custGeom>
              <a:avLst/>
              <a:gdLst/>
              <a:ahLst/>
              <a:cxnLst/>
              <a:rect l="l" t="t" r="r" b="b"/>
              <a:pathLst>
                <a:path w="792" h="2381" extrusionOk="0">
                  <a:moveTo>
                    <a:pt x="588" y="0"/>
                  </a:moveTo>
                  <a:cubicBezTo>
                    <a:pt x="207" y="32"/>
                    <a:pt x="29" y="238"/>
                    <a:pt x="15" y="565"/>
                  </a:cubicBezTo>
                  <a:cubicBezTo>
                    <a:pt x="1" y="975"/>
                    <a:pt x="6" y="1390"/>
                    <a:pt x="18" y="1800"/>
                  </a:cubicBezTo>
                  <a:cubicBezTo>
                    <a:pt x="23" y="2041"/>
                    <a:pt x="135" y="2241"/>
                    <a:pt x="364" y="2341"/>
                  </a:cubicBezTo>
                  <a:cubicBezTo>
                    <a:pt x="415" y="2364"/>
                    <a:pt x="468" y="2380"/>
                    <a:pt x="516" y="2380"/>
                  </a:cubicBezTo>
                  <a:cubicBezTo>
                    <a:pt x="596" y="2380"/>
                    <a:pt x="660" y="2334"/>
                    <a:pt x="665" y="2190"/>
                  </a:cubicBezTo>
                  <a:cubicBezTo>
                    <a:pt x="694" y="1473"/>
                    <a:pt x="791" y="751"/>
                    <a:pt x="5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2"/>
            <p:cNvSpPr/>
            <p:nvPr/>
          </p:nvSpPr>
          <p:spPr>
            <a:xfrm>
              <a:off x="3968150" y="3854200"/>
              <a:ext cx="43150" cy="72200"/>
            </a:xfrm>
            <a:custGeom>
              <a:avLst/>
              <a:gdLst/>
              <a:ahLst/>
              <a:cxnLst/>
              <a:rect l="l" t="t" r="r" b="b"/>
              <a:pathLst>
                <a:path w="1726" h="2888" extrusionOk="0">
                  <a:moveTo>
                    <a:pt x="1588" y="1"/>
                  </a:moveTo>
                  <a:cubicBezTo>
                    <a:pt x="633" y="611"/>
                    <a:pt x="129" y="1433"/>
                    <a:pt x="6" y="2496"/>
                  </a:cubicBezTo>
                  <a:cubicBezTo>
                    <a:pt x="0" y="2580"/>
                    <a:pt x="12" y="2660"/>
                    <a:pt x="40" y="2737"/>
                  </a:cubicBezTo>
                  <a:cubicBezTo>
                    <a:pt x="69" y="2827"/>
                    <a:pt x="114" y="2888"/>
                    <a:pt x="175" y="2888"/>
                  </a:cubicBezTo>
                  <a:cubicBezTo>
                    <a:pt x="211" y="2888"/>
                    <a:pt x="253" y="2866"/>
                    <a:pt x="301" y="2817"/>
                  </a:cubicBezTo>
                  <a:cubicBezTo>
                    <a:pt x="883" y="2219"/>
                    <a:pt x="1244" y="1479"/>
                    <a:pt x="1619" y="754"/>
                  </a:cubicBezTo>
                  <a:cubicBezTo>
                    <a:pt x="1725" y="551"/>
                    <a:pt x="1714" y="310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2"/>
            <p:cNvSpPr/>
            <p:nvPr/>
          </p:nvSpPr>
          <p:spPr>
            <a:xfrm>
              <a:off x="3885050" y="4050925"/>
              <a:ext cx="48025" cy="68400"/>
            </a:xfrm>
            <a:custGeom>
              <a:avLst/>
              <a:gdLst/>
              <a:ahLst/>
              <a:cxnLst/>
              <a:rect l="l" t="t" r="r" b="b"/>
              <a:pathLst>
                <a:path w="1921" h="2736" extrusionOk="0">
                  <a:moveTo>
                    <a:pt x="1680" y="0"/>
                  </a:moveTo>
                  <a:lnTo>
                    <a:pt x="1680" y="0"/>
                  </a:lnTo>
                  <a:cubicBezTo>
                    <a:pt x="935" y="544"/>
                    <a:pt x="445" y="1238"/>
                    <a:pt x="101" y="2043"/>
                  </a:cubicBezTo>
                  <a:cubicBezTo>
                    <a:pt x="0" y="2269"/>
                    <a:pt x="66" y="2490"/>
                    <a:pt x="273" y="2648"/>
                  </a:cubicBezTo>
                  <a:cubicBezTo>
                    <a:pt x="345" y="2704"/>
                    <a:pt x="425" y="2736"/>
                    <a:pt x="496" y="2736"/>
                  </a:cubicBezTo>
                  <a:cubicBezTo>
                    <a:pt x="581" y="2736"/>
                    <a:pt x="654" y="2691"/>
                    <a:pt x="688" y="2590"/>
                  </a:cubicBezTo>
                  <a:cubicBezTo>
                    <a:pt x="883" y="1983"/>
                    <a:pt x="1353" y="1553"/>
                    <a:pt x="1657" y="1020"/>
                  </a:cubicBezTo>
                  <a:cubicBezTo>
                    <a:pt x="1828" y="725"/>
                    <a:pt x="1920" y="415"/>
                    <a:pt x="1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62"/>
            <p:cNvSpPr/>
            <p:nvPr/>
          </p:nvSpPr>
          <p:spPr>
            <a:xfrm>
              <a:off x="3807050" y="4181350"/>
              <a:ext cx="46925" cy="49975"/>
            </a:xfrm>
            <a:custGeom>
              <a:avLst/>
              <a:gdLst/>
              <a:ahLst/>
              <a:cxnLst/>
              <a:rect l="l" t="t" r="r" b="b"/>
              <a:pathLst>
                <a:path w="1877" h="1999" extrusionOk="0">
                  <a:moveTo>
                    <a:pt x="1453" y="1"/>
                  </a:moveTo>
                  <a:cubicBezTo>
                    <a:pt x="1235" y="1"/>
                    <a:pt x="1049" y="84"/>
                    <a:pt x="920" y="256"/>
                  </a:cubicBezTo>
                  <a:cubicBezTo>
                    <a:pt x="653" y="623"/>
                    <a:pt x="398" y="992"/>
                    <a:pt x="149" y="1368"/>
                  </a:cubicBezTo>
                  <a:cubicBezTo>
                    <a:pt x="26" y="1554"/>
                    <a:pt x="0" y="1760"/>
                    <a:pt x="203" y="1912"/>
                  </a:cubicBezTo>
                  <a:cubicBezTo>
                    <a:pt x="285" y="1972"/>
                    <a:pt x="366" y="1999"/>
                    <a:pt x="442" y="1999"/>
                  </a:cubicBezTo>
                  <a:cubicBezTo>
                    <a:pt x="559" y="1999"/>
                    <a:pt x="668" y="1937"/>
                    <a:pt x="759" y="1840"/>
                  </a:cubicBezTo>
                  <a:cubicBezTo>
                    <a:pt x="1146" y="1413"/>
                    <a:pt x="1487" y="949"/>
                    <a:pt x="1739" y="434"/>
                  </a:cubicBezTo>
                  <a:cubicBezTo>
                    <a:pt x="1877" y="156"/>
                    <a:pt x="1754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62"/>
          <p:cNvGrpSpPr/>
          <p:nvPr/>
        </p:nvGrpSpPr>
        <p:grpSpPr>
          <a:xfrm rot="649731">
            <a:off x="7941250" y="3733309"/>
            <a:ext cx="613743" cy="841673"/>
            <a:chOff x="2233250" y="1888675"/>
            <a:chExt cx="481250" cy="659975"/>
          </a:xfrm>
        </p:grpSpPr>
        <p:sp>
          <p:nvSpPr>
            <p:cNvPr id="616" name="Google Shape;616;p62"/>
            <p:cNvSpPr/>
            <p:nvPr/>
          </p:nvSpPr>
          <p:spPr>
            <a:xfrm>
              <a:off x="2260025" y="1911050"/>
              <a:ext cx="413925" cy="481125"/>
            </a:xfrm>
            <a:custGeom>
              <a:avLst/>
              <a:gdLst/>
              <a:ahLst/>
              <a:cxnLst/>
              <a:rect l="l" t="t" r="r" b="b"/>
              <a:pathLst>
                <a:path w="16557" h="19245" extrusionOk="0">
                  <a:moveTo>
                    <a:pt x="7225" y="1"/>
                  </a:moveTo>
                  <a:cubicBezTo>
                    <a:pt x="4767" y="1"/>
                    <a:pt x="2207" y="979"/>
                    <a:pt x="1138" y="3144"/>
                  </a:cubicBezTo>
                  <a:cubicBezTo>
                    <a:pt x="1" y="5459"/>
                    <a:pt x="287" y="9700"/>
                    <a:pt x="2528" y="11348"/>
                  </a:cubicBezTo>
                  <a:cubicBezTo>
                    <a:pt x="3201" y="10408"/>
                    <a:pt x="3969" y="9442"/>
                    <a:pt x="4774" y="8631"/>
                  </a:cubicBezTo>
                  <a:cubicBezTo>
                    <a:pt x="4795" y="8611"/>
                    <a:pt x="4815" y="8605"/>
                    <a:pt x="4829" y="8591"/>
                  </a:cubicBezTo>
                  <a:cubicBezTo>
                    <a:pt x="3479" y="7806"/>
                    <a:pt x="3888" y="3859"/>
                    <a:pt x="6240" y="3859"/>
                  </a:cubicBezTo>
                  <a:cubicBezTo>
                    <a:pt x="6480" y="3859"/>
                    <a:pt x="6740" y="3900"/>
                    <a:pt x="7021" y="3989"/>
                  </a:cubicBezTo>
                  <a:cubicBezTo>
                    <a:pt x="10643" y="5141"/>
                    <a:pt x="10118" y="10224"/>
                    <a:pt x="7127" y="11714"/>
                  </a:cubicBezTo>
                  <a:cubicBezTo>
                    <a:pt x="7068" y="11744"/>
                    <a:pt x="7005" y="11759"/>
                    <a:pt x="6941" y="11759"/>
                  </a:cubicBezTo>
                  <a:cubicBezTo>
                    <a:pt x="6930" y="11759"/>
                    <a:pt x="6920" y="11758"/>
                    <a:pt x="6909" y="11757"/>
                  </a:cubicBezTo>
                  <a:lnTo>
                    <a:pt x="6909" y="11757"/>
                  </a:lnTo>
                  <a:cubicBezTo>
                    <a:pt x="7012" y="14290"/>
                    <a:pt x="7201" y="16726"/>
                    <a:pt x="7542" y="19245"/>
                  </a:cubicBezTo>
                  <a:cubicBezTo>
                    <a:pt x="8010" y="19196"/>
                    <a:pt x="8533" y="19129"/>
                    <a:pt x="9030" y="19129"/>
                  </a:cubicBezTo>
                  <a:cubicBezTo>
                    <a:pt x="9238" y="19129"/>
                    <a:pt x="9441" y="19141"/>
                    <a:pt x="9634" y="19170"/>
                  </a:cubicBezTo>
                  <a:cubicBezTo>
                    <a:pt x="9663" y="17620"/>
                    <a:pt x="9600" y="16061"/>
                    <a:pt x="9743" y="14520"/>
                  </a:cubicBezTo>
                  <a:cubicBezTo>
                    <a:pt x="9479" y="14322"/>
                    <a:pt x="9465" y="13823"/>
                    <a:pt x="9875" y="13717"/>
                  </a:cubicBezTo>
                  <a:cubicBezTo>
                    <a:pt x="16557" y="11921"/>
                    <a:pt x="16333" y="2872"/>
                    <a:pt x="10193" y="519"/>
                  </a:cubicBezTo>
                  <a:cubicBezTo>
                    <a:pt x="9305" y="179"/>
                    <a:pt x="8274" y="1"/>
                    <a:pt x="7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2"/>
            <p:cNvSpPr/>
            <p:nvPr/>
          </p:nvSpPr>
          <p:spPr>
            <a:xfrm>
              <a:off x="2423500" y="2439225"/>
              <a:ext cx="104600" cy="109425"/>
            </a:xfrm>
            <a:custGeom>
              <a:avLst/>
              <a:gdLst/>
              <a:ahLst/>
              <a:cxnLst/>
              <a:rect l="l" t="t" r="r" b="b"/>
              <a:pathLst>
                <a:path w="4184" h="4377" extrusionOk="0">
                  <a:moveTo>
                    <a:pt x="3313" y="868"/>
                  </a:moveTo>
                  <a:lnTo>
                    <a:pt x="3313" y="3427"/>
                  </a:lnTo>
                  <a:cubicBezTo>
                    <a:pt x="2980" y="3436"/>
                    <a:pt x="2654" y="3444"/>
                    <a:pt x="2327" y="3461"/>
                  </a:cubicBezTo>
                  <a:cubicBezTo>
                    <a:pt x="2158" y="3465"/>
                    <a:pt x="1762" y="3534"/>
                    <a:pt x="1433" y="3534"/>
                  </a:cubicBezTo>
                  <a:cubicBezTo>
                    <a:pt x="1221" y="3534"/>
                    <a:pt x="1037" y="3506"/>
                    <a:pt x="958" y="3413"/>
                  </a:cubicBezTo>
                  <a:cubicBezTo>
                    <a:pt x="829" y="3258"/>
                    <a:pt x="963" y="2427"/>
                    <a:pt x="966" y="2224"/>
                  </a:cubicBezTo>
                  <a:cubicBezTo>
                    <a:pt x="972" y="1800"/>
                    <a:pt x="978" y="1378"/>
                    <a:pt x="980" y="954"/>
                  </a:cubicBezTo>
                  <a:cubicBezTo>
                    <a:pt x="1760" y="949"/>
                    <a:pt x="2539" y="908"/>
                    <a:pt x="3313" y="868"/>
                  </a:cubicBezTo>
                  <a:close/>
                  <a:moveTo>
                    <a:pt x="3780" y="0"/>
                  </a:moveTo>
                  <a:cubicBezTo>
                    <a:pt x="3767" y="0"/>
                    <a:pt x="3753" y="1"/>
                    <a:pt x="3740" y="3"/>
                  </a:cubicBezTo>
                  <a:cubicBezTo>
                    <a:pt x="2789" y="126"/>
                    <a:pt x="1829" y="241"/>
                    <a:pt x="883" y="410"/>
                  </a:cubicBezTo>
                  <a:cubicBezTo>
                    <a:pt x="800" y="319"/>
                    <a:pt x="678" y="273"/>
                    <a:pt x="556" y="273"/>
                  </a:cubicBezTo>
                  <a:cubicBezTo>
                    <a:pt x="367" y="273"/>
                    <a:pt x="178" y="383"/>
                    <a:pt x="132" y="602"/>
                  </a:cubicBezTo>
                  <a:cubicBezTo>
                    <a:pt x="84" y="662"/>
                    <a:pt x="75" y="745"/>
                    <a:pt x="107" y="814"/>
                  </a:cubicBezTo>
                  <a:cubicBezTo>
                    <a:pt x="101" y="1453"/>
                    <a:pt x="92" y="2098"/>
                    <a:pt x="84" y="2734"/>
                  </a:cubicBezTo>
                  <a:cubicBezTo>
                    <a:pt x="75" y="3186"/>
                    <a:pt x="1" y="3734"/>
                    <a:pt x="333" y="4092"/>
                  </a:cubicBezTo>
                  <a:cubicBezTo>
                    <a:pt x="555" y="4332"/>
                    <a:pt x="855" y="4377"/>
                    <a:pt x="1160" y="4377"/>
                  </a:cubicBezTo>
                  <a:cubicBezTo>
                    <a:pt x="1291" y="4377"/>
                    <a:pt x="1423" y="4368"/>
                    <a:pt x="1551" y="4364"/>
                  </a:cubicBezTo>
                  <a:lnTo>
                    <a:pt x="3748" y="4290"/>
                  </a:lnTo>
                  <a:cubicBezTo>
                    <a:pt x="3981" y="4278"/>
                    <a:pt x="4184" y="4095"/>
                    <a:pt x="4184" y="3854"/>
                  </a:cubicBezTo>
                  <a:lnTo>
                    <a:pt x="4158" y="424"/>
                  </a:lnTo>
                  <a:cubicBezTo>
                    <a:pt x="4158" y="227"/>
                    <a:pt x="3988" y="0"/>
                    <a:pt x="378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2"/>
            <p:cNvSpPr/>
            <p:nvPr/>
          </p:nvSpPr>
          <p:spPr>
            <a:xfrm>
              <a:off x="2233250" y="1888675"/>
              <a:ext cx="481250" cy="527925"/>
            </a:xfrm>
            <a:custGeom>
              <a:avLst/>
              <a:gdLst/>
              <a:ahLst/>
              <a:cxnLst/>
              <a:rect l="l" t="t" r="r" b="b"/>
              <a:pathLst>
                <a:path w="19250" h="21117" extrusionOk="0">
                  <a:moveTo>
                    <a:pt x="8296" y="896"/>
                  </a:moveTo>
                  <a:cubicBezTo>
                    <a:pt x="9345" y="896"/>
                    <a:pt x="10376" y="1074"/>
                    <a:pt x="11264" y="1414"/>
                  </a:cubicBezTo>
                  <a:cubicBezTo>
                    <a:pt x="17404" y="3767"/>
                    <a:pt x="17628" y="12816"/>
                    <a:pt x="10946" y="14612"/>
                  </a:cubicBezTo>
                  <a:cubicBezTo>
                    <a:pt x="10536" y="14721"/>
                    <a:pt x="10550" y="15217"/>
                    <a:pt x="10811" y="15412"/>
                  </a:cubicBezTo>
                  <a:cubicBezTo>
                    <a:pt x="10668" y="16956"/>
                    <a:pt x="10734" y="18515"/>
                    <a:pt x="10705" y="20062"/>
                  </a:cubicBezTo>
                  <a:cubicBezTo>
                    <a:pt x="10512" y="20034"/>
                    <a:pt x="10309" y="20022"/>
                    <a:pt x="10102" y="20022"/>
                  </a:cubicBezTo>
                  <a:cubicBezTo>
                    <a:pt x="9603" y="20022"/>
                    <a:pt x="9080" y="20088"/>
                    <a:pt x="8611" y="20137"/>
                  </a:cubicBezTo>
                  <a:cubicBezTo>
                    <a:pt x="8270" y="17618"/>
                    <a:pt x="8083" y="15185"/>
                    <a:pt x="7977" y="12652"/>
                  </a:cubicBezTo>
                  <a:lnTo>
                    <a:pt x="7977" y="12652"/>
                  </a:lnTo>
                  <a:cubicBezTo>
                    <a:pt x="7987" y="12653"/>
                    <a:pt x="7997" y="12653"/>
                    <a:pt x="8007" y="12653"/>
                  </a:cubicBezTo>
                  <a:cubicBezTo>
                    <a:pt x="8073" y="12653"/>
                    <a:pt x="8138" y="12637"/>
                    <a:pt x="8195" y="12607"/>
                  </a:cubicBezTo>
                  <a:cubicBezTo>
                    <a:pt x="11189" y="11117"/>
                    <a:pt x="11714" y="6036"/>
                    <a:pt x="8092" y="4882"/>
                  </a:cubicBezTo>
                  <a:cubicBezTo>
                    <a:pt x="7811" y="4792"/>
                    <a:pt x="7551" y="4751"/>
                    <a:pt x="7311" y="4751"/>
                  </a:cubicBezTo>
                  <a:cubicBezTo>
                    <a:pt x="4958" y="4751"/>
                    <a:pt x="4548" y="8698"/>
                    <a:pt x="5900" y="9483"/>
                  </a:cubicBezTo>
                  <a:cubicBezTo>
                    <a:pt x="5886" y="9500"/>
                    <a:pt x="5866" y="9503"/>
                    <a:pt x="5845" y="9523"/>
                  </a:cubicBezTo>
                  <a:cubicBezTo>
                    <a:pt x="5040" y="10334"/>
                    <a:pt x="4272" y="11300"/>
                    <a:pt x="3599" y="12240"/>
                  </a:cubicBezTo>
                  <a:cubicBezTo>
                    <a:pt x="1358" y="10592"/>
                    <a:pt x="1072" y="6354"/>
                    <a:pt x="2209" y="4039"/>
                  </a:cubicBezTo>
                  <a:cubicBezTo>
                    <a:pt x="3278" y="1874"/>
                    <a:pt x="5838" y="896"/>
                    <a:pt x="8296" y="896"/>
                  </a:cubicBezTo>
                  <a:close/>
                  <a:moveTo>
                    <a:pt x="8396" y="0"/>
                  </a:moveTo>
                  <a:cubicBezTo>
                    <a:pt x="5484" y="0"/>
                    <a:pt x="2235" y="1219"/>
                    <a:pt x="1118" y="3913"/>
                  </a:cubicBezTo>
                  <a:cubicBezTo>
                    <a:pt x="0" y="6615"/>
                    <a:pt x="559" y="11297"/>
                    <a:pt x="3292" y="12830"/>
                  </a:cubicBezTo>
                  <a:cubicBezTo>
                    <a:pt x="3342" y="12863"/>
                    <a:pt x="3398" y="12879"/>
                    <a:pt x="3454" y="12879"/>
                  </a:cubicBezTo>
                  <a:cubicBezTo>
                    <a:pt x="3536" y="12879"/>
                    <a:pt x="3616" y="12846"/>
                    <a:pt x="3674" y="12781"/>
                  </a:cubicBezTo>
                  <a:cubicBezTo>
                    <a:pt x="3680" y="12782"/>
                    <a:pt x="3686" y="12782"/>
                    <a:pt x="3693" y="12782"/>
                  </a:cubicBezTo>
                  <a:cubicBezTo>
                    <a:pt x="3749" y="12782"/>
                    <a:pt x="3804" y="12760"/>
                    <a:pt x="3845" y="12721"/>
                  </a:cubicBezTo>
                  <a:cubicBezTo>
                    <a:pt x="4737" y="11925"/>
                    <a:pt x="5656" y="11019"/>
                    <a:pt x="6404" y="10085"/>
                  </a:cubicBezTo>
                  <a:cubicBezTo>
                    <a:pt x="6519" y="9950"/>
                    <a:pt x="6533" y="9758"/>
                    <a:pt x="6444" y="9609"/>
                  </a:cubicBezTo>
                  <a:cubicBezTo>
                    <a:pt x="6573" y="9578"/>
                    <a:pt x="6651" y="9406"/>
                    <a:pt x="6536" y="9311"/>
                  </a:cubicBezTo>
                  <a:cubicBezTo>
                    <a:pt x="5934" y="8798"/>
                    <a:pt x="5969" y="7773"/>
                    <a:pt x="6052" y="7051"/>
                  </a:cubicBezTo>
                  <a:cubicBezTo>
                    <a:pt x="6055" y="6758"/>
                    <a:pt x="6126" y="6469"/>
                    <a:pt x="6255" y="6205"/>
                  </a:cubicBezTo>
                  <a:cubicBezTo>
                    <a:pt x="6725" y="6022"/>
                    <a:pt x="7201" y="5839"/>
                    <a:pt x="7671" y="5655"/>
                  </a:cubicBezTo>
                  <a:cubicBezTo>
                    <a:pt x="8258" y="5675"/>
                    <a:pt x="8966" y="6432"/>
                    <a:pt x="9252" y="6873"/>
                  </a:cubicBezTo>
                  <a:cubicBezTo>
                    <a:pt x="10447" y="8715"/>
                    <a:pt x="9585" y="10887"/>
                    <a:pt x="7739" y="11830"/>
                  </a:cubicBezTo>
                  <a:cubicBezTo>
                    <a:pt x="7631" y="11882"/>
                    <a:pt x="7550" y="11982"/>
                    <a:pt x="7522" y="12099"/>
                  </a:cubicBezTo>
                  <a:cubicBezTo>
                    <a:pt x="7473" y="12134"/>
                    <a:pt x="7439" y="12185"/>
                    <a:pt x="7427" y="12245"/>
                  </a:cubicBezTo>
                  <a:cubicBezTo>
                    <a:pt x="6943" y="14939"/>
                    <a:pt x="7121" y="17988"/>
                    <a:pt x="7888" y="20612"/>
                  </a:cubicBezTo>
                  <a:cubicBezTo>
                    <a:pt x="7948" y="20812"/>
                    <a:pt x="8088" y="20896"/>
                    <a:pt x="8232" y="20896"/>
                  </a:cubicBezTo>
                  <a:cubicBezTo>
                    <a:pt x="8317" y="20896"/>
                    <a:pt x="8404" y="20866"/>
                    <a:pt x="8476" y="20813"/>
                  </a:cubicBezTo>
                  <a:cubicBezTo>
                    <a:pt x="8977" y="20862"/>
                    <a:pt x="9548" y="20938"/>
                    <a:pt x="10091" y="20938"/>
                  </a:cubicBezTo>
                  <a:cubicBezTo>
                    <a:pt x="10306" y="20938"/>
                    <a:pt x="10517" y="20926"/>
                    <a:pt x="10717" y="20896"/>
                  </a:cubicBezTo>
                  <a:cubicBezTo>
                    <a:pt x="10774" y="21043"/>
                    <a:pt x="10922" y="21116"/>
                    <a:pt x="11073" y="21116"/>
                  </a:cubicBezTo>
                  <a:cubicBezTo>
                    <a:pt x="11274" y="21116"/>
                    <a:pt x="11481" y="20987"/>
                    <a:pt x="11496" y="20727"/>
                  </a:cubicBezTo>
                  <a:cubicBezTo>
                    <a:pt x="11596" y="18991"/>
                    <a:pt x="11654" y="17174"/>
                    <a:pt x="11244" y="15472"/>
                  </a:cubicBezTo>
                  <a:cubicBezTo>
                    <a:pt x="19250" y="13306"/>
                    <a:pt x="18235" y="2013"/>
                    <a:pt x="10493" y="228"/>
                  </a:cubicBezTo>
                  <a:cubicBezTo>
                    <a:pt x="9842" y="78"/>
                    <a:pt x="9130" y="0"/>
                    <a:pt x="83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2"/>
            <p:cNvSpPr/>
            <p:nvPr/>
          </p:nvSpPr>
          <p:spPr>
            <a:xfrm>
              <a:off x="2444200" y="2460925"/>
              <a:ext cx="62125" cy="66675"/>
            </a:xfrm>
            <a:custGeom>
              <a:avLst/>
              <a:gdLst/>
              <a:ahLst/>
              <a:cxnLst/>
              <a:rect l="l" t="t" r="r" b="b"/>
              <a:pathLst>
                <a:path w="2485" h="2667" extrusionOk="0">
                  <a:moveTo>
                    <a:pt x="2485" y="0"/>
                  </a:moveTo>
                  <a:cubicBezTo>
                    <a:pt x="1711" y="40"/>
                    <a:pt x="932" y="78"/>
                    <a:pt x="152" y="86"/>
                  </a:cubicBezTo>
                  <a:cubicBezTo>
                    <a:pt x="150" y="510"/>
                    <a:pt x="144" y="932"/>
                    <a:pt x="138" y="1356"/>
                  </a:cubicBezTo>
                  <a:cubicBezTo>
                    <a:pt x="135" y="1559"/>
                    <a:pt x="1" y="2390"/>
                    <a:pt x="130" y="2545"/>
                  </a:cubicBezTo>
                  <a:cubicBezTo>
                    <a:pt x="209" y="2638"/>
                    <a:pt x="393" y="2666"/>
                    <a:pt x="605" y="2666"/>
                  </a:cubicBezTo>
                  <a:cubicBezTo>
                    <a:pt x="934" y="2666"/>
                    <a:pt x="1330" y="2597"/>
                    <a:pt x="1499" y="2593"/>
                  </a:cubicBezTo>
                  <a:cubicBezTo>
                    <a:pt x="1826" y="2576"/>
                    <a:pt x="2152" y="2568"/>
                    <a:pt x="2485" y="2559"/>
                  </a:cubicBezTo>
                  <a:lnTo>
                    <a:pt x="24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62"/>
          <p:cNvSpPr/>
          <p:nvPr/>
        </p:nvSpPr>
        <p:spPr>
          <a:xfrm>
            <a:off x="5256960" y="733282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62"/>
          <p:cNvSpPr/>
          <p:nvPr/>
        </p:nvSpPr>
        <p:spPr>
          <a:xfrm rot="-1177723">
            <a:off x="4632546" y="389444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2"/>
          <p:cNvSpPr/>
          <p:nvPr/>
        </p:nvSpPr>
        <p:spPr>
          <a:xfrm>
            <a:off x="1079812" y="4258200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0B66D-94D3-AABD-A76B-76B7ED1FD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65" y="1290725"/>
            <a:ext cx="4762500" cy="2676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4"/>
          <p:cNvSpPr/>
          <p:nvPr/>
        </p:nvSpPr>
        <p:spPr>
          <a:xfrm>
            <a:off x="1230513" y="3150075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74"/>
          <p:cNvSpPr/>
          <p:nvPr/>
        </p:nvSpPr>
        <p:spPr>
          <a:xfrm>
            <a:off x="4560738" y="2848525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74"/>
          <p:cNvSpPr/>
          <p:nvPr/>
        </p:nvSpPr>
        <p:spPr>
          <a:xfrm>
            <a:off x="5027788" y="952600"/>
            <a:ext cx="2885700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3" name="Google Shape;1083;p74"/>
          <p:cNvSpPr/>
          <p:nvPr/>
        </p:nvSpPr>
        <p:spPr>
          <a:xfrm>
            <a:off x="485703" y="1270000"/>
            <a:ext cx="3998785" cy="1410900"/>
          </a:xfrm>
          <a:prstGeom prst="roundRect">
            <a:avLst>
              <a:gd name="adj" fmla="val 28003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74"/>
          <p:cNvSpPr/>
          <p:nvPr/>
        </p:nvSpPr>
        <p:spPr>
          <a:xfrm>
            <a:off x="708886" y="887014"/>
            <a:ext cx="3929476" cy="1569385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74"/>
          <p:cNvSpPr txBox="1">
            <a:spLocks noGrp="1"/>
          </p:cNvSpPr>
          <p:nvPr>
            <p:ph type="title"/>
          </p:nvPr>
        </p:nvSpPr>
        <p:spPr>
          <a:xfrm>
            <a:off x="713094" y="218319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  <p:sp>
        <p:nvSpPr>
          <p:cNvPr id="1086" name="Google Shape;1086;p74"/>
          <p:cNvSpPr/>
          <p:nvPr/>
        </p:nvSpPr>
        <p:spPr>
          <a:xfrm>
            <a:off x="4833075" y="11077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74"/>
          <p:cNvSpPr/>
          <p:nvPr/>
        </p:nvSpPr>
        <p:spPr>
          <a:xfrm>
            <a:off x="1425225" y="29815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74"/>
          <p:cNvSpPr/>
          <p:nvPr/>
        </p:nvSpPr>
        <p:spPr>
          <a:xfrm>
            <a:off x="4833075" y="2981525"/>
            <a:ext cx="2885700" cy="1410900"/>
          </a:xfrm>
          <a:prstGeom prst="roundRect">
            <a:avLst>
              <a:gd name="adj" fmla="val 2800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74"/>
          <p:cNvSpPr/>
          <p:nvPr/>
        </p:nvSpPr>
        <p:spPr>
          <a:xfrm>
            <a:off x="4099707" y="1945072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74"/>
          <p:cNvSpPr/>
          <p:nvPr/>
        </p:nvSpPr>
        <p:spPr>
          <a:xfrm>
            <a:off x="7238975" y="2006397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74"/>
          <p:cNvSpPr/>
          <p:nvPr/>
        </p:nvSpPr>
        <p:spPr>
          <a:xfrm>
            <a:off x="1048450" y="3979859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74"/>
          <p:cNvSpPr/>
          <p:nvPr/>
        </p:nvSpPr>
        <p:spPr>
          <a:xfrm>
            <a:off x="4416725" y="2796622"/>
            <a:ext cx="674514" cy="67451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3" name="Google Shape;1093;p74"/>
          <p:cNvGrpSpPr/>
          <p:nvPr/>
        </p:nvGrpSpPr>
        <p:grpSpPr>
          <a:xfrm>
            <a:off x="4238583" y="2128954"/>
            <a:ext cx="356284" cy="328628"/>
            <a:chOff x="712875" y="2205450"/>
            <a:chExt cx="233675" cy="215550"/>
          </a:xfrm>
        </p:grpSpPr>
        <p:sp>
          <p:nvSpPr>
            <p:cNvPr id="1094" name="Google Shape;1094;p7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74"/>
          <p:cNvGrpSpPr/>
          <p:nvPr/>
        </p:nvGrpSpPr>
        <p:grpSpPr>
          <a:xfrm>
            <a:off x="7398101" y="2179342"/>
            <a:ext cx="356284" cy="328628"/>
            <a:chOff x="712875" y="2205450"/>
            <a:chExt cx="233675" cy="215550"/>
          </a:xfrm>
        </p:grpSpPr>
        <p:sp>
          <p:nvSpPr>
            <p:cNvPr id="1100" name="Google Shape;1100;p7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74"/>
          <p:cNvGrpSpPr/>
          <p:nvPr/>
        </p:nvGrpSpPr>
        <p:grpSpPr>
          <a:xfrm>
            <a:off x="4575851" y="2969554"/>
            <a:ext cx="356284" cy="328628"/>
            <a:chOff x="712875" y="2205450"/>
            <a:chExt cx="233675" cy="215550"/>
          </a:xfrm>
        </p:grpSpPr>
        <p:sp>
          <p:nvSpPr>
            <p:cNvPr id="1106" name="Google Shape;1106;p7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1" name="Google Shape;1111;p74"/>
          <p:cNvGrpSpPr/>
          <p:nvPr/>
        </p:nvGrpSpPr>
        <p:grpSpPr>
          <a:xfrm>
            <a:off x="1207576" y="4152804"/>
            <a:ext cx="356284" cy="328628"/>
            <a:chOff x="712875" y="2205450"/>
            <a:chExt cx="233675" cy="215550"/>
          </a:xfrm>
        </p:grpSpPr>
        <p:sp>
          <p:nvSpPr>
            <p:cNvPr id="1112" name="Google Shape;1112;p74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4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4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4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4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74"/>
          <p:cNvGrpSpPr/>
          <p:nvPr/>
        </p:nvGrpSpPr>
        <p:grpSpPr>
          <a:xfrm>
            <a:off x="8145136" y="445020"/>
            <a:ext cx="571517" cy="782875"/>
            <a:chOff x="1731150" y="1748550"/>
            <a:chExt cx="228625" cy="313175"/>
          </a:xfrm>
        </p:grpSpPr>
        <p:sp>
          <p:nvSpPr>
            <p:cNvPr id="1118" name="Google Shape;1118;p7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5" name="Google Shape;1125;p74"/>
          <p:cNvSpPr txBox="1">
            <a:spLocks noGrp="1"/>
          </p:cNvSpPr>
          <p:nvPr>
            <p:ph type="subTitle" idx="1"/>
          </p:nvPr>
        </p:nvSpPr>
        <p:spPr>
          <a:xfrm>
            <a:off x="860621" y="976243"/>
            <a:ext cx="3854629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600" dirty="0"/>
              <a:t>Recognize the Assumptions Underpinning the Model: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26" name="Google Shape;1126;p74"/>
          <p:cNvSpPr txBox="1">
            <a:spLocks noGrp="1"/>
          </p:cNvSpPr>
          <p:nvPr>
            <p:ph type="subTitle" idx="2"/>
          </p:nvPr>
        </p:nvSpPr>
        <p:spPr>
          <a:xfrm>
            <a:off x="1006032" y="1548943"/>
            <a:ext cx="3217009" cy="845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 the model’s assumptions about team experience, size, and complexity.</a:t>
            </a:r>
            <a:endParaRPr dirty="0"/>
          </a:p>
        </p:txBody>
      </p:sp>
      <p:sp>
        <p:nvSpPr>
          <p:cNvPr id="1127" name="Google Shape;1127;p74"/>
          <p:cNvSpPr txBox="1">
            <a:spLocks noGrp="1"/>
          </p:cNvSpPr>
          <p:nvPr>
            <p:ph type="subTitle" idx="3"/>
          </p:nvPr>
        </p:nvSpPr>
        <p:spPr>
          <a:xfrm>
            <a:off x="5135025" y="1169512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Customize the Model:</a:t>
            </a:r>
            <a:endParaRPr sz="1800" dirty="0"/>
          </a:p>
        </p:txBody>
      </p:sp>
      <p:sp>
        <p:nvSpPr>
          <p:cNvPr id="1128" name="Google Shape;1128;p74"/>
          <p:cNvSpPr txBox="1">
            <a:spLocks noGrp="1"/>
          </p:cNvSpPr>
          <p:nvPr>
            <p:ph type="subTitle" idx="4"/>
          </p:nvPr>
        </p:nvSpPr>
        <p:spPr>
          <a:xfrm>
            <a:off x="5000633" y="1515349"/>
            <a:ext cx="2583750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Adapt COCOMO to fit your project’s unique needs and industry standards.</a:t>
            </a:r>
            <a:endParaRPr dirty="0"/>
          </a:p>
        </p:txBody>
      </p:sp>
      <p:sp>
        <p:nvSpPr>
          <p:cNvPr id="1129" name="Google Shape;1129;p74"/>
          <p:cNvSpPr txBox="1">
            <a:spLocks noGrp="1"/>
          </p:cNvSpPr>
          <p:nvPr>
            <p:ph type="subTitle" idx="5"/>
          </p:nvPr>
        </p:nvSpPr>
        <p:spPr>
          <a:xfrm>
            <a:off x="1722975" y="3158775"/>
            <a:ext cx="2437024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Utilize Historical Data: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1130" name="Google Shape;1130;p74"/>
          <p:cNvSpPr txBox="1">
            <a:spLocks noGrp="1"/>
          </p:cNvSpPr>
          <p:nvPr>
            <p:ph type="subTitle" idx="6"/>
          </p:nvPr>
        </p:nvSpPr>
        <p:spPr>
          <a:xfrm>
            <a:off x="1722975" y="3517154"/>
            <a:ext cx="2565426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" dirty="0"/>
              <a:t>erify inputs and improve parameters with data from previous projects.</a:t>
            </a:r>
            <a:endParaRPr dirty="0"/>
          </a:p>
        </p:txBody>
      </p:sp>
      <p:sp>
        <p:nvSpPr>
          <p:cNvPr id="1131" name="Google Shape;1131;p74"/>
          <p:cNvSpPr txBox="1">
            <a:spLocks noGrp="1"/>
          </p:cNvSpPr>
          <p:nvPr>
            <p:ph type="subTitle" idx="7"/>
          </p:nvPr>
        </p:nvSpPr>
        <p:spPr>
          <a:xfrm>
            <a:off x="5135025" y="3158775"/>
            <a:ext cx="22860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Verify and Validate:</a:t>
            </a:r>
          </a:p>
        </p:txBody>
      </p:sp>
      <p:sp>
        <p:nvSpPr>
          <p:cNvPr id="1132" name="Google Shape;1132;p74"/>
          <p:cNvSpPr txBox="1">
            <a:spLocks noGrp="1"/>
          </p:cNvSpPr>
          <p:nvPr>
            <p:ph type="subTitle" idx="8"/>
          </p:nvPr>
        </p:nvSpPr>
        <p:spPr>
          <a:xfrm>
            <a:off x="5135024" y="3517154"/>
            <a:ext cx="2568637" cy="7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Compare estimates with actual project results and adjust as needed.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71"/>
          <p:cNvGrpSpPr/>
          <p:nvPr/>
        </p:nvGrpSpPr>
        <p:grpSpPr>
          <a:xfrm rot="10800000" flipH="1">
            <a:off x="4228807" y="25"/>
            <a:ext cx="4915205" cy="5143509"/>
            <a:chOff x="4003305" y="-6500"/>
            <a:chExt cx="4826399" cy="5156400"/>
          </a:xfrm>
        </p:grpSpPr>
        <p:sp>
          <p:nvSpPr>
            <p:cNvPr id="980" name="Google Shape;980;p71"/>
            <p:cNvSpPr/>
            <p:nvPr/>
          </p:nvSpPr>
          <p:spPr>
            <a:xfrm rot="-5400000">
              <a:off x="2284813" y="1712134"/>
              <a:ext cx="5156245" cy="1719261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1"/>
            <p:cNvSpPr/>
            <p:nvPr/>
          </p:nvSpPr>
          <p:spPr>
            <a:xfrm rot="-5400000">
              <a:off x="4662404" y="982600"/>
              <a:ext cx="5156400" cy="3178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71"/>
          <p:cNvSpPr/>
          <p:nvPr/>
        </p:nvSpPr>
        <p:spPr>
          <a:xfrm rot="10800000" flipH="1">
            <a:off x="6409170" y="-38940"/>
            <a:ext cx="2734828" cy="1457120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71"/>
          <p:cNvSpPr/>
          <p:nvPr/>
        </p:nvSpPr>
        <p:spPr>
          <a:xfrm rot="-2006702" flipH="1">
            <a:off x="4383861" y="1023016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5" name="Google Shape;985;p71"/>
          <p:cNvGrpSpPr/>
          <p:nvPr/>
        </p:nvGrpSpPr>
        <p:grpSpPr>
          <a:xfrm>
            <a:off x="4348109" y="2737001"/>
            <a:ext cx="1552017" cy="1552017"/>
            <a:chOff x="1475125" y="2862180"/>
            <a:chExt cx="1696564" cy="1696564"/>
          </a:xfrm>
        </p:grpSpPr>
        <p:sp>
          <p:nvSpPr>
            <p:cNvPr id="986" name="Google Shape;986;p71"/>
            <p:cNvSpPr/>
            <p:nvPr/>
          </p:nvSpPr>
          <p:spPr>
            <a:xfrm>
              <a:off x="1475125" y="2862180"/>
              <a:ext cx="1696564" cy="1696564"/>
            </a:xfrm>
            <a:custGeom>
              <a:avLst/>
              <a:gdLst/>
              <a:ahLst/>
              <a:cxnLst/>
              <a:rect l="l" t="t" r="r" b="b"/>
              <a:pathLst>
                <a:path w="47804" h="47804" extrusionOk="0">
                  <a:moveTo>
                    <a:pt x="23908" y="0"/>
                  </a:moveTo>
                  <a:cubicBezTo>
                    <a:pt x="22372" y="0"/>
                    <a:pt x="21050" y="1917"/>
                    <a:pt x="19586" y="2203"/>
                  </a:cubicBezTo>
                  <a:cubicBezTo>
                    <a:pt x="19422" y="2235"/>
                    <a:pt x="19253" y="2249"/>
                    <a:pt x="19080" y="2249"/>
                  </a:cubicBezTo>
                  <a:cubicBezTo>
                    <a:pt x="17963" y="2249"/>
                    <a:pt x="16678" y="1664"/>
                    <a:pt x="15580" y="1664"/>
                  </a:cubicBezTo>
                  <a:cubicBezTo>
                    <a:pt x="15289" y="1664"/>
                    <a:pt x="15010" y="1705"/>
                    <a:pt x="14752" y="1810"/>
                  </a:cubicBezTo>
                  <a:cubicBezTo>
                    <a:pt x="13347" y="2393"/>
                    <a:pt x="12859" y="4667"/>
                    <a:pt x="11609" y="5501"/>
                  </a:cubicBezTo>
                  <a:cubicBezTo>
                    <a:pt x="10359" y="6334"/>
                    <a:pt x="8049" y="5929"/>
                    <a:pt x="7001" y="6989"/>
                  </a:cubicBezTo>
                  <a:cubicBezTo>
                    <a:pt x="5941" y="8049"/>
                    <a:pt x="6346" y="10358"/>
                    <a:pt x="5513" y="11609"/>
                  </a:cubicBezTo>
                  <a:cubicBezTo>
                    <a:pt x="4667" y="12859"/>
                    <a:pt x="2393" y="13347"/>
                    <a:pt x="1810" y="14740"/>
                  </a:cubicBezTo>
                  <a:cubicBezTo>
                    <a:pt x="1238" y="16133"/>
                    <a:pt x="2500" y="18074"/>
                    <a:pt x="2203" y="19586"/>
                  </a:cubicBezTo>
                  <a:cubicBezTo>
                    <a:pt x="1917" y="21026"/>
                    <a:pt x="0" y="22360"/>
                    <a:pt x="0" y="23896"/>
                  </a:cubicBezTo>
                  <a:cubicBezTo>
                    <a:pt x="0" y="25432"/>
                    <a:pt x="1917" y="26753"/>
                    <a:pt x="2203" y="28218"/>
                  </a:cubicBezTo>
                  <a:cubicBezTo>
                    <a:pt x="2500" y="29718"/>
                    <a:pt x="1250" y="31671"/>
                    <a:pt x="1810" y="33052"/>
                  </a:cubicBezTo>
                  <a:cubicBezTo>
                    <a:pt x="2393" y="34445"/>
                    <a:pt x="4679" y="34945"/>
                    <a:pt x="5513" y="36195"/>
                  </a:cubicBezTo>
                  <a:cubicBezTo>
                    <a:pt x="6346" y="37445"/>
                    <a:pt x="5941" y="39743"/>
                    <a:pt x="7001" y="40803"/>
                  </a:cubicBezTo>
                  <a:cubicBezTo>
                    <a:pt x="8049" y="41862"/>
                    <a:pt x="10359" y="41457"/>
                    <a:pt x="11609" y="42291"/>
                  </a:cubicBezTo>
                  <a:cubicBezTo>
                    <a:pt x="12859" y="43124"/>
                    <a:pt x="13347" y="45398"/>
                    <a:pt x="14752" y="45982"/>
                  </a:cubicBezTo>
                  <a:cubicBezTo>
                    <a:pt x="15017" y="46094"/>
                    <a:pt x="15304" y="46138"/>
                    <a:pt x="15604" y="46138"/>
                  </a:cubicBezTo>
                  <a:cubicBezTo>
                    <a:pt x="16698" y="46138"/>
                    <a:pt x="17975" y="45555"/>
                    <a:pt x="19084" y="45555"/>
                  </a:cubicBezTo>
                  <a:cubicBezTo>
                    <a:pt x="19256" y="45555"/>
                    <a:pt x="19424" y="45569"/>
                    <a:pt x="19586" y="45601"/>
                  </a:cubicBezTo>
                  <a:cubicBezTo>
                    <a:pt x="21027" y="45875"/>
                    <a:pt x="22372" y="47803"/>
                    <a:pt x="23908" y="47803"/>
                  </a:cubicBezTo>
                  <a:cubicBezTo>
                    <a:pt x="25432" y="47803"/>
                    <a:pt x="26754" y="45875"/>
                    <a:pt x="28218" y="45601"/>
                  </a:cubicBezTo>
                  <a:cubicBezTo>
                    <a:pt x="28382" y="45568"/>
                    <a:pt x="28551" y="45554"/>
                    <a:pt x="28724" y="45554"/>
                  </a:cubicBezTo>
                  <a:cubicBezTo>
                    <a:pt x="29835" y="45554"/>
                    <a:pt x="31114" y="46133"/>
                    <a:pt x="32208" y="46133"/>
                  </a:cubicBezTo>
                  <a:cubicBezTo>
                    <a:pt x="32505" y="46133"/>
                    <a:pt x="32789" y="46091"/>
                    <a:pt x="33052" y="45982"/>
                  </a:cubicBezTo>
                  <a:cubicBezTo>
                    <a:pt x="34457" y="45398"/>
                    <a:pt x="34945" y="43124"/>
                    <a:pt x="36195" y="42291"/>
                  </a:cubicBezTo>
                  <a:cubicBezTo>
                    <a:pt x="37445" y="41457"/>
                    <a:pt x="39755" y="41862"/>
                    <a:pt x="40815" y="40803"/>
                  </a:cubicBezTo>
                  <a:cubicBezTo>
                    <a:pt x="41863" y="39743"/>
                    <a:pt x="41470" y="37445"/>
                    <a:pt x="42303" y="36195"/>
                  </a:cubicBezTo>
                  <a:cubicBezTo>
                    <a:pt x="43137" y="34945"/>
                    <a:pt x="45411" y="34445"/>
                    <a:pt x="45994" y="33052"/>
                  </a:cubicBezTo>
                  <a:cubicBezTo>
                    <a:pt x="46566" y="31671"/>
                    <a:pt x="45303" y="29718"/>
                    <a:pt x="45601" y="28218"/>
                  </a:cubicBezTo>
                  <a:cubicBezTo>
                    <a:pt x="45887" y="26765"/>
                    <a:pt x="47804" y="25432"/>
                    <a:pt x="47804" y="23896"/>
                  </a:cubicBezTo>
                  <a:cubicBezTo>
                    <a:pt x="47804" y="22360"/>
                    <a:pt x="45887" y="21038"/>
                    <a:pt x="45601" y="19586"/>
                  </a:cubicBezTo>
                  <a:cubicBezTo>
                    <a:pt x="45303" y="18074"/>
                    <a:pt x="46554" y="16133"/>
                    <a:pt x="45994" y="14740"/>
                  </a:cubicBezTo>
                  <a:cubicBezTo>
                    <a:pt x="45411" y="13347"/>
                    <a:pt x="43137" y="12859"/>
                    <a:pt x="42303" y="11609"/>
                  </a:cubicBezTo>
                  <a:cubicBezTo>
                    <a:pt x="41470" y="10358"/>
                    <a:pt x="41863" y="8049"/>
                    <a:pt x="40815" y="6989"/>
                  </a:cubicBezTo>
                  <a:cubicBezTo>
                    <a:pt x="39755" y="5929"/>
                    <a:pt x="37445" y="6334"/>
                    <a:pt x="36195" y="5501"/>
                  </a:cubicBezTo>
                  <a:cubicBezTo>
                    <a:pt x="34945" y="4667"/>
                    <a:pt x="34457" y="2393"/>
                    <a:pt x="33052" y="1810"/>
                  </a:cubicBezTo>
                  <a:cubicBezTo>
                    <a:pt x="32789" y="1699"/>
                    <a:pt x="32505" y="1655"/>
                    <a:pt x="32207" y="1655"/>
                  </a:cubicBezTo>
                  <a:cubicBezTo>
                    <a:pt x="31110" y="1655"/>
                    <a:pt x="29828" y="2248"/>
                    <a:pt x="28715" y="2248"/>
                  </a:cubicBezTo>
                  <a:cubicBezTo>
                    <a:pt x="28545" y="2248"/>
                    <a:pt x="28379" y="2235"/>
                    <a:pt x="28218" y="2203"/>
                  </a:cubicBezTo>
                  <a:cubicBezTo>
                    <a:pt x="26777" y="1917"/>
                    <a:pt x="25432" y="0"/>
                    <a:pt x="239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7" name="Google Shape;987;p71"/>
            <p:cNvGrpSpPr/>
            <p:nvPr/>
          </p:nvGrpSpPr>
          <p:grpSpPr>
            <a:xfrm>
              <a:off x="1948753" y="3340244"/>
              <a:ext cx="749313" cy="740435"/>
              <a:chOff x="2814850" y="2382625"/>
              <a:chExt cx="240550" cy="237700"/>
            </a:xfrm>
          </p:grpSpPr>
          <p:sp>
            <p:nvSpPr>
              <p:cNvPr id="988" name="Google Shape;988;p71"/>
              <p:cNvSpPr/>
              <p:nvPr/>
            </p:nvSpPr>
            <p:spPr>
              <a:xfrm>
                <a:off x="2819000" y="2426425"/>
                <a:ext cx="82775" cy="1515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6063" extrusionOk="0">
                    <a:moveTo>
                      <a:pt x="2505" y="0"/>
                    </a:moveTo>
                    <a:cubicBezTo>
                      <a:pt x="2358" y="0"/>
                      <a:pt x="2209" y="57"/>
                      <a:pt x="2096" y="180"/>
                    </a:cubicBezTo>
                    <a:cubicBezTo>
                      <a:pt x="2049" y="156"/>
                      <a:pt x="1977" y="132"/>
                      <a:pt x="1906" y="132"/>
                    </a:cubicBezTo>
                    <a:cubicBezTo>
                      <a:pt x="1787" y="156"/>
                      <a:pt x="1644" y="180"/>
                      <a:pt x="1549" y="275"/>
                    </a:cubicBezTo>
                    <a:cubicBezTo>
                      <a:pt x="1525" y="251"/>
                      <a:pt x="1525" y="228"/>
                      <a:pt x="1501" y="204"/>
                    </a:cubicBezTo>
                    <a:cubicBezTo>
                      <a:pt x="1382" y="85"/>
                      <a:pt x="1239" y="37"/>
                      <a:pt x="1096" y="37"/>
                    </a:cubicBezTo>
                    <a:cubicBezTo>
                      <a:pt x="882" y="37"/>
                      <a:pt x="715" y="132"/>
                      <a:pt x="596" y="299"/>
                    </a:cubicBezTo>
                    <a:cubicBezTo>
                      <a:pt x="525" y="299"/>
                      <a:pt x="477" y="299"/>
                      <a:pt x="429" y="323"/>
                    </a:cubicBezTo>
                    <a:cubicBezTo>
                      <a:pt x="167" y="394"/>
                      <a:pt x="1" y="609"/>
                      <a:pt x="1" y="871"/>
                    </a:cubicBezTo>
                    <a:cubicBezTo>
                      <a:pt x="48" y="1537"/>
                      <a:pt x="144" y="2228"/>
                      <a:pt x="287" y="2871"/>
                    </a:cubicBezTo>
                    <a:cubicBezTo>
                      <a:pt x="429" y="3895"/>
                      <a:pt x="334" y="4919"/>
                      <a:pt x="453" y="5919"/>
                    </a:cubicBezTo>
                    <a:cubicBezTo>
                      <a:pt x="477" y="5943"/>
                      <a:pt x="501" y="5967"/>
                      <a:pt x="525" y="6015"/>
                    </a:cubicBezTo>
                    <a:cubicBezTo>
                      <a:pt x="549" y="6015"/>
                      <a:pt x="549" y="6038"/>
                      <a:pt x="572" y="6062"/>
                    </a:cubicBezTo>
                    <a:cubicBezTo>
                      <a:pt x="971" y="5942"/>
                      <a:pt x="1370" y="5890"/>
                      <a:pt x="1783" y="5890"/>
                    </a:cubicBezTo>
                    <a:cubicBezTo>
                      <a:pt x="1863" y="5890"/>
                      <a:pt x="1944" y="5892"/>
                      <a:pt x="2025" y="5895"/>
                    </a:cubicBezTo>
                    <a:lnTo>
                      <a:pt x="2906" y="5895"/>
                    </a:lnTo>
                    <a:cubicBezTo>
                      <a:pt x="2930" y="5824"/>
                      <a:pt x="2954" y="5729"/>
                      <a:pt x="2954" y="5657"/>
                    </a:cubicBezTo>
                    <a:cubicBezTo>
                      <a:pt x="2930" y="5634"/>
                      <a:pt x="2930" y="5610"/>
                      <a:pt x="2954" y="5610"/>
                    </a:cubicBezTo>
                    <a:cubicBezTo>
                      <a:pt x="3168" y="5514"/>
                      <a:pt x="3311" y="5300"/>
                      <a:pt x="3311" y="5062"/>
                    </a:cubicBezTo>
                    <a:cubicBezTo>
                      <a:pt x="3168" y="3752"/>
                      <a:pt x="3120" y="2395"/>
                      <a:pt x="3168" y="1061"/>
                    </a:cubicBezTo>
                    <a:cubicBezTo>
                      <a:pt x="3168" y="942"/>
                      <a:pt x="3120" y="823"/>
                      <a:pt x="3049" y="728"/>
                    </a:cubicBezTo>
                    <a:cubicBezTo>
                      <a:pt x="3097" y="585"/>
                      <a:pt x="3073" y="418"/>
                      <a:pt x="3001" y="275"/>
                    </a:cubicBezTo>
                    <a:cubicBezTo>
                      <a:pt x="2893" y="99"/>
                      <a:pt x="2700" y="0"/>
                      <a:pt x="25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71"/>
              <p:cNvSpPr/>
              <p:nvPr/>
            </p:nvSpPr>
            <p:spPr>
              <a:xfrm>
                <a:off x="2902950" y="2387675"/>
                <a:ext cx="144700" cy="151850"/>
              </a:xfrm>
              <a:custGeom>
                <a:avLst/>
                <a:gdLst/>
                <a:ahLst/>
                <a:cxnLst/>
                <a:rect l="l" t="t" r="r" b="b"/>
                <a:pathLst>
                  <a:path w="5788" h="6074" extrusionOk="0">
                    <a:moveTo>
                      <a:pt x="777" y="1"/>
                    </a:moveTo>
                    <a:cubicBezTo>
                      <a:pt x="732" y="1"/>
                      <a:pt x="687" y="6"/>
                      <a:pt x="644" y="15"/>
                    </a:cubicBezTo>
                    <a:cubicBezTo>
                      <a:pt x="382" y="87"/>
                      <a:pt x="167" y="301"/>
                      <a:pt x="96" y="563"/>
                    </a:cubicBezTo>
                    <a:cubicBezTo>
                      <a:pt x="48" y="754"/>
                      <a:pt x="24" y="944"/>
                      <a:pt x="24" y="1135"/>
                    </a:cubicBezTo>
                    <a:cubicBezTo>
                      <a:pt x="1" y="1492"/>
                      <a:pt x="1" y="1825"/>
                      <a:pt x="24" y="2182"/>
                    </a:cubicBezTo>
                    <a:cubicBezTo>
                      <a:pt x="24" y="2444"/>
                      <a:pt x="48" y="2683"/>
                      <a:pt x="72" y="2945"/>
                    </a:cubicBezTo>
                    <a:cubicBezTo>
                      <a:pt x="24" y="3849"/>
                      <a:pt x="96" y="4754"/>
                      <a:pt x="239" y="5659"/>
                    </a:cubicBezTo>
                    <a:cubicBezTo>
                      <a:pt x="286" y="5802"/>
                      <a:pt x="382" y="5921"/>
                      <a:pt x="501" y="5993"/>
                    </a:cubicBezTo>
                    <a:cubicBezTo>
                      <a:pt x="590" y="6046"/>
                      <a:pt x="693" y="6073"/>
                      <a:pt x="789" y="6073"/>
                    </a:cubicBezTo>
                    <a:cubicBezTo>
                      <a:pt x="821" y="6073"/>
                      <a:pt x="852" y="6070"/>
                      <a:pt x="882" y="6064"/>
                    </a:cubicBezTo>
                    <a:cubicBezTo>
                      <a:pt x="1001" y="6040"/>
                      <a:pt x="1120" y="5993"/>
                      <a:pt x="1215" y="5898"/>
                    </a:cubicBezTo>
                    <a:lnTo>
                      <a:pt x="1310" y="5993"/>
                    </a:lnTo>
                    <a:cubicBezTo>
                      <a:pt x="1394" y="6040"/>
                      <a:pt x="1495" y="6064"/>
                      <a:pt x="1596" y="6064"/>
                    </a:cubicBezTo>
                    <a:cubicBezTo>
                      <a:pt x="1697" y="6064"/>
                      <a:pt x="1799" y="6040"/>
                      <a:pt x="1882" y="5993"/>
                    </a:cubicBezTo>
                    <a:cubicBezTo>
                      <a:pt x="1953" y="5945"/>
                      <a:pt x="2001" y="5898"/>
                      <a:pt x="2049" y="5850"/>
                    </a:cubicBezTo>
                    <a:cubicBezTo>
                      <a:pt x="2116" y="5867"/>
                      <a:pt x="2183" y="5884"/>
                      <a:pt x="2259" y="5884"/>
                    </a:cubicBezTo>
                    <a:cubicBezTo>
                      <a:pt x="2291" y="5884"/>
                      <a:pt x="2323" y="5881"/>
                      <a:pt x="2358" y="5874"/>
                    </a:cubicBezTo>
                    <a:cubicBezTo>
                      <a:pt x="2573" y="5850"/>
                      <a:pt x="2763" y="5683"/>
                      <a:pt x="2811" y="5469"/>
                    </a:cubicBezTo>
                    <a:cubicBezTo>
                      <a:pt x="2835" y="5397"/>
                      <a:pt x="2858" y="5350"/>
                      <a:pt x="2858" y="5278"/>
                    </a:cubicBezTo>
                    <a:cubicBezTo>
                      <a:pt x="3001" y="5405"/>
                      <a:pt x="3176" y="5479"/>
                      <a:pt x="3354" y="5479"/>
                    </a:cubicBezTo>
                    <a:cubicBezTo>
                      <a:pt x="3443" y="5479"/>
                      <a:pt x="3533" y="5461"/>
                      <a:pt x="3620" y="5421"/>
                    </a:cubicBezTo>
                    <a:cubicBezTo>
                      <a:pt x="3763" y="5374"/>
                      <a:pt x="3882" y="5278"/>
                      <a:pt x="3978" y="5183"/>
                    </a:cubicBezTo>
                    <a:cubicBezTo>
                      <a:pt x="4001" y="5207"/>
                      <a:pt x="4001" y="5231"/>
                      <a:pt x="4025" y="5278"/>
                    </a:cubicBezTo>
                    <a:cubicBezTo>
                      <a:pt x="4158" y="5499"/>
                      <a:pt x="4393" y="5638"/>
                      <a:pt x="4654" y="5638"/>
                    </a:cubicBezTo>
                    <a:cubicBezTo>
                      <a:pt x="4675" y="5638"/>
                      <a:pt x="4695" y="5637"/>
                      <a:pt x="4716" y="5636"/>
                    </a:cubicBezTo>
                    <a:cubicBezTo>
                      <a:pt x="5145" y="5612"/>
                      <a:pt x="5502" y="5255"/>
                      <a:pt x="5549" y="4826"/>
                    </a:cubicBezTo>
                    <a:cubicBezTo>
                      <a:pt x="5645" y="4183"/>
                      <a:pt x="5692" y="3540"/>
                      <a:pt x="5716" y="2897"/>
                    </a:cubicBezTo>
                    <a:cubicBezTo>
                      <a:pt x="5764" y="2182"/>
                      <a:pt x="5788" y="1492"/>
                      <a:pt x="5788" y="801"/>
                    </a:cubicBezTo>
                    <a:cubicBezTo>
                      <a:pt x="5788" y="468"/>
                      <a:pt x="5526" y="230"/>
                      <a:pt x="5216" y="230"/>
                    </a:cubicBezTo>
                    <a:lnTo>
                      <a:pt x="5216" y="206"/>
                    </a:lnTo>
                    <a:cubicBezTo>
                      <a:pt x="5049" y="206"/>
                      <a:pt x="4906" y="277"/>
                      <a:pt x="4787" y="396"/>
                    </a:cubicBezTo>
                    <a:cubicBezTo>
                      <a:pt x="4623" y="232"/>
                      <a:pt x="4406" y="149"/>
                      <a:pt x="4188" y="149"/>
                    </a:cubicBezTo>
                    <a:cubicBezTo>
                      <a:pt x="3995" y="149"/>
                      <a:pt x="3801" y="214"/>
                      <a:pt x="3644" y="349"/>
                    </a:cubicBezTo>
                    <a:cubicBezTo>
                      <a:pt x="3620" y="373"/>
                      <a:pt x="3597" y="396"/>
                      <a:pt x="3573" y="444"/>
                    </a:cubicBezTo>
                    <a:cubicBezTo>
                      <a:pt x="3454" y="230"/>
                      <a:pt x="3263" y="111"/>
                      <a:pt x="3049" y="39"/>
                    </a:cubicBezTo>
                    <a:cubicBezTo>
                      <a:pt x="2993" y="25"/>
                      <a:pt x="2937" y="19"/>
                      <a:pt x="2880" y="19"/>
                    </a:cubicBezTo>
                    <a:cubicBezTo>
                      <a:pt x="2647" y="19"/>
                      <a:pt x="2416" y="133"/>
                      <a:pt x="2263" y="325"/>
                    </a:cubicBezTo>
                    <a:cubicBezTo>
                      <a:pt x="2168" y="206"/>
                      <a:pt x="2025" y="111"/>
                      <a:pt x="1882" y="63"/>
                    </a:cubicBezTo>
                    <a:cubicBezTo>
                      <a:pt x="1818" y="42"/>
                      <a:pt x="1749" y="31"/>
                      <a:pt x="1680" y="31"/>
                    </a:cubicBezTo>
                    <a:cubicBezTo>
                      <a:pt x="1519" y="31"/>
                      <a:pt x="1356" y="89"/>
                      <a:pt x="1239" y="206"/>
                    </a:cubicBezTo>
                    <a:cubicBezTo>
                      <a:pt x="1125" y="73"/>
                      <a:pt x="951" y="1"/>
                      <a:pt x="7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71"/>
              <p:cNvSpPr/>
              <p:nvPr/>
            </p:nvSpPr>
            <p:spPr>
              <a:xfrm>
                <a:off x="2814850" y="2382625"/>
                <a:ext cx="240550" cy="237700"/>
              </a:xfrm>
              <a:custGeom>
                <a:avLst/>
                <a:gdLst/>
                <a:ahLst/>
                <a:cxnLst/>
                <a:rect l="l" t="t" r="r" b="b"/>
                <a:pathLst>
                  <a:path w="9622" h="9508" extrusionOk="0">
                    <a:moveTo>
                      <a:pt x="1511" y="1880"/>
                    </a:moveTo>
                    <a:cubicBezTo>
                      <a:pt x="1548" y="1880"/>
                      <a:pt x="1584" y="1881"/>
                      <a:pt x="1619" y="1884"/>
                    </a:cubicBezTo>
                    <a:cubicBezTo>
                      <a:pt x="1619" y="1908"/>
                      <a:pt x="1596" y="1956"/>
                      <a:pt x="1596" y="2003"/>
                    </a:cubicBezTo>
                    <a:cubicBezTo>
                      <a:pt x="1643" y="2527"/>
                      <a:pt x="1596" y="3051"/>
                      <a:pt x="1596" y="3575"/>
                    </a:cubicBezTo>
                    <a:cubicBezTo>
                      <a:pt x="1596" y="4480"/>
                      <a:pt x="1619" y="5361"/>
                      <a:pt x="1691" y="6242"/>
                    </a:cubicBezTo>
                    <a:cubicBezTo>
                      <a:pt x="1691" y="6326"/>
                      <a:pt x="1756" y="6367"/>
                      <a:pt x="1822" y="6367"/>
                    </a:cubicBezTo>
                    <a:cubicBezTo>
                      <a:pt x="1887" y="6367"/>
                      <a:pt x="1953" y="6326"/>
                      <a:pt x="1953" y="6242"/>
                    </a:cubicBezTo>
                    <a:cubicBezTo>
                      <a:pt x="1953" y="5980"/>
                      <a:pt x="1929" y="5718"/>
                      <a:pt x="1953" y="5457"/>
                    </a:cubicBezTo>
                    <a:cubicBezTo>
                      <a:pt x="1977" y="5195"/>
                      <a:pt x="1977" y="4909"/>
                      <a:pt x="2001" y="4671"/>
                    </a:cubicBezTo>
                    <a:cubicBezTo>
                      <a:pt x="2048" y="3766"/>
                      <a:pt x="2143" y="2908"/>
                      <a:pt x="2167" y="2003"/>
                    </a:cubicBezTo>
                    <a:cubicBezTo>
                      <a:pt x="2167" y="1980"/>
                      <a:pt x="2167" y="1956"/>
                      <a:pt x="2167" y="1932"/>
                    </a:cubicBezTo>
                    <a:cubicBezTo>
                      <a:pt x="2501" y="1980"/>
                      <a:pt x="2834" y="2003"/>
                      <a:pt x="3167" y="2003"/>
                    </a:cubicBezTo>
                    <a:cubicBezTo>
                      <a:pt x="3167" y="2123"/>
                      <a:pt x="3167" y="2242"/>
                      <a:pt x="3191" y="2337"/>
                    </a:cubicBezTo>
                    <a:cubicBezTo>
                      <a:pt x="3215" y="3361"/>
                      <a:pt x="3191" y="4694"/>
                      <a:pt x="3215" y="5718"/>
                    </a:cubicBezTo>
                    <a:cubicBezTo>
                      <a:pt x="3215" y="6100"/>
                      <a:pt x="3215" y="6481"/>
                      <a:pt x="3239" y="6862"/>
                    </a:cubicBezTo>
                    <a:cubicBezTo>
                      <a:pt x="3215" y="6885"/>
                      <a:pt x="3215" y="6933"/>
                      <a:pt x="3239" y="6957"/>
                    </a:cubicBezTo>
                    <a:lnTo>
                      <a:pt x="3239" y="6981"/>
                    </a:lnTo>
                    <a:cubicBezTo>
                      <a:pt x="3239" y="7195"/>
                      <a:pt x="3310" y="7362"/>
                      <a:pt x="3453" y="7505"/>
                    </a:cubicBezTo>
                    <a:lnTo>
                      <a:pt x="2310" y="7457"/>
                    </a:lnTo>
                    <a:cubicBezTo>
                      <a:pt x="2136" y="7448"/>
                      <a:pt x="1965" y="7443"/>
                      <a:pt x="1794" y="7443"/>
                    </a:cubicBezTo>
                    <a:cubicBezTo>
                      <a:pt x="1499" y="7443"/>
                      <a:pt x="1207" y="7459"/>
                      <a:pt x="905" y="7505"/>
                    </a:cubicBezTo>
                    <a:cubicBezTo>
                      <a:pt x="762" y="7505"/>
                      <a:pt x="643" y="7552"/>
                      <a:pt x="524" y="7647"/>
                    </a:cubicBezTo>
                    <a:cubicBezTo>
                      <a:pt x="572" y="7076"/>
                      <a:pt x="619" y="6504"/>
                      <a:pt x="619" y="5933"/>
                    </a:cubicBezTo>
                    <a:cubicBezTo>
                      <a:pt x="619" y="5218"/>
                      <a:pt x="572" y="4433"/>
                      <a:pt x="524" y="3694"/>
                    </a:cubicBezTo>
                    <a:cubicBezTo>
                      <a:pt x="524" y="3147"/>
                      <a:pt x="262" y="2480"/>
                      <a:pt x="762" y="2099"/>
                    </a:cubicBezTo>
                    <a:cubicBezTo>
                      <a:pt x="991" y="1953"/>
                      <a:pt x="1257" y="1880"/>
                      <a:pt x="1511" y="1880"/>
                    </a:cubicBezTo>
                    <a:close/>
                    <a:moveTo>
                      <a:pt x="4626" y="0"/>
                    </a:moveTo>
                    <a:cubicBezTo>
                      <a:pt x="4215" y="0"/>
                      <a:pt x="3828" y="118"/>
                      <a:pt x="3501" y="336"/>
                    </a:cubicBezTo>
                    <a:cubicBezTo>
                      <a:pt x="3215" y="622"/>
                      <a:pt x="3072" y="1027"/>
                      <a:pt x="3144" y="1408"/>
                    </a:cubicBezTo>
                    <a:lnTo>
                      <a:pt x="3144" y="1694"/>
                    </a:lnTo>
                    <a:cubicBezTo>
                      <a:pt x="2977" y="1694"/>
                      <a:pt x="2834" y="1694"/>
                      <a:pt x="2667" y="1670"/>
                    </a:cubicBezTo>
                    <a:cubicBezTo>
                      <a:pt x="2286" y="1622"/>
                      <a:pt x="1881" y="1551"/>
                      <a:pt x="1500" y="1551"/>
                    </a:cubicBezTo>
                    <a:cubicBezTo>
                      <a:pt x="1468" y="1549"/>
                      <a:pt x="1435" y="1548"/>
                      <a:pt x="1402" y="1548"/>
                    </a:cubicBezTo>
                    <a:cubicBezTo>
                      <a:pt x="720" y="1548"/>
                      <a:pt x="47" y="2015"/>
                      <a:pt x="24" y="2742"/>
                    </a:cubicBezTo>
                    <a:cubicBezTo>
                      <a:pt x="0" y="3099"/>
                      <a:pt x="72" y="3432"/>
                      <a:pt x="48" y="3766"/>
                    </a:cubicBezTo>
                    <a:cubicBezTo>
                      <a:pt x="24" y="4480"/>
                      <a:pt x="24" y="5266"/>
                      <a:pt x="48" y="5957"/>
                    </a:cubicBezTo>
                    <a:lnTo>
                      <a:pt x="48" y="7409"/>
                    </a:lnTo>
                    <a:cubicBezTo>
                      <a:pt x="72" y="7552"/>
                      <a:pt x="24" y="8124"/>
                      <a:pt x="95" y="8457"/>
                    </a:cubicBezTo>
                    <a:cubicBezTo>
                      <a:pt x="72" y="8552"/>
                      <a:pt x="72" y="8671"/>
                      <a:pt x="119" y="8767"/>
                    </a:cubicBezTo>
                    <a:cubicBezTo>
                      <a:pt x="286" y="9386"/>
                      <a:pt x="738" y="9457"/>
                      <a:pt x="1310" y="9481"/>
                    </a:cubicBezTo>
                    <a:cubicBezTo>
                      <a:pt x="1589" y="9501"/>
                      <a:pt x="1868" y="9508"/>
                      <a:pt x="2148" y="9508"/>
                    </a:cubicBezTo>
                    <a:cubicBezTo>
                      <a:pt x="2892" y="9508"/>
                      <a:pt x="3637" y="9457"/>
                      <a:pt x="4382" y="9457"/>
                    </a:cubicBezTo>
                    <a:lnTo>
                      <a:pt x="5073" y="9457"/>
                    </a:lnTo>
                    <a:lnTo>
                      <a:pt x="6263" y="9410"/>
                    </a:lnTo>
                    <a:cubicBezTo>
                      <a:pt x="6406" y="9386"/>
                      <a:pt x="6406" y="9172"/>
                      <a:pt x="6263" y="9148"/>
                    </a:cubicBezTo>
                    <a:lnTo>
                      <a:pt x="5477" y="9124"/>
                    </a:lnTo>
                    <a:cubicBezTo>
                      <a:pt x="4977" y="9124"/>
                      <a:pt x="4406" y="9100"/>
                      <a:pt x="3906" y="9076"/>
                    </a:cubicBezTo>
                    <a:cubicBezTo>
                      <a:pt x="2929" y="9076"/>
                      <a:pt x="1953" y="9029"/>
                      <a:pt x="976" y="8933"/>
                    </a:cubicBezTo>
                    <a:cubicBezTo>
                      <a:pt x="786" y="8933"/>
                      <a:pt x="667" y="8719"/>
                      <a:pt x="667" y="8529"/>
                    </a:cubicBezTo>
                    <a:lnTo>
                      <a:pt x="667" y="8505"/>
                    </a:lnTo>
                    <a:cubicBezTo>
                      <a:pt x="667" y="8362"/>
                      <a:pt x="715" y="8219"/>
                      <a:pt x="834" y="8100"/>
                    </a:cubicBezTo>
                    <a:cubicBezTo>
                      <a:pt x="905" y="8052"/>
                      <a:pt x="976" y="8005"/>
                      <a:pt x="1072" y="8005"/>
                    </a:cubicBezTo>
                    <a:cubicBezTo>
                      <a:pt x="1215" y="7981"/>
                      <a:pt x="1381" y="7957"/>
                      <a:pt x="1548" y="7933"/>
                    </a:cubicBezTo>
                    <a:cubicBezTo>
                      <a:pt x="1929" y="7921"/>
                      <a:pt x="2316" y="7915"/>
                      <a:pt x="2706" y="7915"/>
                    </a:cubicBezTo>
                    <a:cubicBezTo>
                      <a:pt x="3096" y="7915"/>
                      <a:pt x="3489" y="7921"/>
                      <a:pt x="3882" y="7933"/>
                    </a:cubicBezTo>
                    <a:lnTo>
                      <a:pt x="5835" y="7933"/>
                    </a:lnTo>
                    <a:cubicBezTo>
                      <a:pt x="6216" y="7957"/>
                      <a:pt x="6573" y="7981"/>
                      <a:pt x="7025" y="8028"/>
                    </a:cubicBezTo>
                    <a:cubicBezTo>
                      <a:pt x="7216" y="8040"/>
                      <a:pt x="7406" y="8046"/>
                      <a:pt x="7597" y="8046"/>
                    </a:cubicBezTo>
                    <a:cubicBezTo>
                      <a:pt x="8168" y="8046"/>
                      <a:pt x="8740" y="7993"/>
                      <a:pt x="9312" y="7886"/>
                    </a:cubicBezTo>
                    <a:cubicBezTo>
                      <a:pt x="9502" y="7862"/>
                      <a:pt x="9478" y="7600"/>
                      <a:pt x="9312" y="7576"/>
                    </a:cubicBezTo>
                    <a:cubicBezTo>
                      <a:pt x="9002" y="7528"/>
                      <a:pt x="8740" y="7505"/>
                      <a:pt x="8430" y="7481"/>
                    </a:cubicBezTo>
                    <a:cubicBezTo>
                      <a:pt x="8153" y="7473"/>
                      <a:pt x="7869" y="7470"/>
                      <a:pt x="7584" y="7470"/>
                    </a:cubicBezTo>
                    <a:cubicBezTo>
                      <a:pt x="7012" y="7470"/>
                      <a:pt x="6430" y="7481"/>
                      <a:pt x="5858" y="7481"/>
                    </a:cubicBezTo>
                    <a:lnTo>
                      <a:pt x="4715" y="7528"/>
                    </a:lnTo>
                    <a:cubicBezTo>
                      <a:pt x="4628" y="7543"/>
                      <a:pt x="4531" y="7552"/>
                      <a:pt x="4432" y="7552"/>
                    </a:cubicBezTo>
                    <a:cubicBezTo>
                      <a:pt x="4047" y="7552"/>
                      <a:pt x="3629" y="7421"/>
                      <a:pt x="3572" y="7004"/>
                    </a:cubicBezTo>
                    <a:cubicBezTo>
                      <a:pt x="3572" y="6981"/>
                      <a:pt x="3572" y="6957"/>
                      <a:pt x="3572" y="6933"/>
                    </a:cubicBezTo>
                    <a:cubicBezTo>
                      <a:pt x="3572" y="6933"/>
                      <a:pt x="3572" y="6909"/>
                      <a:pt x="3572" y="6885"/>
                    </a:cubicBezTo>
                    <a:cubicBezTo>
                      <a:pt x="3644" y="6504"/>
                      <a:pt x="4358" y="6385"/>
                      <a:pt x="4692" y="6385"/>
                    </a:cubicBezTo>
                    <a:lnTo>
                      <a:pt x="5335" y="6385"/>
                    </a:lnTo>
                    <a:cubicBezTo>
                      <a:pt x="5644" y="6385"/>
                      <a:pt x="5930" y="6385"/>
                      <a:pt x="6239" y="6433"/>
                    </a:cubicBezTo>
                    <a:cubicBezTo>
                      <a:pt x="6882" y="6457"/>
                      <a:pt x="7645" y="6457"/>
                      <a:pt x="8264" y="6457"/>
                    </a:cubicBezTo>
                    <a:cubicBezTo>
                      <a:pt x="8437" y="6457"/>
                      <a:pt x="8728" y="6506"/>
                      <a:pt x="8997" y="6506"/>
                    </a:cubicBezTo>
                    <a:cubicBezTo>
                      <a:pt x="9319" y="6506"/>
                      <a:pt x="9608" y="6435"/>
                      <a:pt x="9621" y="6123"/>
                    </a:cubicBezTo>
                    <a:cubicBezTo>
                      <a:pt x="9621" y="5933"/>
                      <a:pt x="9621" y="5647"/>
                      <a:pt x="9621" y="5480"/>
                    </a:cubicBezTo>
                    <a:cubicBezTo>
                      <a:pt x="9575" y="5341"/>
                      <a:pt x="9460" y="5275"/>
                      <a:pt x="9346" y="5275"/>
                    </a:cubicBezTo>
                    <a:cubicBezTo>
                      <a:pt x="9227" y="5275"/>
                      <a:pt x="9110" y="5347"/>
                      <a:pt x="9073" y="5480"/>
                    </a:cubicBezTo>
                    <a:lnTo>
                      <a:pt x="9050" y="5480"/>
                    </a:lnTo>
                    <a:lnTo>
                      <a:pt x="9050" y="5933"/>
                    </a:lnTo>
                    <a:lnTo>
                      <a:pt x="9050" y="5980"/>
                    </a:lnTo>
                    <a:lnTo>
                      <a:pt x="8168" y="5980"/>
                    </a:lnTo>
                    <a:cubicBezTo>
                      <a:pt x="7573" y="5980"/>
                      <a:pt x="6835" y="6004"/>
                      <a:pt x="6239" y="6028"/>
                    </a:cubicBezTo>
                    <a:cubicBezTo>
                      <a:pt x="6097" y="6016"/>
                      <a:pt x="5948" y="6010"/>
                      <a:pt x="5799" y="6010"/>
                    </a:cubicBezTo>
                    <a:cubicBezTo>
                      <a:pt x="5650" y="6010"/>
                      <a:pt x="5501" y="6016"/>
                      <a:pt x="5358" y="6028"/>
                    </a:cubicBezTo>
                    <a:lnTo>
                      <a:pt x="5263" y="6028"/>
                    </a:lnTo>
                    <a:lnTo>
                      <a:pt x="5263" y="5004"/>
                    </a:lnTo>
                    <a:cubicBezTo>
                      <a:pt x="5263" y="3932"/>
                      <a:pt x="5120" y="2861"/>
                      <a:pt x="5144" y="1789"/>
                    </a:cubicBezTo>
                    <a:cubicBezTo>
                      <a:pt x="5155" y="1640"/>
                      <a:pt x="5051" y="1569"/>
                      <a:pt x="4945" y="1569"/>
                    </a:cubicBezTo>
                    <a:cubicBezTo>
                      <a:pt x="4831" y="1569"/>
                      <a:pt x="4714" y="1652"/>
                      <a:pt x="4739" y="1813"/>
                    </a:cubicBezTo>
                    <a:cubicBezTo>
                      <a:pt x="4763" y="2075"/>
                      <a:pt x="4811" y="2337"/>
                      <a:pt x="4811" y="2623"/>
                    </a:cubicBezTo>
                    <a:cubicBezTo>
                      <a:pt x="4858" y="3409"/>
                      <a:pt x="4834" y="4194"/>
                      <a:pt x="4787" y="5004"/>
                    </a:cubicBezTo>
                    <a:cubicBezTo>
                      <a:pt x="4763" y="5337"/>
                      <a:pt x="4739" y="5671"/>
                      <a:pt x="4692" y="6004"/>
                    </a:cubicBezTo>
                    <a:cubicBezTo>
                      <a:pt x="4287" y="6004"/>
                      <a:pt x="3882" y="6147"/>
                      <a:pt x="3548" y="6361"/>
                    </a:cubicBezTo>
                    <a:cubicBezTo>
                      <a:pt x="3525" y="4790"/>
                      <a:pt x="3620" y="3123"/>
                      <a:pt x="3548" y="1575"/>
                    </a:cubicBezTo>
                    <a:cubicBezTo>
                      <a:pt x="3525" y="1360"/>
                      <a:pt x="3548" y="1122"/>
                      <a:pt x="3596" y="884"/>
                    </a:cubicBezTo>
                    <a:cubicBezTo>
                      <a:pt x="3751" y="527"/>
                      <a:pt x="4168" y="444"/>
                      <a:pt x="4623" y="444"/>
                    </a:cubicBezTo>
                    <a:cubicBezTo>
                      <a:pt x="5022" y="444"/>
                      <a:pt x="5450" y="507"/>
                      <a:pt x="5758" y="507"/>
                    </a:cubicBezTo>
                    <a:cubicBezTo>
                      <a:pt x="5802" y="507"/>
                      <a:pt x="5844" y="506"/>
                      <a:pt x="5882" y="503"/>
                    </a:cubicBezTo>
                    <a:cubicBezTo>
                      <a:pt x="6906" y="551"/>
                      <a:pt x="7954" y="622"/>
                      <a:pt x="9002" y="622"/>
                    </a:cubicBezTo>
                    <a:cubicBezTo>
                      <a:pt x="9073" y="1599"/>
                      <a:pt x="9097" y="2599"/>
                      <a:pt x="9169" y="3599"/>
                    </a:cubicBezTo>
                    <a:cubicBezTo>
                      <a:pt x="9181" y="3694"/>
                      <a:pt x="9258" y="3742"/>
                      <a:pt x="9335" y="3742"/>
                    </a:cubicBezTo>
                    <a:cubicBezTo>
                      <a:pt x="9413" y="3742"/>
                      <a:pt x="9490" y="3694"/>
                      <a:pt x="9502" y="3599"/>
                    </a:cubicBezTo>
                    <a:cubicBezTo>
                      <a:pt x="9502" y="3313"/>
                      <a:pt x="9526" y="3051"/>
                      <a:pt x="9526" y="2766"/>
                    </a:cubicBezTo>
                    <a:cubicBezTo>
                      <a:pt x="9550" y="2384"/>
                      <a:pt x="9574" y="1932"/>
                      <a:pt x="9574" y="1551"/>
                    </a:cubicBezTo>
                    <a:cubicBezTo>
                      <a:pt x="9574" y="1146"/>
                      <a:pt x="9574" y="717"/>
                      <a:pt x="9526" y="313"/>
                    </a:cubicBezTo>
                    <a:cubicBezTo>
                      <a:pt x="9526" y="170"/>
                      <a:pt x="9383" y="51"/>
                      <a:pt x="9240" y="51"/>
                    </a:cubicBezTo>
                    <a:cubicBezTo>
                      <a:pt x="8764" y="51"/>
                      <a:pt x="8264" y="51"/>
                      <a:pt x="7764" y="27"/>
                    </a:cubicBezTo>
                    <a:cubicBezTo>
                      <a:pt x="7303" y="27"/>
                      <a:pt x="6832" y="16"/>
                      <a:pt x="6365" y="16"/>
                    </a:cubicBezTo>
                    <a:cubicBezTo>
                      <a:pt x="6131" y="16"/>
                      <a:pt x="5898" y="19"/>
                      <a:pt x="5668" y="27"/>
                    </a:cubicBezTo>
                    <a:cubicBezTo>
                      <a:pt x="5358" y="27"/>
                      <a:pt x="5073" y="3"/>
                      <a:pt x="4739" y="3"/>
                    </a:cubicBezTo>
                    <a:cubicBezTo>
                      <a:pt x="4701" y="1"/>
                      <a:pt x="4663" y="0"/>
                      <a:pt x="4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4" name="Google Shape;984;p71"/>
          <p:cNvSpPr/>
          <p:nvPr/>
        </p:nvSpPr>
        <p:spPr>
          <a:xfrm flipH="1">
            <a:off x="274644" y="4524085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1" name="Google Shape;991;p71"/>
          <p:cNvGrpSpPr/>
          <p:nvPr/>
        </p:nvGrpSpPr>
        <p:grpSpPr>
          <a:xfrm>
            <a:off x="6406035" y="3945405"/>
            <a:ext cx="1996490" cy="658597"/>
            <a:chOff x="6999675" y="4238205"/>
            <a:chExt cx="1996490" cy="658597"/>
          </a:xfrm>
        </p:grpSpPr>
        <p:grpSp>
          <p:nvGrpSpPr>
            <p:cNvPr id="992" name="Google Shape;992;p71"/>
            <p:cNvGrpSpPr/>
            <p:nvPr/>
          </p:nvGrpSpPr>
          <p:grpSpPr>
            <a:xfrm>
              <a:off x="8525769" y="4238205"/>
              <a:ext cx="470396" cy="644389"/>
              <a:chOff x="1731150" y="1748550"/>
              <a:chExt cx="228625" cy="313175"/>
            </a:xfrm>
          </p:grpSpPr>
          <p:sp>
            <p:nvSpPr>
              <p:cNvPr id="993" name="Google Shape;993;p71"/>
              <p:cNvSpPr/>
              <p:nvPr/>
            </p:nvSpPr>
            <p:spPr>
              <a:xfrm>
                <a:off x="1775500" y="1809575"/>
                <a:ext cx="134275" cy="1798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192" extrusionOk="0">
                    <a:moveTo>
                      <a:pt x="5335" y="584"/>
                    </a:moveTo>
                    <a:cubicBezTo>
                      <a:pt x="5335" y="560"/>
                      <a:pt x="5335" y="548"/>
                      <a:pt x="5347" y="525"/>
                    </a:cubicBezTo>
                    <a:lnTo>
                      <a:pt x="5371" y="429"/>
                    </a:lnTo>
                    <a:lnTo>
                      <a:pt x="5299" y="370"/>
                    </a:lnTo>
                    <a:lnTo>
                      <a:pt x="5228" y="310"/>
                    </a:lnTo>
                    <a:cubicBezTo>
                      <a:pt x="5109" y="215"/>
                      <a:pt x="4954" y="108"/>
                      <a:pt x="4763" y="36"/>
                    </a:cubicBezTo>
                    <a:lnTo>
                      <a:pt x="4656" y="1"/>
                    </a:lnTo>
                    <a:lnTo>
                      <a:pt x="4585" y="72"/>
                    </a:lnTo>
                    <a:cubicBezTo>
                      <a:pt x="4573" y="108"/>
                      <a:pt x="4537" y="120"/>
                      <a:pt x="4525" y="132"/>
                    </a:cubicBezTo>
                    <a:cubicBezTo>
                      <a:pt x="4478" y="179"/>
                      <a:pt x="4442" y="227"/>
                      <a:pt x="4406" y="286"/>
                    </a:cubicBezTo>
                    <a:lnTo>
                      <a:pt x="4228" y="548"/>
                    </a:lnTo>
                    <a:cubicBezTo>
                      <a:pt x="4168" y="655"/>
                      <a:pt x="4097" y="751"/>
                      <a:pt x="4037" y="834"/>
                    </a:cubicBezTo>
                    <a:lnTo>
                      <a:pt x="2394" y="3156"/>
                    </a:lnTo>
                    <a:cubicBezTo>
                      <a:pt x="1656" y="4215"/>
                      <a:pt x="929" y="5251"/>
                      <a:pt x="179" y="6311"/>
                    </a:cubicBezTo>
                    <a:cubicBezTo>
                      <a:pt x="132" y="6370"/>
                      <a:pt x="120" y="6418"/>
                      <a:pt x="96" y="6478"/>
                    </a:cubicBezTo>
                    <a:cubicBezTo>
                      <a:pt x="72" y="6501"/>
                      <a:pt x="72" y="6525"/>
                      <a:pt x="60" y="6549"/>
                    </a:cubicBezTo>
                    <a:lnTo>
                      <a:pt x="1" y="6668"/>
                    </a:lnTo>
                    <a:lnTo>
                      <a:pt x="608" y="7097"/>
                    </a:lnTo>
                    <a:lnTo>
                      <a:pt x="703" y="6978"/>
                    </a:lnTo>
                    <a:lnTo>
                      <a:pt x="703" y="6978"/>
                    </a:lnTo>
                    <a:lnTo>
                      <a:pt x="608" y="7097"/>
                    </a:lnTo>
                    <a:lnTo>
                      <a:pt x="727" y="7192"/>
                    </a:lnTo>
                    <a:lnTo>
                      <a:pt x="822" y="7073"/>
                    </a:lnTo>
                    <a:cubicBezTo>
                      <a:pt x="2323" y="4930"/>
                      <a:pt x="3799" y="2834"/>
                      <a:pt x="5275" y="727"/>
                    </a:cubicBezTo>
                    <a:cubicBezTo>
                      <a:pt x="5311" y="667"/>
                      <a:pt x="5335" y="608"/>
                      <a:pt x="5335" y="584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71"/>
              <p:cNvSpPr/>
              <p:nvPr/>
            </p:nvSpPr>
            <p:spPr>
              <a:xfrm>
                <a:off x="1760925" y="1797675"/>
                <a:ext cx="126825" cy="17445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6978" extrusionOk="0">
                    <a:moveTo>
                      <a:pt x="2477" y="4060"/>
                    </a:moveTo>
                    <a:lnTo>
                      <a:pt x="3858" y="2096"/>
                    </a:lnTo>
                    <a:cubicBezTo>
                      <a:pt x="4025" y="1858"/>
                      <a:pt x="4203" y="1620"/>
                      <a:pt x="4382" y="1382"/>
                    </a:cubicBezTo>
                    <a:cubicBezTo>
                      <a:pt x="4560" y="1143"/>
                      <a:pt x="4727" y="905"/>
                      <a:pt x="4882" y="667"/>
                    </a:cubicBezTo>
                    <a:cubicBezTo>
                      <a:pt x="4930" y="608"/>
                      <a:pt x="4965" y="536"/>
                      <a:pt x="4989" y="477"/>
                    </a:cubicBezTo>
                    <a:cubicBezTo>
                      <a:pt x="5001" y="441"/>
                      <a:pt x="5001" y="429"/>
                      <a:pt x="5013" y="405"/>
                    </a:cubicBezTo>
                    <a:lnTo>
                      <a:pt x="5072" y="286"/>
                    </a:lnTo>
                    <a:lnTo>
                      <a:pt x="4680" y="0"/>
                    </a:lnTo>
                    <a:lnTo>
                      <a:pt x="4584" y="60"/>
                    </a:lnTo>
                    <a:cubicBezTo>
                      <a:pt x="4572" y="72"/>
                      <a:pt x="4560" y="72"/>
                      <a:pt x="4560" y="84"/>
                    </a:cubicBezTo>
                    <a:cubicBezTo>
                      <a:pt x="4525" y="108"/>
                      <a:pt x="4477" y="131"/>
                      <a:pt x="4441" y="179"/>
                    </a:cubicBezTo>
                    <a:cubicBezTo>
                      <a:pt x="4299" y="369"/>
                      <a:pt x="4156" y="548"/>
                      <a:pt x="4001" y="727"/>
                    </a:cubicBezTo>
                    <a:cubicBezTo>
                      <a:pt x="3810" y="965"/>
                      <a:pt x="3608" y="1203"/>
                      <a:pt x="3441" y="1489"/>
                    </a:cubicBezTo>
                    <a:cubicBezTo>
                      <a:pt x="3227" y="1834"/>
                      <a:pt x="2989" y="2155"/>
                      <a:pt x="2775" y="2477"/>
                    </a:cubicBezTo>
                    <a:lnTo>
                      <a:pt x="2667" y="2632"/>
                    </a:lnTo>
                    <a:cubicBezTo>
                      <a:pt x="2429" y="2977"/>
                      <a:pt x="2144" y="3382"/>
                      <a:pt x="1965" y="3822"/>
                    </a:cubicBezTo>
                    <a:cubicBezTo>
                      <a:pt x="1941" y="3918"/>
                      <a:pt x="1882" y="3989"/>
                      <a:pt x="1822" y="4084"/>
                    </a:cubicBezTo>
                    <a:cubicBezTo>
                      <a:pt x="1501" y="4513"/>
                      <a:pt x="1203" y="4953"/>
                      <a:pt x="893" y="5394"/>
                    </a:cubicBezTo>
                    <a:lnTo>
                      <a:pt x="155" y="6465"/>
                    </a:lnTo>
                    <a:cubicBezTo>
                      <a:pt x="119" y="6501"/>
                      <a:pt x="108" y="6537"/>
                      <a:pt x="96" y="6585"/>
                    </a:cubicBezTo>
                    <a:cubicBezTo>
                      <a:pt x="96" y="6596"/>
                      <a:pt x="72" y="6608"/>
                      <a:pt x="60" y="6620"/>
                    </a:cubicBezTo>
                    <a:lnTo>
                      <a:pt x="0" y="6763"/>
                    </a:lnTo>
                    <a:lnTo>
                      <a:pt x="393" y="6977"/>
                    </a:lnTo>
                    <a:lnTo>
                      <a:pt x="465" y="6906"/>
                    </a:lnTo>
                    <a:lnTo>
                      <a:pt x="512" y="6858"/>
                    </a:lnTo>
                    <a:cubicBezTo>
                      <a:pt x="536" y="6835"/>
                      <a:pt x="572" y="6799"/>
                      <a:pt x="596" y="6763"/>
                    </a:cubicBezTo>
                    <a:cubicBezTo>
                      <a:pt x="750" y="6549"/>
                      <a:pt x="893" y="6346"/>
                      <a:pt x="1048" y="6144"/>
                    </a:cubicBezTo>
                    <a:cubicBezTo>
                      <a:pt x="1251" y="5823"/>
                      <a:pt x="2477" y="4060"/>
                      <a:pt x="2477" y="4060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71"/>
              <p:cNvSpPr/>
              <p:nvPr/>
            </p:nvSpPr>
            <p:spPr>
              <a:xfrm>
                <a:off x="1799625" y="1824750"/>
                <a:ext cx="1265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6883" extrusionOk="0">
                    <a:moveTo>
                      <a:pt x="4667" y="1"/>
                    </a:moveTo>
                    <a:lnTo>
                      <a:pt x="4572" y="60"/>
                    </a:lnTo>
                    <a:cubicBezTo>
                      <a:pt x="4560" y="72"/>
                      <a:pt x="4548" y="72"/>
                      <a:pt x="4525" y="96"/>
                    </a:cubicBezTo>
                    <a:cubicBezTo>
                      <a:pt x="4501" y="120"/>
                      <a:pt x="4453" y="132"/>
                      <a:pt x="4429" y="179"/>
                    </a:cubicBezTo>
                    <a:cubicBezTo>
                      <a:pt x="3548" y="1501"/>
                      <a:pt x="2620" y="2835"/>
                      <a:pt x="1715" y="4097"/>
                    </a:cubicBezTo>
                    <a:cubicBezTo>
                      <a:pt x="1215" y="4811"/>
                      <a:pt x="691" y="5561"/>
                      <a:pt x="179" y="6287"/>
                    </a:cubicBezTo>
                    <a:cubicBezTo>
                      <a:pt x="143" y="6347"/>
                      <a:pt x="107" y="6418"/>
                      <a:pt x="84" y="6478"/>
                    </a:cubicBezTo>
                    <a:cubicBezTo>
                      <a:pt x="60" y="6502"/>
                      <a:pt x="48" y="6525"/>
                      <a:pt x="48" y="6549"/>
                    </a:cubicBezTo>
                    <a:lnTo>
                      <a:pt x="0" y="6621"/>
                    </a:lnTo>
                    <a:lnTo>
                      <a:pt x="48" y="6704"/>
                    </a:lnTo>
                    <a:cubicBezTo>
                      <a:pt x="84" y="6752"/>
                      <a:pt x="155" y="6883"/>
                      <a:pt x="298" y="6883"/>
                    </a:cubicBezTo>
                    <a:cubicBezTo>
                      <a:pt x="345" y="6883"/>
                      <a:pt x="381" y="6859"/>
                      <a:pt x="417" y="6847"/>
                    </a:cubicBezTo>
                    <a:lnTo>
                      <a:pt x="465" y="6835"/>
                    </a:lnTo>
                    <a:lnTo>
                      <a:pt x="917" y="6192"/>
                    </a:lnTo>
                    <a:cubicBezTo>
                      <a:pt x="1310" y="5609"/>
                      <a:pt x="1727" y="5037"/>
                      <a:pt x="2131" y="4454"/>
                    </a:cubicBezTo>
                    <a:lnTo>
                      <a:pt x="2167" y="4418"/>
                    </a:lnTo>
                    <a:cubicBezTo>
                      <a:pt x="2250" y="4299"/>
                      <a:pt x="2322" y="4180"/>
                      <a:pt x="2429" y="4097"/>
                    </a:cubicBezTo>
                    <a:cubicBezTo>
                      <a:pt x="2715" y="3847"/>
                      <a:pt x="2941" y="3525"/>
                      <a:pt x="3155" y="3227"/>
                    </a:cubicBezTo>
                    <a:lnTo>
                      <a:pt x="3239" y="3132"/>
                    </a:lnTo>
                    <a:lnTo>
                      <a:pt x="3453" y="2811"/>
                    </a:lnTo>
                    <a:cubicBezTo>
                      <a:pt x="3667" y="2513"/>
                      <a:pt x="3882" y="2204"/>
                      <a:pt x="4132" y="1906"/>
                    </a:cubicBezTo>
                    <a:cubicBezTo>
                      <a:pt x="4322" y="1656"/>
                      <a:pt x="4477" y="1382"/>
                      <a:pt x="4644" y="1120"/>
                    </a:cubicBezTo>
                    <a:cubicBezTo>
                      <a:pt x="4763" y="930"/>
                      <a:pt x="4870" y="751"/>
                      <a:pt x="5001" y="549"/>
                    </a:cubicBezTo>
                    <a:cubicBezTo>
                      <a:pt x="5037" y="513"/>
                      <a:pt x="5048" y="453"/>
                      <a:pt x="5048" y="406"/>
                    </a:cubicBezTo>
                    <a:lnTo>
                      <a:pt x="5048" y="358"/>
                    </a:lnTo>
                    <a:lnTo>
                      <a:pt x="5060" y="251"/>
                    </a:ln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71"/>
              <p:cNvSpPr/>
              <p:nvPr/>
            </p:nvSpPr>
            <p:spPr>
              <a:xfrm>
                <a:off x="1749900" y="1968525"/>
                <a:ext cx="512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323" extrusionOk="0">
                    <a:moveTo>
                      <a:pt x="346" y="1"/>
                    </a:moveTo>
                    <a:lnTo>
                      <a:pt x="287" y="191"/>
                    </a:lnTo>
                    <a:cubicBezTo>
                      <a:pt x="263" y="227"/>
                      <a:pt x="251" y="251"/>
                      <a:pt x="251" y="286"/>
                    </a:cubicBezTo>
                    <a:cubicBezTo>
                      <a:pt x="227" y="358"/>
                      <a:pt x="203" y="417"/>
                      <a:pt x="191" y="477"/>
                    </a:cubicBezTo>
                    <a:cubicBezTo>
                      <a:pt x="144" y="655"/>
                      <a:pt x="120" y="846"/>
                      <a:pt x="72" y="1024"/>
                    </a:cubicBezTo>
                    <a:lnTo>
                      <a:pt x="60" y="1132"/>
                    </a:lnTo>
                    <a:cubicBezTo>
                      <a:pt x="48" y="1203"/>
                      <a:pt x="25" y="1275"/>
                      <a:pt x="25" y="1358"/>
                    </a:cubicBezTo>
                    <a:cubicBezTo>
                      <a:pt x="1" y="1572"/>
                      <a:pt x="72" y="1775"/>
                      <a:pt x="263" y="1894"/>
                    </a:cubicBezTo>
                    <a:cubicBezTo>
                      <a:pt x="382" y="1965"/>
                      <a:pt x="906" y="2322"/>
                      <a:pt x="906" y="2322"/>
                    </a:cubicBezTo>
                    <a:lnTo>
                      <a:pt x="1120" y="2167"/>
                    </a:lnTo>
                    <a:cubicBezTo>
                      <a:pt x="1203" y="2108"/>
                      <a:pt x="1299" y="2048"/>
                      <a:pt x="1382" y="1977"/>
                    </a:cubicBezTo>
                    <a:cubicBezTo>
                      <a:pt x="1477" y="1906"/>
                      <a:pt x="1561" y="1846"/>
                      <a:pt x="1656" y="1775"/>
                    </a:cubicBezTo>
                    <a:lnTo>
                      <a:pt x="1715" y="1715"/>
                    </a:lnTo>
                    <a:cubicBezTo>
                      <a:pt x="1811" y="1620"/>
                      <a:pt x="1953" y="1489"/>
                      <a:pt x="2025" y="1263"/>
                    </a:cubicBezTo>
                    <a:lnTo>
                      <a:pt x="2049" y="1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71"/>
              <p:cNvSpPr/>
              <p:nvPr/>
            </p:nvSpPr>
            <p:spPr>
              <a:xfrm>
                <a:off x="1896950" y="1757775"/>
                <a:ext cx="5390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942" extrusionOk="0">
                    <a:moveTo>
                      <a:pt x="2120" y="977"/>
                    </a:moveTo>
                    <a:cubicBezTo>
                      <a:pt x="1727" y="382"/>
                      <a:pt x="1429" y="168"/>
                      <a:pt x="751" y="25"/>
                    </a:cubicBezTo>
                    <a:lnTo>
                      <a:pt x="691" y="1"/>
                    </a:lnTo>
                    <a:lnTo>
                      <a:pt x="655" y="37"/>
                    </a:lnTo>
                    <a:cubicBezTo>
                      <a:pt x="417" y="156"/>
                      <a:pt x="132" y="299"/>
                      <a:pt x="24" y="656"/>
                    </a:cubicBezTo>
                    <a:lnTo>
                      <a:pt x="1" y="751"/>
                    </a:lnTo>
                    <a:lnTo>
                      <a:pt x="72" y="811"/>
                    </a:lnTo>
                    <a:cubicBezTo>
                      <a:pt x="513" y="1227"/>
                      <a:pt x="1036" y="1584"/>
                      <a:pt x="1620" y="1894"/>
                    </a:cubicBezTo>
                    <a:lnTo>
                      <a:pt x="1703" y="1942"/>
                    </a:lnTo>
                    <a:lnTo>
                      <a:pt x="1786" y="1882"/>
                    </a:lnTo>
                    <a:cubicBezTo>
                      <a:pt x="2108" y="1644"/>
                      <a:pt x="2144" y="1299"/>
                      <a:pt x="2156" y="1049"/>
                    </a:cubicBezTo>
                    <a:lnTo>
                      <a:pt x="2156" y="9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71"/>
              <p:cNvSpPr/>
              <p:nvPr/>
            </p:nvSpPr>
            <p:spPr>
              <a:xfrm>
                <a:off x="1878200" y="1780700"/>
                <a:ext cx="628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25" extrusionOk="0">
                    <a:moveTo>
                      <a:pt x="2394" y="1346"/>
                    </a:moveTo>
                    <a:cubicBezTo>
                      <a:pt x="2334" y="1203"/>
                      <a:pt x="2251" y="1096"/>
                      <a:pt x="2120" y="989"/>
                    </a:cubicBezTo>
                    <a:cubicBezTo>
                      <a:pt x="1834" y="798"/>
                      <a:pt x="1560" y="608"/>
                      <a:pt x="1286" y="417"/>
                    </a:cubicBezTo>
                    <a:lnTo>
                      <a:pt x="905" y="144"/>
                    </a:lnTo>
                    <a:cubicBezTo>
                      <a:pt x="893" y="144"/>
                      <a:pt x="893" y="132"/>
                      <a:pt x="882" y="120"/>
                    </a:cubicBezTo>
                    <a:cubicBezTo>
                      <a:pt x="834" y="84"/>
                      <a:pt x="774" y="36"/>
                      <a:pt x="703" y="25"/>
                    </a:cubicBezTo>
                    <a:cubicBezTo>
                      <a:pt x="608" y="13"/>
                      <a:pt x="524" y="1"/>
                      <a:pt x="429" y="1"/>
                    </a:cubicBezTo>
                    <a:cubicBezTo>
                      <a:pt x="393" y="1"/>
                      <a:pt x="334" y="1"/>
                      <a:pt x="286" y="13"/>
                    </a:cubicBezTo>
                    <a:cubicBezTo>
                      <a:pt x="120" y="36"/>
                      <a:pt x="0" y="203"/>
                      <a:pt x="0" y="394"/>
                    </a:cubicBezTo>
                    <a:lnTo>
                      <a:pt x="0" y="489"/>
                    </a:lnTo>
                    <a:lnTo>
                      <a:pt x="72" y="537"/>
                    </a:lnTo>
                    <a:cubicBezTo>
                      <a:pt x="96" y="548"/>
                      <a:pt x="108" y="548"/>
                      <a:pt x="131" y="560"/>
                    </a:cubicBezTo>
                    <a:cubicBezTo>
                      <a:pt x="179" y="596"/>
                      <a:pt x="239" y="620"/>
                      <a:pt x="298" y="656"/>
                    </a:cubicBezTo>
                    <a:cubicBezTo>
                      <a:pt x="584" y="775"/>
                      <a:pt x="774" y="906"/>
                      <a:pt x="953" y="1072"/>
                    </a:cubicBezTo>
                    <a:cubicBezTo>
                      <a:pt x="1108" y="1203"/>
                      <a:pt x="1286" y="1310"/>
                      <a:pt x="1465" y="1394"/>
                    </a:cubicBezTo>
                    <a:lnTo>
                      <a:pt x="1548" y="1441"/>
                    </a:lnTo>
                    <a:cubicBezTo>
                      <a:pt x="1655" y="1501"/>
                      <a:pt x="1763" y="1620"/>
                      <a:pt x="1858" y="1739"/>
                    </a:cubicBezTo>
                    <a:cubicBezTo>
                      <a:pt x="1917" y="1799"/>
                      <a:pt x="1965" y="1858"/>
                      <a:pt x="2025" y="1918"/>
                    </a:cubicBezTo>
                    <a:lnTo>
                      <a:pt x="2120" y="2025"/>
                    </a:lnTo>
                    <a:lnTo>
                      <a:pt x="2215" y="1930"/>
                    </a:lnTo>
                    <a:cubicBezTo>
                      <a:pt x="2358" y="1822"/>
                      <a:pt x="2513" y="1644"/>
                      <a:pt x="2394" y="13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71"/>
              <p:cNvSpPr/>
              <p:nvPr/>
            </p:nvSpPr>
            <p:spPr>
              <a:xfrm>
                <a:off x="1731150" y="1748550"/>
                <a:ext cx="228625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27" extrusionOk="0">
                    <a:moveTo>
                      <a:pt x="7609" y="1"/>
                    </a:moveTo>
                    <a:cubicBezTo>
                      <a:pt x="8097" y="346"/>
                      <a:pt x="8573" y="691"/>
                      <a:pt x="9050" y="1013"/>
                    </a:cubicBezTo>
                    <a:cubicBezTo>
                      <a:pt x="9145" y="1311"/>
                      <a:pt x="9109" y="1584"/>
                      <a:pt x="9038" y="1858"/>
                    </a:cubicBezTo>
                    <a:cubicBezTo>
                      <a:pt x="8990" y="2037"/>
                      <a:pt x="8883" y="2156"/>
                      <a:pt x="8799" y="2299"/>
                    </a:cubicBezTo>
                    <a:cubicBezTo>
                      <a:pt x="8692" y="2454"/>
                      <a:pt x="8561" y="2608"/>
                      <a:pt x="8609" y="2835"/>
                    </a:cubicBezTo>
                    <a:cubicBezTo>
                      <a:pt x="8621" y="2918"/>
                      <a:pt x="8561" y="3025"/>
                      <a:pt x="8514" y="3096"/>
                    </a:cubicBezTo>
                    <a:cubicBezTo>
                      <a:pt x="7716" y="4228"/>
                      <a:pt x="7002" y="5430"/>
                      <a:pt x="6192" y="6561"/>
                    </a:cubicBezTo>
                    <a:cubicBezTo>
                      <a:pt x="6013" y="6823"/>
                      <a:pt x="5823" y="7061"/>
                      <a:pt x="5609" y="7276"/>
                    </a:cubicBezTo>
                    <a:cubicBezTo>
                      <a:pt x="5418" y="7490"/>
                      <a:pt x="5240" y="7692"/>
                      <a:pt x="5097" y="7930"/>
                    </a:cubicBezTo>
                    <a:cubicBezTo>
                      <a:pt x="4704" y="8502"/>
                      <a:pt x="4299" y="9062"/>
                      <a:pt x="3918" y="9633"/>
                    </a:cubicBezTo>
                    <a:cubicBezTo>
                      <a:pt x="3739" y="9883"/>
                      <a:pt x="3561" y="10133"/>
                      <a:pt x="3382" y="10371"/>
                    </a:cubicBezTo>
                    <a:cubicBezTo>
                      <a:pt x="3335" y="10431"/>
                      <a:pt x="3275" y="10490"/>
                      <a:pt x="3227" y="10514"/>
                    </a:cubicBezTo>
                    <a:cubicBezTo>
                      <a:pt x="3037" y="10538"/>
                      <a:pt x="2965" y="10693"/>
                      <a:pt x="2846" y="10812"/>
                    </a:cubicBezTo>
                    <a:cubicBezTo>
                      <a:pt x="2739" y="10907"/>
                      <a:pt x="2596" y="10990"/>
                      <a:pt x="2489" y="11086"/>
                    </a:cubicBezTo>
                    <a:cubicBezTo>
                      <a:pt x="2013" y="11538"/>
                      <a:pt x="1465" y="11907"/>
                      <a:pt x="965" y="12336"/>
                    </a:cubicBezTo>
                    <a:cubicBezTo>
                      <a:pt x="751" y="12526"/>
                      <a:pt x="227" y="12431"/>
                      <a:pt x="60" y="12169"/>
                    </a:cubicBezTo>
                    <a:cubicBezTo>
                      <a:pt x="13" y="12098"/>
                      <a:pt x="1" y="12014"/>
                      <a:pt x="13" y="11931"/>
                    </a:cubicBezTo>
                    <a:cubicBezTo>
                      <a:pt x="36" y="11752"/>
                      <a:pt x="48" y="11562"/>
                      <a:pt x="96" y="11395"/>
                    </a:cubicBezTo>
                    <a:cubicBezTo>
                      <a:pt x="239" y="10919"/>
                      <a:pt x="334" y="10419"/>
                      <a:pt x="417" y="9931"/>
                    </a:cubicBezTo>
                    <a:cubicBezTo>
                      <a:pt x="477" y="9633"/>
                      <a:pt x="548" y="9335"/>
                      <a:pt x="644" y="9038"/>
                    </a:cubicBezTo>
                    <a:cubicBezTo>
                      <a:pt x="703" y="8823"/>
                      <a:pt x="810" y="8621"/>
                      <a:pt x="929" y="8419"/>
                    </a:cubicBezTo>
                    <a:cubicBezTo>
                      <a:pt x="1430" y="7561"/>
                      <a:pt x="2072" y="6799"/>
                      <a:pt x="2620" y="5966"/>
                    </a:cubicBezTo>
                    <a:cubicBezTo>
                      <a:pt x="2751" y="5775"/>
                      <a:pt x="2858" y="5549"/>
                      <a:pt x="2977" y="5347"/>
                    </a:cubicBezTo>
                    <a:cubicBezTo>
                      <a:pt x="3132" y="5109"/>
                      <a:pt x="3251" y="4847"/>
                      <a:pt x="3406" y="4632"/>
                    </a:cubicBezTo>
                    <a:cubicBezTo>
                      <a:pt x="4037" y="3739"/>
                      <a:pt x="4680" y="2846"/>
                      <a:pt x="5359" y="1977"/>
                    </a:cubicBezTo>
                    <a:cubicBezTo>
                      <a:pt x="5537" y="1751"/>
                      <a:pt x="5704" y="1501"/>
                      <a:pt x="5871" y="1251"/>
                    </a:cubicBezTo>
                    <a:cubicBezTo>
                      <a:pt x="5942" y="1144"/>
                      <a:pt x="6013" y="1037"/>
                      <a:pt x="6168" y="1025"/>
                    </a:cubicBezTo>
                    <a:cubicBezTo>
                      <a:pt x="6323" y="1001"/>
                      <a:pt x="6418" y="858"/>
                      <a:pt x="6502" y="739"/>
                    </a:cubicBezTo>
                    <a:cubicBezTo>
                      <a:pt x="6621" y="596"/>
                      <a:pt x="6716" y="429"/>
                      <a:pt x="6883" y="299"/>
                    </a:cubicBezTo>
                    <a:cubicBezTo>
                      <a:pt x="7073" y="132"/>
                      <a:pt x="7311" y="48"/>
                      <a:pt x="7609" y="1"/>
                    </a:cubicBezTo>
                    <a:close/>
                    <a:moveTo>
                      <a:pt x="2477" y="9407"/>
                    </a:moveTo>
                    <a:cubicBezTo>
                      <a:pt x="3977" y="7264"/>
                      <a:pt x="5454" y="5168"/>
                      <a:pt x="6918" y="3073"/>
                    </a:cubicBezTo>
                    <a:cubicBezTo>
                      <a:pt x="6942" y="3037"/>
                      <a:pt x="6954" y="2989"/>
                      <a:pt x="6966" y="2918"/>
                    </a:cubicBezTo>
                    <a:cubicBezTo>
                      <a:pt x="6823" y="2799"/>
                      <a:pt x="6692" y="2680"/>
                      <a:pt x="6478" y="2608"/>
                    </a:cubicBezTo>
                    <a:cubicBezTo>
                      <a:pt x="6418" y="2680"/>
                      <a:pt x="6359" y="2739"/>
                      <a:pt x="6311" y="2799"/>
                    </a:cubicBezTo>
                    <a:cubicBezTo>
                      <a:pt x="6180" y="2977"/>
                      <a:pt x="6061" y="3168"/>
                      <a:pt x="5942" y="3370"/>
                    </a:cubicBezTo>
                    <a:cubicBezTo>
                      <a:pt x="4656" y="5192"/>
                      <a:pt x="3370" y="7014"/>
                      <a:pt x="2084" y="8847"/>
                    </a:cubicBezTo>
                    <a:cubicBezTo>
                      <a:pt x="2037" y="8907"/>
                      <a:pt x="2013" y="8978"/>
                      <a:pt x="1965" y="9050"/>
                    </a:cubicBezTo>
                    <a:cubicBezTo>
                      <a:pt x="2144" y="9169"/>
                      <a:pt x="2299" y="9276"/>
                      <a:pt x="2477" y="9407"/>
                    </a:cubicBezTo>
                    <a:close/>
                    <a:moveTo>
                      <a:pt x="1537" y="8740"/>
                    </a:moveTo>
                    <a:cubicBezTo>
                      <a:pt x="1584" y="8692"/>
                      <a:pt x="1632" y="8669"/>
                      <a:pt x="1656" y="8621"/>
                    </a:cubicBezTo>
                    <a:cubicBezTo>
                      <a:pt x="1811" y="8407"/>
                      <a:pt x="1953" y="8216"/>
                      <a:pt x="2108" y="8014"/>
                    </a:cubicBezTo>
                    <a:lnTo>
                      <a:pt x="3358" y="6228"/>
                    </a:lnTo>
                    <a:cubicBezTo>
                      <a:pt x="3870" y="5478"/>
                      <a:pt x="4394" y="4740"/>
                      <a:pt x="4930" y="3989"/>
                    </a:cubicBezTo>
                    <a:lnTo>
                      <a:pt x="5954" y="2561"/>
                    </a:lnTo>
                    <a:cubicBezTo>
                      <a:pt x="6013" y="2489"/>
                      <a:pt x="6049" y="2394"/>
                      <a:pt x="6073" y="2311"/>
                    </a:cubicBezTo>
                    <a:cubicBezTo>
                      <a:pt x="5990" y="2251"/>
                      <a:pt x="5930" y="2204"/>
                      <a:pt x="5859" y="2156"/>
                    </a:cubicBezTo>
                    <a:cubicBezTo>
                      <a:pt x="5811" y="2192"/>
                      <a:pt x="5763" y="2204"/>
                      <a:pt x="5740" y="2227"/>
                    </a:cubicBezTo>
                    <a:cubicBezTo>
                      <a:pt x="5418" y="2680"/>
                      <a:pt x="5037" y="3073"/>
                      <a:pt x="4739" y="3525"/>
                    </a:cubicBezTo>
                    <a:cubicBezTo>
                      <a:pt x="4501" y="3918"/>
                      <a:pt x="4227" y="4299"/>
                      <a:pt x="3966" y="4668"/>
                    </a:cubicBezTo>
                    <a:cubicBezTo>
                      <a:pt x="3716" y="5049"/>
                      <a:pt x="3454" y="5418"/>
                      <a:pt x="3275" y="5835"/>
                    </a:cubicBezTo>
                    <a:cubicBezTo>
                      <a:pt x="3239" y="5942"/>
                      <a:pt x="3180" y="6025"/>
                      <a:pt x="3096" y="6121"/>
                    </a:cubicBezTo>
                    <a:cubicBezTo>
                      <a:pt x="2549" y="6906"/>
                      <a:pt x="1989" y="7692"/>
                      <a:pt x="1430" y="8502"/>
                    </a:cubicBezTo>
                    <a:cubicBezTo>
                      <a:pt x="1406" y="8538"/>
                      <a:pt x="1394" y="8585"/>
                      <a:pt x="1358" y="8645"/>
                    </a:cubicBezTo>
                    <a:cubicBezTo>
                      <a:pt x="1430" y="8681"/>
                      <a:pt x="1477" y="8704"/>
                      <a:pt x="1537" y="8740"/>
                    </a:cubicBezTo>
                    <a:close/>
                    <a:moveTo>
                      <a:pt x="7418" y="3227"/>
                    </a:moveTo>
                    <a:cubicBezTo>
                      <a:pt x="7371" y="3275"/>
                      <a:pt x="7323" y="3287"/>
                      <a:pt x="7299" y="3323"/>
                    </a:cubicBezTo>
                    <a:cubicBezTo>
                      <a:pt x="5930" y="5394"/>
                      <a:pt x="4466" y="7383"/>
                      <a:pt x="3061" y="9419"/>
                    </a:cubicBezTo>
                    <a:cubicBezTo>
                      <a:pt x="3001" y="9502"/>
                      <a:pt x="2965" y="9585"/>
                      <a:pt x="2918" y="9657"/>
                    </a:cubicBezTo>
                    <a:cubicBezTo>
                      <a:pt x="2965" y="9752"/>
                      <a:pt x="3013" y="9800"/>
                      <a:pt x="3120" y="9752"/>
                    </a:cubicBezTo>
                    <a:cubicBezTo>
                      <a:pt x="3656" y="8978"/>
                      <a:pt x="4216" y="8192"/>
                      <a:pt x="4763" y="7395"/>
                    </a:cubicBezTo>
                    <a:cubicBezTo>
                      <a:pt x="4870" y="7264"/>
                      <a:pt x="4966" y="7121"/>
                      <a:pt x="5085" y="7014"/>
                    </a:cubicBezTo>
                    <a:cubicBezTo>
                      <a:pt x="5394" y="6740"/>
                      <a:pt x="5621" y="6406"/>
                      <a:pt x="5859" y="6073"/>
                    </a:cubicBezTo>
                    <a:cubicBezTo>
                      <a:pt x="6156" y="5656"/>
                      <a:pt x="6430" y="5240"/>
                      <a:pt x="6752" y="4859"/>
                    </a:cubicBezTo>
                    <a:cubicBezTo>
                      <a:pt x="7073" y="4442"/>
                      <a:pt x="7311" y="3966"/>
                      <a:pt x="7621" y="3513"/>
                    </a:cubicBezTo>
                    <a:cubicBezTo>
                      <a:pt x="7645" y="3489"/>
                      <a:pt x="7645" y="3442"/>
                      <a:pt x="7656" y="3382"/>
                    </a:cubicBezTo>
                    <a:cubicBezTo>
                      <a:pt x="7561" y="3335"/>
                      <a:pt x="7490" y="3275"/>
                      <a:pt x="7418" y="3227"/>
                    </a:cubicBezTo>
                    <a:close/>
                    <a:moveTo>
                      <a:pt x="1632" y="10943"/>
                    </a:moveTo>
                    <a:cubicBezTo>
                      <a:pt x="1775" y="10836"/>
                      <a:pt x="1894" y="10764"/>
                      <a:pt x="2013" y="10669"/>
                    </a:cubicBezTo>
                    <a:cubicBezTo>
                      <a:pt x="2120" y="10585"/>
                      <a:pt x="2239" y="10490"/>
                      <a:pt x="2346" y="10407"/>
                    </a:cubicBezTo>
                    <a:cubicBezTo>
                      <a:pt x="2465" y="10300"/>
                      <a:pt x="2549" y="10193"/>
                      <a:pt x="2596" y="10026"/>
                    </a:cubicBezTo>
                    <a:cubicBezTo>
                      <a:pt x="2120" y="9693"/>
                      <a:pt x="1644" y="9359"/>
                      <a:pt x="1156" y="9014"/>
                    </a:cubicBezTo>
                    <a:cubicBezTo>
                      <a:pt x="1120" y="9121"/>
                      <a:pt x="1072" y="9216"/>
                      <a:pt x="1060" y="9300"/>
                    </a:cubicBezTo>
                    <a:cubicBezTo>
                      <a:pt x="1013" y="9526"/>
                      <a:pt x="965" y="9728"/>
                      <a:pt x="929" y="9954"/>
                    </a:cubicBezTo>
                    <a:cubicBezTo>
                      <a:pt x="918" y="10026"/>
                      <a:pt x="894" y="10085"/>
                      <a:pt x="894" y="10169"/>
                    </a:cubicBezTo>
                    <a:cubicBezTo>
                      <a:pt x="882" y="10324"/>
                      <a:pt x="929" y="10466"/>
                      <a:pt x="1072" y="10562"/>
                    </a:cubicBezTo>
                    <a:cubicBezTo>
                      <a:pt x="1275" y="10693"/>
                      <a:pt x="1453" y="10824"/>
                      <a:pt x="1632" y="10943"/>
                    </a:cubicBezTo>
                    <a:close/>
                    <a:moveTo>
                      <a:pt x="6811" y="1084"/>
                    </a:moveTo>
                    <a:cubicBezTo>
                      <a:pt x="7264" y="1501"/>
                      <a:pt x="7776" y="1858"/>
                      <a:pt x="8323" y="2156"/>
                    </a:cubicBezTo>
                    <a:cubicBezTo>
                      <a:pt x="8597" y="1965"/>
                      <a:pt x="8621" y="1703"/>
                      <a:pt x="8633" y="1430"/>
                    </a:cubicBezTo>
                    <a:cubicBezTo>
                      <a:pt x="8252" y="858"/>
                      <a:pt x="7978" y="680"/>
                      <a:pt x="7359" y="549"/>
                    </a:cubicBezTo>
                    <a:cubicBezTo>
                      <a:pt x="7121" y="656"/>
                      <a:pt x="6894" y="787"/>
                      <a:pt x="6811" y="1084"/>
                    </a:cubicBezTo>
                    <a:close/>
                    <a:moveTo>
                      <a:pt x="8002" y="3108"/>
                    </a:moveTo>
                    <a:cubicBezTo>
                      <a:pt x="8157" y="2966"/>
                      <a:pt x="8192" y="2846"/>
                      <a:pt x="8133" y="2692"/>
                    </a:cubicBezTo>
                    <a:cubicBezTo>
                      <a:pt x="8085" y="2573"/>
                      <a:pt x="8014" y="2489"/>
                      <a:pt x="7895" y="2418"/>
                    </a:cubicBezTo>
                    <a:lnTo>
                      <a:pt x="6680" y="1561"/>
                    </a:lnTo>
                    <a:cubicBezTo>
                      <a:pt x="6644" y="1537"/>
                      <a:pt x="6597" y="1489"/>
                      <a:pt x="6549" y="1477"/>
                    </a:cubicBezTo>
                    <a:cubicBezTo>
                      <a:pt x="6430" y="1465"/>
                      <a:pt x="6299" y="1442"/>
                      <a:pt x="6180" y="1465"/>
                    </a:cubicBezTo>
                    <a:cubicBezTo>
                      <a:pt x="6085" y="1477"/>
                      <a:pt x="6013" y="1561"/>
                      <a:pt x="6013" y="1703"/>
                    </a:cubicBezTo>
                    <a:cubicBezTo>
                      <a:pt x="6073" y="1727"/>
                      <a:pt x="6144" y="1787"/>
                      <a:pt x="6228" y="1823"/>
                    </a:cubicBezTo>
                    <a:cubicBezTo>
                      <a:pt x="6478" y="1942"/>
                      <a:pt x="6716" y="2061"/>
                      <a:pt x="6906" y="2251"/>
                    </a:cubicBezTo>
                    <a:cubicBezTo>
                      <a:pt x="7073" y="2394"/>
                      <a:pt x="7275" y="2489"/>
                      <a:pt x="7478" y="2608"/>
                    </a:cubicBezTo>
                    <a:cubicBezTo>
                      <a:pt x="7680" y="2715"/>
                      <a:pt x="7823" y="2918"/>
                      <a:pt x="8002" y="3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00" name="Google Shape;1000;p71"/>
            <p:cNvSpPr/>
            <p:nvPr/>
          </p:nvSpPr>
          <p:spPr>
            <a:xfrm>
              <a:off x="6999675" y="4779150"/>
              <a:ext cx="1551855" cy="117652"/>
            </a:xfrm>
            <a:custGeom>
              <a:avLst/>
              <a:gdLst/>
              <a:ahLst/>
              <a:cxnLst/>
              <a:rect l="l" t="t" r="r" b="b"/>
              <a:pathLst>
                <a:path w="17860" h="1727" fill="none" extrusionOk="0">
                  <a:moveTo>
                    <a:pt x="17860" y="1465"/>
                  </a:moveTo>
                  <a:cubicBezTo>
                    <a:pt x="17550" y="989"/>
                    <a:pt x="16717" y="453"/>
                    <a:pt x="16110" y="429"/>
                  </a:cubicBezTo>
                  <a:cubicBezTo>
                    <a:pt x="15193" y="417"/>
                    <a:pt x="14871" y="1727"/>
                    <a:pt x="13979" y="1715"/>
                  </a:cubicBezTo>
                  <a:cubicBezTo>
                    <a:pt x="13133" y="1703"/>
                    <a:pt x="13074" y="512"/>
                    <a:pt x="12121" y="274"/>
                  </a:cubicBezTo>
                  <a:cubicBezTo>
                    <a:pt x="11002" y="1"/>
                    <a:pt x="10645" y="1536"/>
                    <a:pt x="9347" y="1417"/>
                  </a:cubicBezTo>
                  <a:cubicBezTo>
                    <a:pt x="8335" y="1322"/>
                    <a:pt x="8228" y="346"/>
                    <a:pt x="7263" y="405"/>
                  </a:cubicBezTo>
                  <a:cubicBezTo>
                    <a:pt x="6299" y="465"/>
                    <a:pt x="6192" y="1441"/>
                    <a:pt x="5251" y="1489"/>
                  </a:cubicBezTo>
                  <a:cubicBezTo>
                    <a:pt x="4203" y="1536"/>
                    <a:pt x="4120" y="310"/>
                    <a:pt x="3037" y="346"/>
                  </a:cubicBezTo>
                  <a:cubicBezTo>
                    <a:pt x="2215" y="370"/>
                    <a:pt x="1858" y="1084"/>
                    <a:pt x="691" y="1060"/>
                  </a:cubicBezTo>
                  <a:cubicBezTo>
                    <a:pt x="393" y="1060"/>
                    <a:pt x="155" y="1001"/>
                    <a:pt x="1" y="95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1" name="Google Shape;1001;p71"/>
          <p:cNvSpPr txBox="1">
            <a:spLocks noGrp="1"/>
          </p:cNvSpPr>
          <p:nvPr>
            <p:ph type="title"/>
          </p:nvPr>
        </p:nvSpPr>
        <p:spPr>
          <a:xfrm>
            <a:off x="5900126" y="1745237"/>
            <a:ext cx="4077473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Comparison of COCOMO I and COCOMO II</a:t>
            </a:r>
            <a:endParaRPr sz="3600" dirty="0"/>
          </a:p>
        </p:txBody>
      </p:sp>
      <p:pic>
        <p:nvPicPr>
          <p:cNvPr id="3" name="Picture 2" descr="A cartoon of a person holding cards&#10;&#10;Description automatically generated">
            <a:extLst>
              <a:ext uri="{FF2B5EF4-FFF2-40B4-BE49-F238E27FC236}">
                <a16:creationId xmlns:a16="http://schemas.microsoft.com/office/drawing/2014/main" id="{768D7329-F659-BF3E-5718-500630A95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901" y="228564"/>
            <a:ext cx="4829175" cy="4686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83"/>
          <p:cNvGrpSpPr/>
          <p:nvPr/>
        </p:nvGrpSpPr>
        <p:grpSpPr>
          <a:xfrm>
            <a:off x="713100" y="623514"/>
            <a:ext cx="7916776" cy="4519986"/>
            <a:chOff x="713100" y="1489075"/>
            <a:chExt cx="7916776" cy="2802112"/>
          </a:xfrm>
        </p:grpSpPr>
        <p:sp>
          <p:nvSpPr>
            <p:cNvPr id="1477" name="Google Shape;1477;p83"/>
            <p:cNvSpPr/>
            <p:nvPr/>
          </p:nvSpPr>
          <p:spPr>
            <a:xfrm>
              <a:off x="1051276" y="1670087"/>
              <a:ext cx="7578600" cy="2621100"/>
            </a:xfrm>
            <a:prstGeom prst="roundRect">
              <a:avLst>
                <a:gd name="adj" fmla="val 22932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3"/>
            <p:cNvSpPr/>
            <p:nvPr/>
          </p:nvSpPr>
          <p:spPr>
            <a:xfrm>
              <a:off x="713100" y="1489075"/>
              <a:ext cx="7717800" cy="2621100"/>
            </a:xfrm>
            <a:prstGeom prst="roundRect">
              <a:avLst>
                <a:gd name="adj" fmla="val 152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83"/>
          <p:cNvSpPr txBox="1">
            <a:spLocks noGrp="1"/>
          </p:cNvSpPr>
          <p:nvPr>
            <p:ph type="title"/>
          </p:nvPr>
        </p:nvSpPr>
        <p:spPr>
          <a:xfrm>
            <a:off x="544012" y="5081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</a:t>
            </a:r>
            <a:endParaRPr dirty="0"/>
          </a:p>
        </p:txBody>
      </p:sp>
      <p:grpSp>
        <p:nvGrpSpPr>
          <p:cNvPr id="1481" name="Google Shape;1481;p83"/>
          <p:cNvGrpSpPr/>
          <p:nvPr/>
        </p:nvGrpSpPr>
        <p:grpSpPr>
          <a:xfrm rot="-7511321">
            <a:off x="6388709" y="505317"/>
            <a:ext cx="435947" cy="611706"/>
            <a:chOff x="2990625" y="2336650"/>
            <a:chExt cx="435925" cy="611675"/>
          </a:xfrm>
        </p:grpSpPr>
        <p:sp>
          <p:nvSpPr>
            <p:cNvPr id="1482" name="Google Shape;1482;p83"/>
            <p:cNvSpPr/>
            <p:nvPr/>
          </p:nvSpPr>
          <p:spPr>
            <a:xfrm>
              <a:off x="2990625" y="2336650"/>
              <a:ext cx="429900" cy="611675"/>
            </a:xfrm>
            <a:custGeom>
              <a:avLst/>
              <a:gdLst/>
              <a:ahLst/>
              <a:cxnLst/>
              <a:rect l="l" t="t" r="r" b="b"/>
              <a:pathLst>
                <a:path w="17196" h="24467" extrusionOk="0">
                  <a:moveTo>
                    <a:pt x="1339" y="1"/>
                  </a:moveTo>
                  <a:cubicBezTo>
                    <a:pt x="1195" y="1"/>
                    <a:pt x="1054" y="51"/>
                    <a:pt x="915" y="186"/>
                  </a:cubicBezTo>
                  <a:cubicBezTo>
                    <a:pt x="456" y="636"/>
                    <a:pt x="708" y="1690"/>
                    <a:pt x="711" y="2255"/>
                  </a:cubicBezTo>
                  <a:cubicBezTo>
                    <a:pt x="723" y="3496"/>
                    <a:pt x="705" y="4739"/>
                    <a:pt x="662" y="5983"/>
                  </a:cubicBezTo>
                  <a:cubicBezTo>
                    <a:pt x="571" y="8599"/>
                    <a:pt x="347" y="11204"/>
                    <a:pt x="12" y="13802"/>
                  </a:cubicBezTo>
                  <a:cubicBezTo>
                    <a:pt x="1" y="13891"/>
                    <a:pt x="29" y="13983"/>
                    <a:pt x="89" y="14049"/>
                  </a:cubicBezTo>
                  <a:cubicBezTo>
                    <a:pt x="24" y="14210"/>
                    <a:pt x="185" y="14388"/>
                    <a:pt x="362" y="14388"/>
                  </a:cubicBezTo>
                  <a:cubicBezTo>
                    <a:pt x="402" y="14388"/>
                    <a:pt x="443" y="14379"/>
                    <a:pt x="482" y="14358"/>
                  </a:cubicBezTo>
                  <a:cubicBezTo>
                    <a:pt x="1599" y="13751"/>
                    <a:pt x="2708" y="12906"/>
                    <a:pt x="3705" y="12080"/>
                  </a:cubicBezTo>
                  <a:cubicBezTo>
                    <a:pt x="5754" y="16109"/>
                    <a:pt x="7986" y="20201"/>
                    <a:pt x="10485" y="23977"/>
                  </a:cubicBezTo>
                  <a:cubicBezTo>
                    <a:pt x="10442" y="24126"/>
                    <a:pt x="10551" y="24293"/>
                    <a:pt x="10711" y="24324"/>
                  </a:cubicBezTo>
                  <a:cubicBezTo>
                    <a:pt x="10723" y="24341"/>
                    <a:pt x="10734" y="24358"/>
                    <a:pt x="10749" y="24376"/>
                  </a:cubicBezTo>
                  <a:cubicBezTo>
                    <a:pt x="10791" y="24440"/>
                    <a:pt x="10848" y="24466"/>
                    <a:pt x="10903" y="24466"/>
                  </a:cubicBezTo>
                  <a:cubicBezTo>
                    <a:pt x="11019" y="24466"/>
                    <a:pt x="11128" y="24350"/>
                    <a:pt x="11089" y="24212"/>
                  </a:cubicBezTo>
                  <a:cubicBezTo>
                    <a:pt x="13130" y="23215"/>
                    <a:pt x="15367" y="22095"/>
                    <a:pt x="17161" y="20722"/>
                  </a:cubicBezTo>
                  <a:cubicBezTo>
                    <a:pt x="17173" y="20711"/>
                    <a:pt x="17184" y="20702"/>
                    <a:pt x="17196" y="20688"/>
                  </a:cubicBezTo>
                  <a:lnTo>
                    <a:pt x="16986" y="20441"/>
                  </a:lnTo>
                  <a:cubicBezTo>
                    <a:pt x="14866" y="21229"/>
                    <a:pt x="12763" y="22493"/>
                    <a:pt x="10832" y="23685"/>
                  </a:cubicBezTo>
                  <a:cubicBezTo>
                    <a:pt x="8774" y="19631"/>
                    <a:pt x="6456" y="15639"/>
                    <a:pt x="4175" y="11719"/>
                  </a:cubicBezTo>
                  <a:cubicBezTo>
                    <a:pt x="4144" y="11668"/>
                    <a:pt x="4101" y="11625"/>
                    <a:pt x="4046" y="11602"/>
                  </a:cubicBezTo>
                  <a:cubicBezTo>
                    <a:pt x="4005" y="11534"/>
                    <a:pt x="3925" y="11482"/>
                    <a:pt x="3842" y="11482"/>
                  </a:cubicBezTo>
                  <a:cubicBezTo>
                    <a:pt x="3810" y="11482"/>
                    <a:pt x="3777" y="11490"/>
                    <a:pt x="3746" y="11507"/>
                  </a:cubicBezTo>
                  <a:cubicBezTo>
                    <a:pt x="2714" y="12098"/>
                    <a:pt x="1617" y="12782"/>
                    <a:pt x="662" y="13542"/>
                  </a:cubicBezTo>
                  <a:cubicBezTo>
                    <a:pt x="1138" y="9714"/>
                    <a:pt x="1373" y="5860"/>
                    <a:pt x="1324" y="2003"/>
                  </a:cubicBezTo>
                  <a:cubicBezTo>
                    <a:pt x="1321" y="1768"/>
                    <a:pt x="1319" y="1536"/>
                    <a:pt x="1313" y="1304"/>
                  </a:cubicBezTo>
                  <a:cubicBezTo>
                    <a:pt x="1484" y="996"/>
                    <a:pt x="1675" y="843"/>
                    <a:pt x="1884" y="843"/>
                  </a:cubicBezTo>
                  <a:cubicBezTo>
                    <a:pt x="2028" y="843"/>
                    <a:pt x="2180" y="915"/>
                    <a:pt x="2342" y="1060"/>
                  </a:cubicBezTo>
                  <a:cubicBezTo>
                    <a:pt x="2794" y="1140"/>
                    <a:pt x="3330" y="1524"/>
                    <a:pt x="3737" y="1713"/>
                  </a:cubicBezTo>
                  <a:cubicBezTo>
                    <a:pt x="4743" y="2183"/>
                    <a:pt x="5751" y="2653"/>
                    <a:pt x="6760" y="3126"/>
                  </a:cubicBezTo>
                  <a:cubicBezTo>
                    <a:pt x="8723" y="4040"/>
                    <a:pt x="10688" y="4977"/>
                    <a:pt x="12697" y="5794"/>
                  </a:cubicBezTo>
                  <a:cubicBezTo>
                    <a:pt x="12691" y="5819"/>
                    <a:pt x="12691" y="5842"/>
                    <a:pt x="12691" y="5865"/>
                  </a:cubicBezTo>
                  <a:cubicBezTo>
                    <a:pt x="11602" y="6559"/>
                    <a:pt x="10565" y="7341"/>
                    <a:pt x="9665" y="8267"/>
                  </a:cubicBezTo>
                  <a:lnTo>
                    <a:pt x="9938" y="8542"/>
                  </a:lnTo>
                  <a:cubicBezTo>
                    <a:pt x="11052" y="7696"/>
                    <a:pt x="12155" y="6868"/>
                    <a:pt x="13350" y="6140"/>
                  </a:cubicBezTo>
                  <a:cubicBezTo>
                    <a:pt x="13488" y="6054"/>
                    <a:pt x="13528" y="5874"/>
                    <a:pt x="13445" y="5736"/>
                  </a:cubicBezTo>
                  <a:cubicBezTo>
                    <a:pt x="13355" y="5580"/>
                    <a:pt x="13213" y="5497"/>
                    <a:pt x="13069" y="5497"/>
                  </a:cubicBezTo>
                  <a:cubicBezTo>
                    <a:pt x="13058" y="5497"/>
                    <a:pt x="13046" y="5498"/>
                    <a:pt x="13035" y="5499"/>
                  </a:cubicBezTo>
                  <a:cubicBezTo>
                    <a:pt x="10703" y="4249"/>
                    <a:pt x="8276" y="3163"/>
                    <a:pt x="5880" y="2040"/>
                  </a:cubicBezTo>
                  <a:cubicBezTo>
                    <a:pt x="4642" y="1458"/>
                    <a:pt x="3407" y="874"/>
                    <a:pt x="2164" y="301"/>
                  </a:cubicBezTo>
                  <a:cubicBezTo>
                    <a:pt x="1875" y="169"/>
                    <a:pt x="1602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3"/>
            <p:cNvSpPr/>
            <p:nvPr/>
          </p:nvSpPr>
          <p:spPr>
            <a:xfrm>
              <a:off x="3007175" y="2357750"/>
              <a:ext cx="408125" cy="571100"/>
            </a:xfrm>
            <a:custGeom>
              <a:avLst/>
              <a:gdLst/>
              <a:ahLst/>
              <a:cxnLst/>
              <a:rect l="l" t="t" r="r" b="b"/>
              <a:pathLst>
                <a:path w="16325" h="22844" extrusionOk="0">
                  <a:moveTo>
                    <a:pt x="1223" y="1"/>
                  </a:moveTo>
                  <a:cubicBezTo>
                    <a:pt x="1013" y="1"/>
                    <a:pt x="823" y="154"/>
                    <a:pt x="651" y="460"/>
                  </a:cubicBezTo>
                  <a:cubicBezTo>
                    <a:pt x="657" y="692"/>
                    <a:pt x="659" y="927"/>
                    <a:pt x="662" y="1162"/>
                  </a:cubicBezTo>
                  <a:cubicBezTo>
                    <a:pt x="711" y="5018"/>
                    <a:pt x="476" y="8872"/>
                    <a:pt x="0" y="12701"/>
                  </a:cubicBezTo>
                  <a:cubicBezTo>
                    <a:pt x="955" y="11941"/>
                    <a:pt x="2052" y="11254"/>
                    <a:pt x="3084" y="10666"/>
                  </a:cubicBezTo>
                  <a:cubicBezTo>
                    <a:pt x="3115" y="10648"/>
                    <a:pt x="3148" y="10639"/>
                    <a:pt x="3180" y="10639"/>
                  </a:cubicBezTo>
                  <a:cubicBezTo>
                    <a:pt x="3263" y="10639"/>
                    <a:pt x="3343" y="10693"/>
                    <a:pt x="3384" y="10761"/>
                  </a:cubicBezTo>
                  <a:cubicBezTo>
                    <a:pt x="3439" y="10784"/>
                    <a:pt x="3482" y="10824"/>
                    <a:pt x="3513" y="10875"/>
                  </a:cubicBezTo>
                  <a:cubicBezTo>
                    <a:pt x="5794" y="14798"/>
                    <a:pt x="8112" y="18789"/>
                    <a:pt x="10170" y="22844"/>
                  </a:cubicBezTo>
                  <a:cubicBezTo>
                    <a:pt x="12098" y="21652"/>
                    <a:pt x="14204" y="20388"/>
                    <a:pt x="16324" y="19600"/>
                  </a:cubicBezTo>
                  <a:cubicBezTo>
                    <a:pt x="14960" y="17715"/>
                    <a:pt x="13728" y="15732"/>
                    <a:pt x="12470" y="13775"/>
                  </a:cubicBezTo>
                  <a:cubicBezTo>
                    <a:pt x="11207" y="11809"/>
                    <a:pt x="9860" y="9878"/>
                    <a:pt x="8700" y="7852"/>
                  </a:cubicBezTo>
                  <a:cubicBezTo>
                    <a:pt x="8575" y="7631"/>
                    <a:pt x="8754" y="7430"/>
                    <a:pt x="8947" y="7430"/>
                  </a:cubicBezTo>
                  <a:cubicBezTo>
                    <a:pt x="8962" y="7430"/>
                    <a:pt x="8977" y="7432"/>
                    <a:pt x="8992" y="7434"/>
                  </a:cubicBezTo>
                  <a:cubicBezTo>
                    <a:pt x="8995" y="7431"/>
                    <a:pt x="8998" y="7425"/>
                    <a:pt x="9003" y="7423"/>
                  </a:cubicBezTo>
                  <a:cubicBezTo>
                    <a:pt x="9903" y="6500"/>
                    <a:pt x="10940" y="5718"/>
                    <a:pt x="12029" y="5024"/>
                  </a:cubicBezTo>
                  <a:cubicBezTo>
                    <a:pt x="12029" y="5001"/>
                    <a:pt x="12029" y="4975"/>
                    <a:pt x="12035" y="4953"/>
                  </a:cubicBezTo>
                  <a:cubicBezTo>
                    <a:pt x="10026" y="4133"/>
                    <a:pt x="8061" y="3196"/>
                    <a:pt x="6098" y="2282"/>
                  </a:cubicBezTo>
                  <a:cubicBezTo>
                    <a:pt x="5089" y="1812"/>
                    <a:pt x="4084" y="1342"/>
                    <a:pt x="3075" y="872"/>
                  </a:cubicBezTo>
                  <a:cubicBezTo>
                    <a:pt x="2668" y="680"/>
                    <a:pt x="2132" y="296"/>
                    <a:pt x="1680" y="216"/>
                  </a:cubicBezTo>
                  <a:cubicBezTo>
                    <a:pt x="1519" y="73"/>
                    <a:pt x="1366" y="1"/>
                    <a:pt x="122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3"/>
            <p:cNvSpPr/>
            <p:nvPr/>
          </p:nvSpPr>
          <p:spPr>
            <a:xfrm>
              <a:off x="3221525" y="2543300"/>
              <a:ext cx="205025" cy="310550"/>
            </a:xfrm>
            <a:custGeom>
              <a:avLst/>
              <a:gdLst/>
              <a:ahLst/>
              <a:cxnLst/>
              <a:rect l="l" t="t" r="r" b="b"/>
              <a:pathLst>
                <a:path w="8201" h="12422" extrusionOk="0">
                  <a:moveTo>
                    <a:pt x="429" y="1"/>
                  </a:moveTo>
                  <a:cubicBezTo>
                    <a:pt x="424" y="1"/>
                    <a:pt x="421" y="6"/>
                    <a:pt x="418" y="9"/>
                  </a:cubicBezTo>
                  <a:cubicBezTo>
                    <a:pt x="403" y="7"/>
                    <a:pt x="388" y="5"/>
                    <a:pt x="373" y="5"/>
                  </a:cubicBezTo>
                  <a:cubicBezTo>
                    <a:pt x="180" y="5"/>
                    <a:pt x="1" y="207"/>
                    <a:pt x="126" y="427"/>
                  </a:cubicBezTo>
                  <a:cubicBezTo>
                    <a:pt x="1286" y="2453"/>
                    <a:pt x="2633" y="4385"/>
                    <a:pt x="3896" y="6350"/>
                  </a:cubicBezTo>
                  <a:cubicBezTo>
                    <a:pt x="5152" y="8307"/>
                    <a:pt x="6386" y="10290"/>
                    <a:pt x="7750" y="12175"/>
                  </a:cubicBezTo>
                  <a:lnTo>
                    <a:pt x="7960" y="12422"/>
                  </a:lnTo>
                  <a:cubicBezTo>
                    <a:pt x="7985" y="12385"/>
                    <a:pt x="7997" y="12339"/>
                    <a:pt x="7991" y="12293"/>
                  </a:cubicBezTo>
                  <a:cubicBezTo>
                    <a:pt x="8131" y="12267"/>
                    <a:pt x="8200" y="12110"/>
                    <a:pt x="8126" y="11989"/>
                  </a:cubicBezTo>
                  <a:cubicBezTo>
                    <a:pt x="6977" y="9949"/>
                    <a:pt x="5679" y="7998"/>
                    <a:pt x="4415" y="6026"/>
                  </a:cubicBezTo>
                  <a:cubicBezTo>
                    <a:pt x="3186" y="4109"/>
                    <a:pt x="2017" y="2129"/>
                    <a:pt x="702" y="273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5" name="Google Shape;1485;p83"/>
          <p:cNvSpPr/>
          <p:nvPr/>
        </p:nvSpPr>
        <p:spPr>
          <a:xfrm rot="-1177723">
            <a:off x="7231171" y="679819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83"/>
          <p:cNvSpPr/>
          <p:nvPr/>
        </p:nvSpPr>
        <p:spPr>
          <a:xfrm rot="2006791">
            <a:off x="5393164" y="262772"/>
            <a:ext cx="575661" cy="553454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209D8-534A-CD30-4139-4FD9B3ADE595}"/>
              </a:ext>
            </a:extLst>
          </p:cNvPr>
          <p:cNvGraphicFramePr>
            <a:graphicFrameLocks noGrp="1"/>
          </p:cNvGraphicFramePr>
          <p:nvPr/>
        </p:nvGraphicFramePr>
        <p:xfrm>
          <a:off x="1051276" y="1218305"/>
          <a:ext cx="7125899" cy="314472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2703718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29883591"/>
                    </a:ext>
                  </a:extLst>
                </a:gridCol>
                <a:gridCol w="2799644">
                  <a:extLst>
                    <a:ext uri="{9D8B030D-6E8A-4147-A177-3AD203B41FA5}">
                      <a16:colId xmlns:a16="http://schemas.microsoft.com/office/drawing/2014/main" val="2588383580"/>
                    </a:ext>
                  </a:extLst>
                </a:gridCol>
              </a:tblGrid>
              <a:tr h="5539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Pangolin" panose="020B0604020202020204" charset="0"/>
                        </a:rPr>
                        <a:t>Aspect</a:t>
                      </a:r>
                      <a:endParaRPr lang="en-US" dirty="0">
                        <a:solidFill>
                          <a:schemeClr val="tx1"/>
                        </a:solidFill>
                        <a:latin typeface="Pangoli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Pangolin" panose="020B0604020202020204" charset="0"/>
                        </a:rPr>
                        <a:t>COCOMO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Pangolin" panose="020B0604020202020204" charset="0"/>
                        </a:rPr>
                        <a:t>COCOMO II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36469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/>
                        <a:t>Model Types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Basic, Intermediate, Detailed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Composition, Early Design, Post-Architecture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30676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 dirty="0"/>
                        <a:t>Basic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Founded on linear reuse formula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on the non-linear reuse formula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748643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/>
                        <a:t>Project Categories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Organic, Semi-Detached, Embedded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rigid categories; uses scaling factors and cost drivers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8852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/>
                        <a:t>Parameters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cost drivers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 effort </a:t>
                      </a:r>
                      <a:r>
                        <a:rPr lang="fr-FR" dirty="0" err="1"/>
                        <a:t>multipliers</a:t>
                      </a:r>
                      <a:r>
                        <a:rPr lang="fr-FR" dirty="0"/>
                        <a:t>, 5 </a:t>
                      </a:r>
                      <a:r>
                        <a:rPr lang="fr-FR" dirty="0" err="1"/>
                        <a:t>scale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factors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490594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/>
                        <a:t>Flexibility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Less flexible, suitable for simpler 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flexible, adaptable to different development stages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75189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6" name="Google Shape;1476;p83"/>
          <p:cNvGrpSpPr/>
          <p:nvPr/>
        </p:nvGrpSpPr>
        <p:grpSpPr>
          <a:xfrm>
            <a:off x="713100" y="623514"/>
            <a:ext cx="7916776" cy="4519986"/>
            <a:chOff x="713100" y="1489075"/>
            <a:chExt cx="7916776" cy="2802112"/>
          </a:xfrm>
        </p:grpSpPr>
        <p:sp>
          <p:nvSpPr>
            <p:cNvPr id="1477" name="Google Shape;1477;p83"/>
            <p:cNvSpPr/>
            <p:nvPr/>
          </p:nvSpPr>
          <p:spPr>
            <a:xfrm>
              <a:off x="1051276" y="1670087"/>
              <a:ext cx="7578600" cy="2621100"/>
            </a:xfrm>
            <a:prstGeom prst="roundRect">
              <a:avLst>
                <a:gd name="adj" fmla="val 22932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83"/>
            <p:cNvSpPr/>
            <p:nvPr/>
          </p:nvSpPr>
          <p:spPr>
            <a:xfrm>
              <a:off x="713100" y="1489075"/>
              <a:ext cx="7717800" cy="2621100"/>
            </a:xfrm>
            <a:prstGeom prst="roundRect">
              <a:avLst>
                <a:gd name="adj" fmla="val 15223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9" name="Google Shape;1479;p83"/>
          <p:cNvSpPr txBox="1">
            <a:spLocks noGrp="1"/>
          </p:cNvSpPr>
          <p:nvPr>
            <p:ph type="title"/>
          </p:nvPr>
        </p:nvSpPr>
        <p:spPr>
          <a:xfrm>
            <a:off x="544012" y="50814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</a:t>
            </a:r>
            <a:endParaRPr dirty="0"/>
          </a:p>
        </p:txBody>
      </p:sp>
      <p:grpSp>
        <p:nvGrpSpPr>
          <p:cNvPr id="1481" name="Google Shape;1481;p83"/>
          <p:cNvGrpSpPr/>
          <p:nvPr/>
        </p:nvGrpSpPr>
        <p:grpSpPr>
          <a:xfrm rot="-7511321">
            <a:off x="6352961" y="684651"/>
            <a:ext cx="435947" cy="611706"/>
            <a:chOff x="2990625" y="2336650"/>
            <a:chExt cx="435925" cy="611675"/>
          </a:xfrm>
        </p:grpSpPr>
        <p:sp>
          <p:nvSpPr>
            <p:cNvPr id="1482" name="Google Shape;1482;p83"/>
            <p:cNvSpPr/>
            <p:nvPr/>
          </p:nvSpPr>
          <p:spPr>
            <a:xfrm>
              <a:off x="2990625" y="2336650"/>
              <a:ext cx="429900" cy="611675"/>
            </a:xfrm>
            <a:custGeom>
              <a:avLst/>
              <a:gdLst/>
              <a:ahLst/>
              <a:cxnLst/>
              <a:rect l="l" t="t" r="r" b="b"/>
              <a:pathLst>
                <a:path w="17196" h="24467" extrusionOk="0">
                  <a:moveTo>
                    <a:pt x="1339" y="1"/>
                  </a:moveTo>
                  <a:cubicBezTo>
                    <a:pt x="1195" y="1"/>
                    <a:pt x="1054" y="51"/>
                    <a:pt x="915" y="186"/>
                  </a:cubicBezTo>
                  <a:cubicBezTo>
                    <a:pt x="456" y="636"/>
                    <a:pt x="708" y="1690"/>
                    <a:pt x="711" y="2255"/>
                  </a:cubicBezTo>
                  <a:cubicBezTo>
                    <a:pt x="723" y="3496"/>
                    <a:pt x="705" y="4739"/>
                    <a:pt x="662" y="5983"/>
                  </a:cubicBezTo>
                  <a:cubicBezTo>
                    <a:pt x="571" y="8599"/>
                    <a:pt x="347" y="11204"/>
                    <a:pt x="12" y="13802"/>
                  </a:cubicBezTo>
                  <a:cubicBezTo>
                    <a:pt x="1" y="13891"/>
                    <a:pt x="29" y="13983"/>
                    <a:pt x="89" y="14049"/>
                  </a:cubicBezTo>
                  <a:cubicBezTo>
                    <a:pt x="24" y="14210"/>
                    <a:pt x="185" y="14388"/>
                    <a:pt x="362" y="14388"/>
                  </a:cubicBezTo>
                  <a:cubicBezTo>
                    <a:pt x="402" y="14388"/>
                    <a:pt x="443" y="14379"/>
                    <a:pt x="482" y="14358"/>
                  </a:cubicBezTo>
                  <a:cubicBezTo>
                    <a:pt x="1599" y="13751"/>
                    <a:pt x="2708" y="12906"/>
                    <a:pt x="3705" y="12080"/>
                  </a:cubicBezTo>
                  <a:cubicBezTo>
                    <a:pt x="5754" y="16109"/>
                    <a:pt x="7986" y="20201"/>
                    <a:pt x="10485" y="23977"/>
                  </a:cubicBezTo>
                  <a:cubicBezTo>
                    <a:pt x="10442" y="24126"/>
                    <a:pt x="10551" y="24293"/>
                    <a:pt x="10711" y="24324"/>
                  </a:cubicBezTo>
                  <a:cubicBezTo>
                    <a:pt x="10723" y="24341"/>
                    <a:pt x="10734" y="24358"/>
                    <a:pt x="10749" y="24376"/>
                  </a:cubicBezTo>
                  <a:cubicBezTo>
                    <a:pt x="10791" y="24440"/>
                    <a:pt x="10848" y="24466"/>
                    <a:pt x="10903" y="24466"/>
                  </a:cubicBezTo>
                  <a:cubicBezTo>
                    <a:pt x="11019" y="24466"/>
                    <a:pt x="11128" y="24350"/>
                    <a:pt x="11089" y="24212"/>
                  </a:cubicBezTo>
                  <a:cubicBezTo>
                    <a:pt x="13130" y="23215"/>
                    <a:pt x="15367" y="22095"/>
                    <a:pt x="17161" y="20722"/>
                  </a:cubicBezTo>
                  <a:cubicBezTo>
                    <a:pt x="17173" y="20711"/>
                    <a:pt x="17184" y="20702"/>
                    <a:pt x="17196" y="20688"/>
                  </a:cubicBezTo>
                  <a:lnTo>
                    <a:pt x="16986" y="20441"/>
                  </a:lnTo>
                  <a:cubicBezTo>
                    <a:pt x="14866" y="21229"/>
                    <a:pt x="12763" y="22493"/>
                    <a:pt x="10832" y="23685"/>
                  </a:cubicBezTo>
                  <a:cubicBezTo>
                    <a:pt x="8774" y="19631"/>
                    <a:pt x="6456" y="15639"/>
                    <a:pt x="4175" y="11719"/>
                  </a:cubicBezTo>
                  <a:cubicBezTo>
                    <a:pt x="4144" y="11668"/>
                    <a:pt x="4101" y="11625"/>
                    <a:pt x="4046" y="11602"/>
                  </a:cubicBezTo>
                  <a:cubicBezTo>
                    <a:pt x="4005" y="11534"/>
                    <a:pt x="3925" y="11482"/>
                    <a:pt x="3842" y="11482"/>
                  </a:cubicBezTo>
                  <a:cubicBezTo>
                    <a:pt x="3810" y="11482"/>
                    <a:pt x="3777" y="11490"/>
                    <a:pt x="3746" y="11507"/>
                  </a:cubicBezTo>
                  <a:cubicBezTo>
                    <a:pt x="2714" y="12098"/>
                    <a:pt x="1617" y="12782"/>
                    <a:pt x="662" y="13542"/>
                  </a:cubicBezTo>
                  <a:cubicBezTo>
                    <a:pt x="1138" y="9714"/>
                    <a:pt x="1373" y="5860"/>
                    <a:pt x="1324" y="2003"/>
                  </a:cubicBezTo>
                  <a:cubicBezTo>
                    <a:pt x="1321" y="1768"/>
                    <a:pt x="1319" y="1536"/>
                    <a:pt x="1313" y="1304"/>
                  </a:cubicBezTo>
                  <a:cubicBezTo>
                    <a:pt x="1484" y="996"/>
                    <a:pt x="1675" y="843"/>
                    <a:pt x="1884" y="843"/>
                  </a:cubicBezTo>
                  <a:cubicBezTo>
                    <a:pt x="2028" y="843"/>
                    <a:pt x="2180" y="915"/>
                    <a:pt x="2342" y="1060"/>
                  </a:cubicBezTo>
                  <a:cubicBezTo>
                    <a:pt x="2794" y="1140"/>
                    <a:pt x="3330" y="1524"/>
                    <a:pt x="3737" y="1713"/>
                  </a:cubicBezTo>
                  <a:cubicBezTo>
                    <a:pt x="4743" y="2183"/>
                    <a:pt x="5751" y="2653"/>
                    <a:pt x="6760" y="3126"/>
                  </a:cubicBezTo>
                  <a:cubicBezTo>
                    <a:pt x="8723" y="4040"/>
                    <a:pt x="10688" y="4977"/>
                    <a:pt x="12697" y="5794"/>
                  </a:cubicBezTo>
                  <a:cubicBezTo>
                    <a:pt x="12691" y="5819"/>
                    <a:pt x="12691" y="5842"/>
                    <a:pt x="12691" y="5865"/>
                  </a:cubicBezTo>
                  <a:cubicBezTo>
                    <a:pt x="11602" y="6559"/>
                    <a:pt x="10565" y="7341"/>
                    <a:pt x="9665" y="8267"/>
                  </a:cubicBezTo>
                  <a:lnTo>
                    <a:pt x="9938" y="8542"/>
                  </a:lnTo>
                  <a:cubicBezTo>
                    <a:pt x="11052" y="7696"/>
                    <a:pt x="12155" y="6868"/>
                    <a:pt x="13350" y="6140"/>
                  </a:cubicBezTo>
                  <a:cubicBezTo>
                    <a:pt x="13488" y="6054"/>
                    <a:pt x="13528" y="5874"/>
                    <a:pt x="13445" y="5736"/>
                  </a:cubicBezTo>
                  <a:cubicBezTo>
                    <a:pt x="13355" y="5580"/>
                    <a:pt x="13213" y="5497"/>
                    <a:pt x="13069" y="5497"/>
                  </a:cubicBezTo>
                  <a:cubicBezTo>
                    <a:pt x="13058" y="5497"/>
                    <a:pt x="13046" y="5498"/>
                    <a:pt x="13035" y="5499"/>
                  </a:cubicBezTo>
                  <a:cubicBezTo>
                    <a:pt x="10703" y="4249"/>
                    <a:pt x="8276" y="3163"/>
                    <a:pt x="5880" y="2040"/>
                  </a:cubicBezTo>
                  <a:cubicBezTo>
                    <a:pt x="4642" y="1458"/>
                    <a:pt x="3407" y="874"/>
                    <a:pt x="2164" y="301"/>
                  </a:cubicBezTo>
                  <a:cubicBezTo>
                    <a:pt x="1875" y="169"/>
                    <a:pt x="1602" y="1"/>
                    <a:pt x="1339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83"/>
            <p:cNvSpPr/>
            <p:nvPr/>
          </p:nvSpPr>
          <p:spPr>
            <a:xfrm>
              <a:off x="3007175" y="2357750"/>
              <a:ext cx="408125" cy="571100"/>
            </a:xfrm>
            <a:custGeom>
              <a:avLst/>
              <a:gdLst/>
              <a:ahLst/>
              <a:cxnLst/>
              <a:rect l="l" t="t" r="r" b="b"/>
              <a:pathLst>
                <a:path w="16325" h="22844" extrusionOk="0">
                  <a:moveTo>
                    <a:pt x="1223" y="1"/>
                  </a:moveTo>
                  <a:cubicBezTo>
                    <a:pt x="1013" y="1"/>
                    <a:pt x="823" y="154"/>
                    <a:pt x="651" y="460"/>
                  </a:cubicBezTo>
                  <a:cubicBezTo>
                    <a:pt x="657" y="692"/>
                    <a:pt x="659" y="927"/>
                    <a:pt x="662" y="1162"/>
                  </a:cubicBezTo>
                  <a:cubicBezTo>
                    <a:pt x="711" y="5018"/>
                    <a:pt x="476" y="8872"/>
                    <a:pt x="0" y="12701"/>
                  </a:cubicBezTo>
                  <a:cubicBezTo>
                    <a:pt x="955" y="11941"/>
                    <a:pt x="2052" y="11254"/>
                    <a:pt x="3084" y="10666"/>
                  </a:cubicBezTo>
                  <a:cubicBezTo>
                    <a:pt x="3115" y="10648"/>
                    <a:pt x="3148" y="10639"/>
                    <a:pt x="3180" y="10639"/>
                  </a:cubicBezTo>
                  <a:cubicBezTo>
                    <a:pt x="3263" y="10639"/>
                    <a:pt x="3343" y="10693"/>
                    <a:pt x="3384" y="10761"/>
                  </a:cubicBezTo>
                  <a:cubicBezTo>
                    <a:pt x="3439" y="10784"/>
                    <a:pt x="3482" y="10824"/>
                    <a:pt x="3513" y="10875"/>
                  </a:cubicBezTo>
                  <a:cubicBezTo>
                    <a:pt x="5794" y="14798"/>
                    <a:pt x="8112" y="18789"/>
                    <a:pt x="10170" y="22844"/>
                  </a:cubicBezTo>
                  <a:cubicBezTo>
                    <a:pt x="12098" y="21652"/>
                    <a:pt x="14204" y="20388"/>
                    <a:pt x="16324" y="19600"/>
                  </a:cubicBezTo>
                  <a:cubicBezTo>
                    <a:pt x="14960" y="17715"/>
                    <a:pt x="13728" y="15732"/>
                    <a:pt x="12470" y="13775"/>
                  </a:cubicBezTo>
                  <a:cubicBezTo>
                    <a:pt x="11207" y="11809"/>
                    <a:pt x="9860" y="9878"/>
                    <a:pt x="8700" y="7852"/>
                  </a:cubicBezTo>
                  <a:cubicBezTo>
                    <a:pt x="8575" y="7631"/>
                    <a:pt x="8754" y="7430"/>
                    <a:pt x="8947" y="7430"/>
                  </a:cubicBezTo>
                  <a:cubicBezTo>
                    <a:pt x="8962" y="7430"/>
                    <a:pt x="8977" y="7432"/>
                    <a:pt x="8992" y="7434"/>
                  </a:cubicBezTo>
                  <a:cubicBezTo>
                    <a:pt x="8995" y="7431"/>
                    <a:pt x="8998" y="7425"/>
                    <a:pt x="9003" y="7423"/>
                  </a:cubicBezTo>
                  <a:cubicBezTo>
                    <a:pt x="9903" y="6500"/>
                    <a:pt x="10940" y="5718"/>
                    <a:pt x="12029" y="5024"/>
                  </a:cubicBezTo>
                  <a:cubicBezTo>
                    <a:pt x="12029" y="5001"/>
                    <a:pt x="12029" y="4975"/>
                    <a:pt x="12035" y="4953"/>
                  </a:cubicBezTo>
                  <a:cubicBezTo>
                    <a:pt x="10026" y="4133"/>
                    <a:pt x="8061" y="3196"/>
                    <a:pt x="6098" y="2282"/>
                  </a:cubicBezTo>
                  <a:cubicBezTo>
                    <a:pt x="5089" y="1812"/>
                    <a:pt x="4084" y="1342"/>
                    <a:pt x="3075" y="872"/>
                  </a:cubicBezTo>
                  <a:cubicBezTo>
                    <a:pt x="2668" y="680"/>
                    <a:pt x="2132" y="296"/>
                    <a:pt x="1680" y="216"/>
                  </a:cubicBezTo>
                  <a:cubicBezTo>
                    <a:pt x="1519" y="73"/>
                    <a:pt x="1366" y="1"/>
                    <a:pt x="1223" y="1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83"/>
            <p:cNvSpPr/>
            <p:nvPr/>
          </p:nvSpPr>
          <p:spPr>
            <a:xfrm>
              <a:off x="3221525" y="2543300"/>
              <a:ext cx="205025" cy="310550"/>
            </a:xfrm>
            <a:custGeom>
              <a:avLst/>
              <a:gdLst/>
              <a:ahLst/>
              <a:cxnLst/>
              <a:rect l="l" t="t" r="r" b="b"/>
              <a:pathLst>
                <a:path w="8201" h="12422" extrusionOk="0">
                  <a:moveTo>
                    <a:pt x="429" y="1"/>
                  </a:moveTo>
                  <a:cubicBezTo>
                    <a:pt x="424" y="1"/>
                    <a:pt x="421" y="6"/>
                    <a:pt x="418" y="9"/>
                  </a:cubicBezTo>
                  <a:cubicBezTo>
                    <a:pt x="403" y="7"/>
                    <a:pt x="388" y="5"/>
                    <a:pt x="373" y="5"/>
                  </a:cubicBezTo>
                  <a:cubicBezTo>
                    <a:pt x="180" y="5"/>
                    <a:pt x="1" y="207"/>
                    <a:pt x="126" y="427"/>
                  </a:cubicBezTo>
                  <a:cubicBezTo>
                    <a:pt x="1286" y="2453"/>
                    <a:pt x="2633" y="4385"/>
                    <a:pt x="3896" y="6350"/>
                  </a:cubicBezTo>
                  <a:cubicBezTo>
                    <a:pt x="5152" y="8307"/>
                    <a:pt x="6386" y="10290"/>
                    <a:pt x="7750" y="12175"/>
                  </a:cubicBezTo>
                  <a:lnTo>
                    <a:pt x="7960" y="12422"/>
                  </a:lnTo>
                  <a:cubicBezTo>
                    <a:pt x="7985" y="12385"/>
                    <a:pt x="7997" y="12339"/>
                    <a:pt x="7991" y="12293"/>
                  </a:cubicBezTo>
                  <a:cubicBezTo>
                    <a:pt x="8131" y="12267"/>
                    <a:pt x="8200" y="12110"/>
                    <a:pt x="8126" y="11989"/>
                  </a:cubicBezTo>
                  <a:cubicBezTo>
                    <a:pt x="6977" y="9949"/>
                    <a:pt x="5679" y="7998"/>
                    <a:pt x="4415" y="6026"/>
                  </a:cubicBezTo>
                  <a:cubicBezTo>
                    <a:pt x="3186" y="4109"/>
                    <a:pt x="2017" y="2129"/>
                    <a:pt x="702" y="273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5" name="Google Shape;1485;p83"/>
          <p:cNvSpPr/>
          <p:nvPr/>
        </p:nvSpPr>
        <p:spPr>
          <a:xfrm rot="-1177723">
            <a:off x="7231171" y="679819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83"/>
          <p:cNvSpPr/>
          <p:nvPr/>
        </p:nvSpPr>
        <p:spPr>
          <a:xfrm rot="2006791">
            <a:off x="5393164" y="262772"/>
            <a:ext cx="575661" cy="553454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209D8-534A-CD30-4139-4FD9B3ADE595}"/>
              </a:ext>
            </a:extLst>
          </p:cNvPr>
          <p:cNvGraphicFramePr>
            <a:graphicFrameLocks noGrp="1"/>
          </p:cNvGraphicFramePr>
          <p:nvPr/>
        </p:nvGraphicFramePr>
        <p:xfrm>
          <a:off x="1051276" y="1378928"/>
          <a:ext cx="7125899" cy="2803856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87855">
                  <a:extLst>
                    <a:ext uri="{9D8B030D-6E8A-4147-A177-3AD203B41FA5}">
                      <a16:colId xmlns:a16="http://schemas.microsoft.com/office/drawing/2014/main" val="27037180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29883591"/>
                    </a:ext>
                  </a:extLst>
                </a:gridCol>
                <a:gridCol w="2799644">
                  <a:extLst>
                    <a:ext uri="{9D8B030D-6E8A-4147-A177-3AD203B41FA5}">
                      <a16:colId xmlns:a16="http://schemas.microsoft.com/office/drawing/2014/main" val="2588383580"/>
                    </a:ext>
                  </a:extLst>
                </a:gridCol>
              </a:tblGrid>
              <a:tr h="5180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Pangolin" panose="020B0604020202020204" charset="0"/>
                        </a:rPr>
                        <a:t>Aspect</a:t>
                      </a:r>
                      <a:endParaRPr lang="en-US" dirty="0">
                        <a:solidFill>
                          <a:schemeClr val="tx1"/>
                        </a:solidFill>
                        <a:latin typeface="Pangoli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Pangolin" panose="020B0604020202020204" charset="0"/>
                        </a:rPr>
                        <a:t>COCOMO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Pangolin" panose="020B0604020202020204" charset="0"/>
                        </a:rPr>
                        <a:t>COCOMO II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36469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Provides rough estimates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more accurate estimates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330676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/>
                        <a:t>Complexity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Simpler, easier to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complex, detailed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3748643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 dirty="0"/>
                        <a:t>Model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begins with the requirements assigned to the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follows a spiral type of Development.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608852"/>
                  </a:ext>
                </a:extLst>
              </a:tr>
              <a:tr h="518008">
                <a:tc>
                  <a:txBody>
                    <a:bodyPr/>
                    <a:lstStyle/>
                    <a:p>
                      <a:r>
                        <a:rPr lang="en-US" b="1" dirty="0"/>
                        <a:t>Suitable Applications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to medium-sized projects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to large, complex projects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75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33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5"/>
          <p:cNvSpPr/>
          <p:nvPr/>
        </p:nvSpPr>
        <p:spPr>
          <a:xfrm>
            <a:off x="4705360" y="597325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65"/>
          <p:cNvSpPr/>
          <p:nvPr/>
        </p:nvSpPr>
        <p:spPr>
          <a:xfrm>
            <a:off x="4705360" y="2093738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65"/>
          <p:cNvSpPr/>
          <p:nvPr/>
        </p:nvSpPr>
        <p:spPr>
          <a:xfrm>
            <a:off x="4705360" y="3590138"/>
            <a:ext cx="948431" cy="948431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65"/>
          <p:cNvGrpSpPr/>
          <p:nvPr/>
        </p:nvGrpSpPr>
        <p:grpSpPr>
          <a:xfrm>
            <a:off x="6999675" y="4238205"/>
            <a:ext cx="1996490" cy="658597"/>
            <a:chOff x="6999675" y="4238205"/>
            <a:chExt cx="1996490" cy="658597"/>
          </a:xfrm>
        </p:grpSpPr>
        <p:grpSp>
          <p:nvGrpSpPr>
            <p:cNvPr id="697" name="Google Shape;697;p65"/>
            <p:cNvGrpSpPr/>
            <p:nvPr/>
          </p:nvGrpSpPr>
          <p:grpSpPr>
            <a:xfrm>
              <a:off x="8525769" y="4238205"/>
              <a:ext cx="470396" cy="644389"/>
              <a:chOff x="1731150" y="1748550"/>
              <a:chExt cx="228625" cy="313175"/>
            </a:xfrm>
          </p:grpSpPr>
          <p:sp>
            <p:nvSpPr>
              <p:cNvPr id="698" name="Google Shape;698;p65"/>
              <p:cNvSpPr/>
              <p:nvPr/>
            </p:nvSpPr>
            <p:spPr>
              <a:xfrm>
                <a:off x="1775500" y="1809575"/>
                <a:ext cx="134275" cy="1798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192" extrusionOk="0">
                    <a:moveTo>
                      <a:pt x="5335" y="584"/>
                    </a:moveTo>
                    <a:cubicBezTo>
                      <a:pt x="5335" y="560"/>
                      <a:pt x="5335" y="548"/>
                      <a:pt x="5347" y="525"/>
                    </a:cubicBezTo>
                    <a:lnTo>
                      <a:pt x="5371" y="429"/>
                    </a:lnTo>
                    <a:lnTo>
                      <a:pt x="5299" y="370"/>
                    </a:lnTo>
                    <a:lnTo>
                      <a:pt x="5228" y="310"/>
                    </a:lnTo>
                    <a:cubicBezTo>
                      <a:pt x="5109" y="215"/>
                      <a:pt x="4954" y="108"/>
                      <a:pt x="4763" y="36"/>
                    </a:cubicBezTo>
                    <a:lnTo>
                      <a:pt x="4656" y="1"/>
                    </a:lnTo>
                    <a:lnTo>
                      <a:pt x="4585" y="72"/>
                    </a:lnTo>
                    <a:cubicBezTo>
                      <a:pt x="4573" y="108"/>
                      <a:pt x="4537" y="120"/>
                      <a:pt x="4525" y="132"/>
                    </a:cubicBezTo>
                    <a:cubicBezTo>
                      <a:pt x="4478" y="179"/>
                      <a:pt x="4442" y="227"/>
                      <a:pt x="4406" y="286"/>
                    </a:cubicBezTo>
                    <a:lnTo>
                      <a:pt x="4228" y="548"/>
                    </a:lnTo>
                    <a:cubicBezTo>
                      <a:pt x="4168" y="655"/>
                      <a:pt x="4097" y="751"/>
                      <a:pt x="4037" y="834"/>
                    </a:cubicBezTo>
                    <a:lnTo>
                      <a:pt x="2394" y="3156"/>
                    </a:lnTo>
                    <a:cubicBezTo>
                      <a:pt x="1656" y="4215"/>
                      <a:pt x="929" y="5251"/>
                      <a:pt x="179" y="6311"/>
                    </a:cubicBezTo>
                    <a:cubicBezTo>
                      <a:pt x="132" y="6370"/>
                      <a:pt x="120" y="6418"/>
                      <a:pt x="96" y="6478"/>
                    </a:cubicBezTo>
                    <a:cubicBezTo>
                      <a:pt x="72" y="6501"/>
                      <a:pt x="72" y="6525"/>
                      <a:pt x="60" y="6549"/>
                    </a:cubicBezTo>
                    <a:lnTo>
                      <a:pt x="1" y="6668"/>
                    </a:lnTo>
                    <a:lnTo>
                      <a:pt x="608" y="7097"/>
                    </a:lnTo>
                    <a:lnTo>
                      <a:pt x="703" y="6978"/>
                    </a:lnTo>
                    <a:lnTo>
                      <a:pt x="703" y="6978"/>
                    </a:lnTo>
                    <a:lnTo>
                      <a:pt x="608" y="7097"/>
                    </a:lnTo>
                    <a:lnTo>
                      <a:pt x="727" y="7192"/>
                    </a:lnTo>
                    <a:lnTo>
                      <a:pt x="822" y="7073"/>
                    </a:lnTo>
                    <a:cubicBezTo>
                      <a:pt x="2323" y="4930"/>
                      <a:pt x="3799" y="2834"/>
                      <a:pt x="5275" y="727"/>
                    </a:cubicBezTo>
                    <a:cubicBezTo>
                      <a:pt x="5311" y="667"/>
                      <a:pt x="5335" y="608"/>
                      <a:pt x="5335" y="584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65"/>
              <p:cNvSpPr/>
              <p:nvPr/>
            </p:nvSpPr>
            <p:spPr>
              <a:xfrm>
                <a:off x="1760925" y="1797675"/>
                <a:ext cx="126825" cy="17445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6978" extrusionOk="0">
                    <a:moveTo>
                      <a:pt x="2477" y="4060"/>
                    </a:moveTo>
                    <a:lnTo>
                      <a:pt x="3858" y="2096"/>
                    </a:lnTo>
                    <a:cubicBezTo>
                      <a:pt x="4025" y="1858"/>
                      <a:pt x="4203" y="1620"/>
                      <a:pt x="4382" y="1382"/>
                    </a:cubicBezTo>
                    <a:cubicBezTo>
                      <a:pt x="4560" y="1143"/>
                      <a:pt x="4727" y="905"/>
                      <a:pt x="4882" y="667"/>
                    </a:cubicBezTo>
                    <a:cubicBezTo>
                      <a:pt x="4930" y="608"/>
                      <a:pt x="4965" y="536"/>
                      <a:pt x="4989" y="477"/>
                    </a:cubicBezTo>
                    <a:cubicBezTo>
                      <a:pt x="5001" y="441"/>
                      <a:pt x="5001" y="429"/>
                      <a:pt x="5013" y="405"/>
                    </a:cubicBezTo>
                    <a:lnTo>
                      <a:pt x="5072" y="286"/>
                    </a:lnTo>
                    <a:lnTo>
                      <a:pt x="4680" y="0"/>
                    </a:lnTo>
                    <a:lnTo>
                      <a:pt x="4584" y="60"/>
                    </a:lnTo>
                    <a:cubicBezTo>
                      <a:pt x="4572" y="72"/>
                      <a:pt x="4560" y="72"/>
                      <a:pt x="4560" y="84"/>
                    </a:cubicBezTo>
                    <a:cubicBezTo>
                      <a:pt x="4525" y="108"/>
                      <a:pt x="4477" y="131"/>
                      <a:pt x="4441" y="179"/>
                    </a:cubicBezTo>
                    <a:cubicBezTo>
                      <a:pt x="4299" y="369"/>
                      <a:pt x="4156" y="548"/>
                      <a:pt x="4001" y="727"/>
                    </a:cubicBezTo>
                    <a:cubicBezTo>
                      <a:pt x="3810" y="965"/>
                      <a:pt x="3608" y="1203"/>
                      <a:pt x="3441" y="1489"/>
                    </a:cubicBezTo>
                    <a:cubicBezTo>
                      <a:pt x="3227" y="1834"/>
                      <a:pt x="2989" y="2155"/>
                      <a:pt x="2775" y="2477"/>
                    </a:cubicBezTo>
                    <a:lnTo>
                      <a:pt x="2667" y="2632"/>
                    </a:lnTo>
                    <a:cubicBezTo>
                      <a:pt x="2429" y="2977"/>
                      <a:pt x="2144" y="3382"/>
                      <a:pt x="1965" y="3822"/>
                    </a:cubicBezTo>
                    <a:cubicBezTo>
                      <a:pt x="1941" y="3918"/>
                      <a:pt x="1882" y="3989"/>
                      <a:pt x="1822" y="4084"/>
                    </a:cubicBezTo>
                    <a:cubicBezTo>
                      <a:pt x="1501" y="4513"/>
                      <a:pt x="1203" y="4953"/>
                      <a:pt x="893" y="5394"/>
                    </a:cubicBezTo>
                    <a:lnTo>
                      <a:pt x="155" y="6465"/>
                    </a:lnTo>
                    <a:cubicBezTo>
                      <a:pt x="119" y="6501"/>
                      <a:pt x="108" y="6537"/>
                      <a:pt x="96" y="6585"/>
                    </a:cubicBezTo>
                    <a:cubicBezTo>
                      <a:pt x="96" y="6596"/>
                      <a:pt x="72" y="6608"/>
                      <a:pt x="60" y="6620"/>
                    </a:cubicBezTo>
                    <a:lnTo>
                      <a:pt x="0" y="6763"/>
                    </a:lnTo>
                    <a:lnTo>
                      <a:pt x="393" y="6977"/>
                    </a:lnTo>
                    <a:lnTo>
                      <a:pt x="465" y="6906"/>
                    </a:lnTo>
                    <a:lnTo>
                      <a:pt x="512" y="6858"/>
                    </a:lnTo>
                    <a:cubicBezTo>
                      <a:pt x="536" y="6835"/>
                      <a:pt x="572" y="6799"/>
                      <a:pt x="596" y="6763"/>
                    </a:cubicBezTo>
                    <a:cubicBezTo>
                      <a:pt x="750" y="6549"/>
                      <a:pt x="893" y="6346"/>
                      <a:pt x="1048" y="6144"/>
                    </a:cubicBezTo>
                    <a:cubicBezTo>
                      <a:pt x="1251" y="5823"/>
                      <a:pt x="2477" y="4060"/>
                      <a:pt x="2477" y="4060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65"/>
              <p:cNvSpPr/>
              <p:nvPr/>
            </p:nvSpPr>
            <p:spPr>
              <a:xfrm>
                <a:off x="1799625" y="1824750"/>
                <a:ext cx="1265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6883" extrusionOk="0">
                    <a:moveTo>
                      <a:pt x="4667" y="1"/>
                    </a:moveTo>
                    <a:lnTo>
                      <a:pt x="4572" y="60"/>
                    </a:lnTo>
                    <a:cubicBezTo>
                      <a:pt x="4560" y="72"/>
                      <a:pt x="4548" y="72"/>
                      <a:pt x="4525" y="96"/>
                    </a:cubicBezTo>
                    <a:cubicBezTo>
                      <a:pt x="4501" y="120"/>
                      <a:pt x="4453" y="132"/>
                      <a:pt x="4429" y="179"/>
                    </a:cubicBezTo>
                    <a:cubicBezTo>
                      <a:pt x="3548" y="1501"/>
                      <a:pt x="2620" y="2835"/>
                      <a:pt x="1715" y="4097"/>
                    </a:cubicBezTo>
                    <a:cubicBezTo>
                      <a:pt x="1215" y="4811"/>
                      <a:pt x="691" y="5561"/>
                      <a:pt x="179" y="6287"/>
                    </a:cubicBezTo>
                    <a:cubicBezTo>
                      <a:pt x="143" y="6347"/>
                      <a:pt x="107" y="6418"/>
                      <a:pt x="84" y="6478"/>
                    </a:cubicBezTo>
                    <a:cubicBezTo>
                      <a:pt x="60" y="6502"/>
                      <a:pt x="48" y="6525"/>
                      <a:pt x="48" y="6549"/>
                    </a:cubicBezTo>
                    <a:lnTo>
                      <a:pt x="0" y="6621"/>
                    </a:lnTo>
                    <a:lnTo>
                      <a:pt x="48" y="6704"/>
                    </a:lnTo>
                    <a:cubicBezTo>
                      <a:pt x="84" y="6752"/>
                      <a:pt x="155" y="6883"/>
                      <a:pt x="298" y="6883"/>
                    </a:cubicBezTo>
                    <a:cubicBezTo>
                      <a:pt x="345" y="6883"/>
                      <a:pt x="381" y="6859"/>
                      <a:pt x="417" y="6847"/>
                    </a:cubicBezTo>
                    <a:lnTo>
                      <a:pt x="465" y="6835"/>
                    </a:lnTo>
                    <a:lnTo>
                      <a:pt x="917" y="6192"/>
                    </a:lnTo>
                    <a:cubicBezTo>
                      <a:pt x="1310" y="5609"/>
                      <a:pt x="1727" y="5037"/>
                      <a:pt x="2131" y="4454"/>
                    </a:cubicBezTo>
                    <a:lnTo>
                      <a:pt x="2167" y="4418"/>
                    </a:lnTo>
                    <a:cubicBezTo>
                      <a:pt x="2250" y="4299"/>
                      <a:pt x="2322" y="4180"/>
                      <a:pt x="2429" y="4097"/>
                    </a:cubicBezTo>
                    <a:cubicBezTo>
                      <a:pt x="2715" y="3847"/>
                      <a:pt x="2941" y="3525"/>
                      <a:pt x="3155" y="3227"/>
                    </a:cubicBezTo>
                    <a:lnTo>
                      <a:pt x="3239" y="3132"/>
                    </a:lnTo>
                    <a:lnTo>
                      <a:pt x="3453" y="2811"/>
                    </a:lnTo>
                    <a:cubicBezTo>
                      <a:pt x="3667" y="2513"/>
                      <a:pt x="3882" y="2204"/>
                      <a:pt x="4132" y="1906"/>
                    </a:cubicBezTo>
                    <a:cubicBezTo>
                      <a:pt x="4322" y="1656"/>
                      <a:pt x="4477" y="1382"/>
                      <a:pt x="4644" y="1120"/>
                    </a:cubicBezTo>
                    <a:cubicBezTo>
                      <a:pt x="4763" y="930"/>
                      <a:pt x="4870" y="751"/>
                      <a:pt x="5001" y="549"/>
                    </a:cubicBezTo>
                    <a:cubicBezTo>
                      <a:pt x="5037" y="513"/>
                      <a:pt x="5048" y="453"/>
                      <a:pt x="5048" y="406"/>
                    </a:cubicBezTo>
                    <a:lnTo>
                      <a:pt x="5048" y="358"/>
                    </a:lnTo>
                    <a:lnTo>
                      <a:pt x="5060" y="251"/>
                    </a:ln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65"/>
              <p:cNvSpPr/>
              <p:nvPr/>
            </p:nvSpPr>
            <p:spPr>
              <a:xfrm>
                <a:off x="1749900" y="1968525"/>
                <a:ext cx="512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323" extrusionOk="0">
                    <a:moveTo>
                      <a:pt x="346" y="1"/>
                    </a:moveTo>
                    <a:lnTo>
                      <a:pt x="287" y="191"/>
                    </a:lnTo>
                    <a:cubicBezTo>
                      <a:pt x="263" y="227"/>
                      <a:pt x="251" y="251"/>
                      <a:pt x="251" y="286"/>
                    </a:cubicBezTo>
                    <a:cubicBezTo>
                      <a:pt x="227" y="358"/>
                      <a:pt x="203" y="417"/>
                      <a:pt x="191" y="477"/>
                    </a:cubicBezTo>
                    <a:cubicBezTo>
                      <a:pt x="144" y="655"/>
                      <a:pt x="120" y="846"/>
                      <a:pt x="72" y="1024"/>
                    </a:cubicBezTo>
                    <a:lnTo>
                      <a:pt x="60" y="1132"/>
                    </a:lnTo>
                    <a:cubicBezTo>
                      <a:pt x="48" y="1203"/>
                      <a:pt x="25" y="1275"/>
                      <a:pt x="25" y="1358"/>
                    </a:cubicBezTo>
                    <a:cubicBezTo>
                      <a:pt x="1" y="1572"/>
                      <a:pt x="72" y="1775"/>
                      <a:pt x="263" y="1894"/>
                    </a:cubicBezTo>
                    <a:cubicBezTo>
                      <a:pt x="382" y="1965"/>
                      <a:pt x="906" y="2322"/>
                      <a:pt x="906" y="2322"/>
                    </a:cubicBezTo>
                    <a:lnTo>
                      <a:pt x="1120" y="2167"/>
                    </a:lnTo>
                    <a:cubicBezTo>
                      <a:pt x="1203" y="2108"/>
                      <a:pt x="1299" y="2048"/>
                      <a:pt x="1382" y="1977"/>
                    </a:cubicBezTo>
                    <a:cubicBezTo>
                      <a:pt x="1477" y="1906"/>
                      <a:pt x="1561" y="1846"/>
                      <a:pt x="1656" y="1775"/>
                    </a:cubicBezTo>
                    <a:lnTo>
                      <a:pt x="1715" y="1715"/>
                    </a:lnTo>
                    <a:cubicBezTo>
                      <a:pt x="1811" y="1620"/>
                      <a:pt x="1953" y="1489"/>
                      <a:pt x="2025" y="1263"/>
                    </a:cubicBezTo>
                    <a:lnTo>
                      <a:pt x="2049" y="1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65"/>
              <p:cNvSpPr/>
              <p:nvPr/>
            </p:nvSpPr>
            <p:spPr>
              <a:xfrm>
                <a:off x="1896950" y="1757775"/>
                <a:ext cx="5390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942" extrusionOk="0">
                    <a:moveTo>
                      <a:pt x="2120" y="977"/>
                    </a:moveTo>
                    <a:cubicBezTo>
                      <a:pt x="1727" y="382"/>
                      <a:pt x="1429" y="168"/>
                      <a:pt x="751" y="25"/>
                    </a:cubicBezTo>
                    <a:lnTo>
                      <a:pt x="691" y="1"/>
                    </a:lnTo>
                    <a:lnTo>
                      <a:pt x="655" y="37"/>
                    </a:lnTo>
                    <a:cubicBezTo>
                      <a:pt x="417" y="156"/>
                      <a:pt x="132" y="299"/>
                      <a:pt x="24" y="656"/>
                    </a:cubicBezTo>
                    <a:lnTo>
                      <a:pt x="1" y="751"/>
                    </a:lnTo>
                    <a:lnTo>
                      <a:pt x="72" y="811"/>
                    </a:lnTo>
                    <a:cubicBezTo>
                      <a:pt x="513" y="1227"/>
                      <a:pt x="1036" y="1584"/>
                      <a:pt x="1620" y="1894"/>
                    </a:cubicBezTo>
                    <a:lnTo>
                      <a:pt x="1703" y="1942"/>
                    </a:lnTo>
                    <a:lnTo>
                      <a:pt x="1786" y="1882"/>
                    </a:lnTo>
                    <a:cubicBezTo>
                      <a:pt x="2108" y="1644"/>
                      <a:pt x="2144" y="1299"/>
                      <a:pt x="2156" y="1049"/>
                    </a:cubicBezTo>
                    <a:lnTo>
                      <a:pt x="2156" y="9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65"/>
              <p:cNvSpPr/>
              <p:nvPr/>
            </p:nvSpPr>
            <p:spPr>
              <a:xfrm>
                <a:off x="1878200" y="1780700"/>
                <a:ext cx="628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25" extrusionOk="0">
                    <a:moveTo>
                      <a:pt x="2394" y="1346"/>
                    </a:moveTo>
                    <a:cubicBezTo>
                      <a:pt x="2334" y="1203"/>
                      <a:pt x="2251" y="1096"/>
                      <a:pt x="2120" y="989"/>
                    </a:cubicBezTo>
                    <a:cubicBezTo>
                      <a:pt x="1834" y="798"/>
                      <a:pt x="1560" y="608"/>
                      <a:pt x="1286" y="417"/>
                    </a:cubicBezTo>
                    <a:lnTo>
                      <a:pt x="905" y="144"/>
                    </a:lnTo>
                    <a:cubicBezTo>
                      <a:pt x="893" y="144"/>
                      <a:pt x="893" y="132"/>
                      <a:pt x="882" y="120"/>
                    </a:cubicBezTo>
                    <a:cubicBezTo>
                      <a:pt x="834" y="84"/>
                      <a:pt x="774" y="36"/>
                      <a:pt x="703" y="25"/>
                    </a:cubicBezTo>
                    <a:cubicBezTo>
                      <a:pt x="608" y="13"/>
                      <a:pt x="524" y="1"/>
                      <a:pt x="429" y="1"/>
                    </a:cubicBezTo>
                    <a:cubicBezTo>
                      <a:pt x="393" y="1"/>
                      <a:pt x="334" y="1"/>
                      <a:pt x="286" y="13"/>
                    </a:cubicBezTo>
                    <a:cubicBezTo>
                      <a:pt x="120" y="36"/>
                      <a:pt x="0" y="203"/>
                      <a:pt x="0" y="394"/>
                    </a:cubicBezTo>
                    <a:lnTo>
                      <a:pt x="0" y="489"/>
                    </a:lnTo>
                    <a:lnTo>
                      <a:pt x="72" y="537"/>
                    </a:lnTo>
                    <a:cubicBezTo>
                      <a:pt x="96" y="548"/>
                      <a:pt x="108" y="548"/>
                      <a:pt x="131" y="560"/>
                    </a:cubicBezTo>
                    <a:cubicBezTo>
                      <a:pt x="179" y="596"/>
                      <a:pt x="239" y="620"/>
                      <a:pt x="298" y="656"/>
                    </a:cubicBezTo>
                    <a:cubicBezTo>
                      <a:pt x="584" y="775"/>
                      <a:pt x="774" y="906"/>
                      <a:pt x="953" y="1072"/>
                    </a:cubicBezTo>
                    <a:cubicBezTo>
                      <a:pt x="1108" y="1203"/>
                      <a:pt x="1286" y="1310"/>
                      <a:pt x="1465" y="1394"/>
                    </a:cubicBezTo>
                    <a:lnTo>
                      <a:pt x="1548" y="1441"/>
                    </a:lnTo>
                    <a:cubicBezTo>
                      <a:pt x="1655" y="1501"/>
                      <a:pt x="1763" y="1620"/>
                      <a:pt x="1858" y="1739"/>
                    </a:cubicBezTo>
                    <a:cubicBezTo>
                      <a:pt x="1917" y="1799"/>
                      <a:pt x="1965" y="1858"/>
                      <a:pt x="2025" y="1918"/>
                    </a:cubicBezTo>
                    <a:lnTo>
                      <a:pt x="2120" y="2025"/>
                    </a:lnTo>
                    <a:lnTo>
                      <a:pt x="2215" y="1930"/>
                    </a:lnTo>
                    <a:cubicBezTo>
                      <a:pt x="2358" y="1822"/>
                      <a:pt x="2513" y="1644"/>
                      <a:pt x="2394" y="13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65"/>
              <p:cNvSpPr/>
              <p:nvPr/>
            </p:nvSpPr>
            <p:spPr>
              <a:xfrm>
                <a:off x="1731150" y="1748550"/>
                <a:ext cx="228625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27" extrusionOk="0">
                    <a:moveTo>
                      <a:pt x="7609" y="1"/>
                    </a:moveTo>
                    <a:cubicBezTo>
                      <a:pt x="8097" y="346"/>
                      <a:pt x="8573" y="691"/>
                      <a:pt x="9050" y="1013"/>
                    </a:cubicBezTo>
                    <a:cubicBezTo>
                      <a:pt x="9145" y="1311"/>
                      <a:pt x="9109" y="1584"/>
                      <a:pt x="9038" y="1858"/>
                    </a:cubicBezTo>
                    <a:cubicBezTo>
                      <a:pt x="8990" y="2037"/>
                      <a:pt x="8883" y="2156"/>
                      <a:pt x="8799" y="2299"/>
                    </a:cubicBezTo>
                    <a:cubicBezTo>
                      <a:pt x="8692" y="2454"/>
                      <a:pt x="8561" y="2608"/>
                      <a:pt x="8609" y="2835"/>
                    </a:cubicBezTo>
                    <a:cubicBezTo>
                      <a:pt x="8621" y="2918"/>
                      <a:pt x="8561" y="3025"/>
                      <a:pt x="8514" y="3096"/>
                    </a:cubicBezTo>
                    <a:cubicBezTo>
                      <a:pt x="7716" y="4228"/>
                      <a:pt x="7002" y="5430"/>
                      <a:pt x="6192" y="6561"/>
                    </a:cubicBezTo>
                    <a:cubicBezTo>
                      <a:pt x="6013" y="6823"/>
                      <a:pt x="5823" y="7061"/>
                      <a:pt x="5609" y="7276"/>
                    </a:cubicBezTo>
                    <a:cubicBezTo>
                      <a:pt x="5418" y="7490"/>
                      <a:pt x="5240" y="7692"/>
                      <a:pt x="5097" y="7930"/>
                    </a:cubicBezTo>
                    <a:cubicBezTo>
                      <a:pt x="4704" y="8502"/>
                      <a:pt x="4299" y="9062"/>
                      <a:pt x="3918" y="9633"/>
                    </a:cubicBezTo>
                    <a:cubicBezTo>
                      <a:pt x="3739" y="9883"/>
                      <a:pt x="3561" y="10133"/>
                      <a:pt x="3382" y="10371"/>
                    </a:cubicBezTo>
                    <a:cubicBezTo>
                      <a:pt x="3335" y="10431"/>
                      <a:pt x="3275" y="10490"/>
                      <a:pt x="3227" y="10514"/>
                    </a:cubicBezTo>
                    <a:cubicBezTo>
                      <a:pt x="3037" y="10538"/>
                      <a:pt x="2965" y="10693"/>
                      <a:pt x="2846" y="10812"/>
                    </a:cubicBezTo>
                    <a:cubicBezTo>
                      <a:pt x="2739" y="10907"/>
                      <a:pt x="2596" y="10990"/>
                      <a:pt x="2489" y="11086"/>
                    </a:cubicBezTo>
                    <a:cubicBezTo>
                      <a:pt x="2013" y="11538"/>
                      <a:pt x="1465" y="11907"/>
                      <a:pt x="965" y="12336"/>
                    </a:cubicBezTo>
                    <a:cubicBezTo>
                      <a:pt x="751" y="12526"/>
                      <a:pt x="227" y="12431"/>
                      <a:pt x="60" y="12169"/>
                    </a:cubicBezTo>
                    <a:cubicBezTo>
                      <a:pt x="13" y="12098"/>
                      <a:pt x="1" y="12014"/>
                      <a:pt x="13" y="11931"/>
                    </a:cubicBezTo>
                    <a:cubicBezTo>
                      <a:pt x="36" y="11752"/>
                      <a:pt x="48" y="11562"/>
                      <a:pt x="96" y="11395"/>
                    </a:cubicBezTo>
                    <a:cubicBezTo>
                      <a:pt x="239" y="10919"/>
                      <a:pt x="334" y="10419"/>
                      <a:pt x="417" y="9931"/>
                    </a:cubicBezTo>
                    <a:cubicBezTo>
                      <a:pt x="477" y="9633"/>
                      <a:pt x="548" y="9335"/>
                      <a:pt x="644" y="9038"/>
                    </a:cubicBezTo>
                    <a:cubicBezTo>
                      <a:pt x="703" y="8823"/>
                      <a:pt x="810" y="8621"/>
                      <a:pt x="929" y="8419"/>
                    </a:cubicBezTo>
                    <a:cubicBezTo>
                      <a:pt x="1430" y="7561"/>
                      <a:pt x="2072" y="6799"/>
                      <a:pt x="2620" y="5966"/>
                    </a:cubicBezTo>
                    <a:cubicBezTo>
                      <a:pt x="2751" y="5775"/>
                      <a:pt x="2858" y="5549"/>
                      <a:pt x="2977" y="5347"/>
                    </a:cubicBezTo>
                    <a:cubicBezTo>
                      <a:pt x="3132" y="5109"/>
                      <a:pt x="3251" y="4847"/>
                      <a:pt x="3406" y="4632"/>
                    </a:cubicBezTo>
                    <a:cubicBezTo>
                      <a:pt x="4037" y="3739"/>
                      <a:pt x="4680" y="2846"/>
                      <a:pt x="5359" y="1977"/>
                    </a:cubicBezTo>
                    <a:cubicBezTo>
                      <a:pt x="5537" y="1751"/>
                      <a:pt x="5704" y="1501"/>
                      <a:pt x="5871" y="1251"/>
                    </a:cubicBezTo>
                    <a:cubicBezTo>
                      <a:pt x="5942" y="1144"/>
                      <a:pt x="6013" y="1037"/>
                      <a:pt x="6168" y="1025"/>
                    </a:cubicBezTo>
                    <a:cubicBezTo>
                      <a:pt x="6323" y="1001"/>
                      <a:pt x="6418" y="858"/>
                      <a:pt x="6502" y="739"/>
                    </a:cubicBezTo>
                    <a:cubicBezTo>
                      <a:pt x="6621" y="596"/>
                      <a:pt x="6716" y="429"/>
                      <a:pt x="6883" y="299"/>
                    </a:cubicBezTo>
                    <a:cubicBezTo>
                      <a:pt x="7073" y="132"/>
                      <a:pt x="7311" y="48"/>
                      <a:pt x="7609" y="1"/>
                    </a:cubicBezTo>
                    <a:close/>
                    <a:moveTo>
                      <a:pt x="2477" y="9407"/>
                    </a:moveTo>
                    <a:cubicBezTo>
                      <a:pt x="3977" y="7264"/>
                      <a:pt x="5454" y="5168"/>
                      <a:pt x="6918" y="3073"/>
                    </a:cubicBezTo>
                    <a:cubicBezTo>
                      <a:pt x="6942" y="3037"/>
                      <a:pt x="6954" y="2989"/>
                      <a:pt x="6966" y="2918"/>
                    </a:cubicBezTo>
                    <a:cubicBezTo>
                      <a:pt x="6823" y="2799"/>
                      <a:pt x="6692" y="2680"/>
                      <a:pt x="6478" y="2608"/>
                    </a:cubicBezTo>
                    <a:cubicBezTo>
                      <a:pt x="6418" y="2680"/>
                      <a:pt x="6359" y="2739"/>
                      <a:pt x="6311" y="2799"/>
                    </a:cubicBezTo>
                    <a:cubicBezTo>
                      <a:pt x="6180" y="2977"/>
                      <a:pt x="6061" y="3168"/>
                      <a:pt x="5942" y="3370"/>
                    </a:cubicBezTo>
                    <a:cubicBezTo>
                      <a:pt x="4656" y="5192"/>
                      <a:pt x="3370" y="7014"/>
                      <a:pt x="2084" y="8847"/>
                    </a:cubicBezTo>
                    <a:cubicBezTo>
                      <a:pt x="2037" y="8907"/>
                      <a:pt x="2013" y="8978"/>
                      <a:pt x="1965" y="9050"/>
                    </a:cubicBezTo>
                    <a:cubicBezTo>
                      <a:pt x="2144" y="9169"/>
                      <a:pt x="2299" y="9276"/>
                      <a:pt x="2477" y="9407"/>
                    </a:cubicBezTo>
                    <a:close/>
                    <a:moveTo>
                      <a:pt x="1537" y="8740"/>
                    </a:moveTo>
                    <a:cubicBezTo>
                      <a:pt x="1584" y="8692"/>
                      <a:pt x="1632" y="8669"/>
                      <a:pt x="1656" y="8621"/>
                    </a:cubicBezTo>
                    <a:cubicBezTo>
                      <a:pt x="1811" y="8407"/>
                      <a:pt x="1953" y="8216"/>
                      <a:pt x="2108" y="8014"/>
                    </a:cubicBezTo>
                    <a:lnTo>
                      <a:pt x="3358" y="6228"/>
                    </a:lnTo>
                    <a:cubicBezTo>
                      <a:pt x="3870" y="5478"/>
                      <a:pt x="4394" y="4740"/>
                      <a:pt x="4930" y="3989"/>
                    </a:cubicBezTo>
                    <a:lnTo>
                      <a:pt x="5954" y="2561"/>
                    </a:lnTo>
                    <a:cubicBezTo>
                      <a:pt x="6013" y="2489"/>
                      <a:pt x="6049" y="2394"/>
                      <a:pt x="6073" y="2311"/>
                    </a:cubicBezTo>
                    <a:cubicBezTo>
                      <a:pt x="5990" y="2251"/>
                      <a:pt x="5930" y="2204"/>
                      <a:pt x="5859" y="2156"/>
                    </a:cubicBezTo>
                    <a:cubicBezTo>
                      <a:pt x="5811" y="2192"/>
                      <a:pt x="5763" y="2204"/>
                      <a:pt x="5740" y="2227"/>
                    </a:cubicBezTo>
                    <a:cubicBezTo>
                      <a:pt x="5418" y="2680"/>
                      <a:pt x="5037" y="3073"/>
                      <a:pt x="4739" y="3525"/>
                    </a:cubicBezTo>
                    <a:cubicBezTo>
                      <a:pt x="4501" y="3918"/>
                      <a:pt x="4227" y="4299"/>
                      <a:pt x="3966" y="4668"/>
                    </a:cubicBezTo>
                    <a:cubicBezTo>
                      <a:pt x="3716" y="5049"/>
                      <a:pt x="3454" y="5418"/>
                      <a:pt x="3275" y="5835"/>
                    </a:cubicBezTo>
                    <a:cubicBezTo>
                      <a:pt x="3239" y="5942"/>
                      <a:pt x="3180" y="6025"/>
                      <a:pt x="3096" y="6121"/>
                    </a:cubicBezTo>
                    <a:cubicBezTo>
                      <a:pt x="2549" y="6906"/>
                      <a:pt x="1989" y="7692"/>
                      <a:pt x="1430" y="8502"/>
                    </a:cubicBezTo>
                    <a:cubicBezTo>
                      <a:pt x="1406" y="8538"/>
                      <a:pt x="1394" y="8585"/>
                      <a:pt x="1358" y="8645"/>
                    </a:cubicBezTo>
                    <a:cubicBezTo>
                      <a:pt x="1430" y="8681"/>
                      <a:pt x="1477" y="8704"/>
                      <a:pt x="1537" y="8740"/>
                    </a:cubicBezTo>
                    <a:close/>
                    <a:moveTo>
                      <a:pt x="7418" y="3227"/>
                    </a:moveTo>
                    <a:cubicBezTo>
                      <a:pt x="7371" y="3275"/>
                      <a:pt x="7323" y="3287"/>
                      <a:pt x="7299" y="3323"/>
                    </a:cubicBezTo>
                    <a:cubicBezTo>
                      <a:pt x="5930" y="5394"/>
                      <a:pt x="4466" y="7383"/>
                      <a:pt x="3061" y="9419"/>
                    </a:cubicBezTo>
                    <a:cubicBezTo>
                      <a:pt x="3001" y="9502"/>
                      <a:pt x="2965" y="9585"/>
                      <a:pt x="2918" y="9657"/>
                    </a:cubicBezTo>
                    <a:cubicBezTo>
                      <a:pt x="2965" y="9752"/>
                      <a:pt x="3013" y="9800"/>
                      <a:pt x="3120" y="9752"/>
                    </a:cubicBezTo>
                    <a:cubicBezTo>
                      <a:pt x="3656" y="8978"/>
                      <a:pt x="4216" y="8192"/>
                      <a:pt x="4763" y="7395"/>
                    </a:cubicBezTo>
                    <a:cubicBezTo>
                      <a:pt x="4870" y="7264"/>
                      <a:pt x="4966" y="7121"/>
                      <a:pt x="5085" y="7014"/>
                    </a:cubicBezTo>
                    <a:cubicBezTo>
                      <a:pt x="5394" y="6740"/>
                      <a:pt x="5621" y="6406"/>
                      <a:pt x="5859" y="6073"/>
                    </a:cubicBezTo>
                    <a:cubicBezTo>
                      <a:pt x="6156" y="5656"/>
                      <a:pt x="6430" y="5240"/>
                      <a:pt x="6752" y="4859"/>
                    </a:cubicBezTo>
                    <a:cubicBezTo>
                      <a:pt x="7073" y="4442"/>
                      <a:pt x="7311" y="3966"/>
                      <a:pt x="7621" y="3513"/>
                    </a:cubicBezTo>
                    <a:cubicBezTo>
                      <a:pt x="7645" y="3489"/>
                      <a:pt x="7645" y="3442"/>
                      <a:pt x="7656" y="3382"/>
                    </a:cubicBezTo>
                    <a:cubicBezTo>
                      <a:pt x="7561" y="3335"/>
                      <a:pt x="7490" y="3275"/>
                      <a:pt x="7418" y="3227"/>
                    </a:cubicBezTo>
                    <a:close/>
                    <a:moveTo>
                      <a:pt x="1632" y="10943"/>
                    </a:moveTo>
                    <a:cubicBezTo>
                      <a:pt x="1775" y="10836"/>
                      <a:pt x="1894" y="10764"/>
                      <a:pt x="2013" y="10669"/>
                    </a:cubicBezTo>
                    <a:cubicBezTo>
                      <a:pt x="2120" y="10585"/>
                      <a:pt x="2239" y="10490"/>
                      <a:pt x="2346" y="10407"/>
                    </a:cubicBezTo>
                    <a:cubicBezTo>
                      <a:pt x="2465" y="10300"/>
                      <a:pt x="2549" y="10193"/>
                      <a:pt x="2596" y="10026"/>
                    </a:cubicBezTo>
                    <a:cubicBezTo>
                      <a:pt x="2120" y="9693"/>
                      <a:pt x="1644" y="9359"/>
                      <a:pt x="1156" y="9014"/>
                    </a:cubicBezTo>
                    <a:cubicBezTo>
                      <a:pt x="1120" y="9121"/>
                      <a:pt x="1072" y="9216"/>
                      <a:pt x="1060" y="9300"/>
                    </a:cubicBezTo>
                    <a:cubicBezTo>
                      <a:pt x="1013" y="9526"/>
                      <a:pt x="965" y="9728"/>
                      <a:pt x="929" y="9954"/>
                    </a:cubicBezTo>
                    <a:cubicBezTo>
                      <a:pt x="918" y="10026"/>
                      <a:pt x="894" y="10085"/>
                      <a:pt x="894" y="10169"/>
                    </a:cubicBezTo>
                    <a:cubicBezTo>
                      <a:pt x="882" y="10324"/>
                      <a:pt x="929" y="10466"/>
                      <a:pt x="1072" y="10562"/>
                    </a:cubicBezTo>
                    <a:cubicBezTo>
                      <a:pt x="1275" y="10693"/>
                      <a:pt x="1453" y="10824"/>
                      <a:pt x="1632" y="10943"/>
                    </a:cubicBezTo>
                    <a:close/>
                    <a:moveTo>
                      <a:pt x="6811" y="1084"/>
                    </a:moveTo>
                    <a:cubicBezTo>
                      <a:pt x="7264" y="1501"/>
                      <a:pt x="7776" y="1858"/>
                      <a:pt x="8323" y="2156"/>
                    </a:cubicBezTo>
                    <a:cubicBezTo>
                      <a:pt x="8597" y="1965"/>
                      <a:pt x="8621" y="1703"/>
                      <a:pt x="8633" y="1430"/>
                    </a:cubicBezTo>
                    <a:cubicBezTo>
                      <a:pt x="8252" y="858"/>
                      <a:pt x="7978" y="680"/>
                      <a:pt x="7359" y="549"/>
                    </a:cubicBezTo>
                    <a:cubicBezTo>
                      <a:pt x="7121" y="656"/>
                      <a:pt x="6894" y="787"/>
                      <a:pt x="6811" y="1084"/>
                    </a:cubicBezTo>
                    <a:close/>
                    <a:moveTo>
                      <a:pt x="8002" y="3108"/>
                    </a:moveTo>
                    <a:cubicBezTo>
                      <a:pt x="8157" y="2966"/>
                      <a:pt x="8192" y="2846"/>
                      <a:pt x="8133" y="2692"/>
                    </a:cubicBezTo>
                    <a:cubicBezTo>
                      <a:pt x="8085" y="2573"/>
                      <a:pt x="8014" y="2489"/>
                      <a:pt x="7895" y="2418"/>
                    </a:cubicBezTo>
                    <a:lnTo>
                      <a:pt x="6680" y="1561"/>
                    </a:lnTo>
                    <a:cubicBezTo>
                      <a:pt x="6644" y="1537"/>
                      <a:pt x="6597" y="1489"/>
                      <a:pt x="6549" y="1477"/>
                    </a:cubicBezTo>
                    <a:cubicBezTo>
                      <a:pt x="6430" y="1465"/>
                      <a:pt x="6299" y="1442"/>
                      <a:pt x="6180" y="1465"/>
                    </a:cubicBezTo>
                    <a:cubicBezTo>
                      <a:pt x="6085" y="1477"/>
                      <a:pt x="6013" y="1561"/>
                      <a:pt x="6013" y="1703"/>
                    </a:cubicBezTo>
                    <a:cubicBezTo>
                      <a:pt x="6073" y="1727"/>
                      <a:pt x="6144" y="1787"/>
                      <a:pt x="6228" y="1823"/>
                    </a:cubicBezTo>
                    <a:cubicBezTo>
                      <a:pt x="6478" y="1942"/>
                      <a:pt x="6716" y="2061"/>
                      <a:pt x="6906" y="2251"/>
                    </a:cubicBezTo>
                    <a:cubicBezTo>
                      <a:pt x="7073" y="2394"/>
                      <a:pt x="7275" y="2489"/>
                      <a:pt x="7478" y="2608"/>
                    </a:cubicBezTo>
                    <a:cubicBezTo>
                      <a:pt x="7680" y="2715"/>
                      <a:pt x="7823" y="2918"/>
                      <a:pt x="8002" y="3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65"/>
            <p:cNvSpPr/>
            <p:nvPr/>
          </p:nvSpPr>
          <p:spPr>
            <a:xfrm>
              <a:off x="6999675" y="4779150"/>
              <a:ext cx="1551855" cy="117652"/>
            </a:xfrm>
            <a:custGeom>
              <a:avLst/>
              <a:gdLst/>
              <a:ahLst/>
              <a:cxnLst/>
              <a:rect l="l" t="t" r="r" b="b"/>
              <a:pathLst>
                <a:path w="17860" h="1727" fill="none" extrusionOk="0">
                  <a:moveTo>
                    <a:pt x="17860" y="1465"/>
                  </a:moveTo>
                  <a:cubicBezTo>
                    <a:pt x="17550" y="989"/>
                    <a:pt x="16717" y="453"/>
                    <a:pt x="16110" y="429"/>
                  </a:cubicBezTo>
                  <a:cubicBezTo>
                    <a:pt x="15193" y="417"/>
                    <a:pt x="14871" y="1727"/>
                    <a:pt x="13979" y="1715"/>
                  </a:cubicBezTo>
                  <a:cubicBezTo>
                    <a:pt x="13133" y="1703"/>
                    <a:pt x="13074" y="512"/>
                    <a:pt x="12121" y="274"/>
                  </a:cubicBezTo>
                  <a:cubicBezTo>
                    <a:pt x="11002" y="1"/>
                    <a:pt x="10645" y="1536"/>
                    <a:pt x="9347" y="1417"/>
                  </a:cubicBezTo>
                  <a:cubicBezTo>
                    <a:pt x="8335" y="1322"/>
                    <a:pt x="8228" y="346"/>
                    <a:pt x="7263" y="405"/>
                  </a:cubicBezTo>
                  <a:cubicBezTo>
                    <a:pt x="6299" y="465"/>
                    <a:pt x="6192" y="1441"/>
                    <a:pt x="5251" y="1489"/>
                  </a:cubicBezTo>
                  <a:cubicBezTo>
                    <a:pt x="4203" y="1536"/>
                    <a:pt x="4120" y="310"/>
                    <a:pt x="3037" y="346"/>
                  </a:cubicBezTo>
                  <a:cubicBezTo>
                    <a:pt x="2215" y="370"/>
                    <a:pt x="1858" y="1084"/>
                    <a:pt x="691" y="1060"/>
                  </a:cubicBezTo>
                  <a:cubicBezTo>
                    <a:pt x="393" y="1060"/>
                    <a:pt x="155" y="1001"/>
                    <a:pt x="1" y="95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65"/>
          <p:cNvSpPr txBox="1">
            <a:spLocks noGrp="1"/>
          </p:cNvSpPr>
          <p:nvPr>
            <p:ph type="title"/>
          </p:nvPr>
        </p:nvSpPr>
        <p:spPr>
          <a:xfrm>
            <a:off x="605719" y="1179926"/>
            <a:ext cx="3182136" cy="759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Modes of COCOMO</a:t>
            </a:r>
            <a:endParaRPr dirty="0"/>
          </a:p>
        </p:txBody>
      </p:sp>
      <p:sp>
        <p:nvSpPr>
          <p:cNvPr id="707" name="Google Shape;707;p65"/>
          <p:cNvSpPr txBox="1">
            <a:spLocks noGrp="1"/>
          </p:cNvSpPr>
          <p:nvPr>
            <p:ph type="title" idx="2"/>
          </p:nvPr>
        </p:nvSpPr>
        <p:spPr>
          <a:xfrm>
            <a:off x="4804686" y="787313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8" name="Google Shape;708;p65"/>
          <p:cNvSpPr txBox="1">
            <a:spLocks noGrp="1"/>
          </p:cNvSpPr>
          <p:nvPr>
            <p:ph type="subTitle" idx="1"/>
          </p:nvPr>
        </p:nvSpPr>
        <p:spPr>
          <a:xfrm>
            <a:off x="6007925" y="5393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Organic</a:t>
            </a:r>
            <a:endParaRPr dirty="0"/>
          </a:p>
        </p:txBody>
      </p:sp>
      <p:sp>
        <p:nvSpPr>
          <p:cNvPr id="709" name="Google Shape;709;p65"/>
          <p:cNvSpPr txBox="1">
            <a:spLocks noGrp="1"/>
          </p:cNvSpPr>
          <p:nvPr>
            <p:ph type="subTitle" idx="3"/>
          </p:nvPr>
        </p:nvSpPr>
        <p:spPr>
          <a:xfrm>
            <a:off x="6007924" y="893699"/>
            <a:ext cx="2949661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Small teams with good experience working on straightforward projects.</a:t>
            </a:r>
          </a:p>
        </p:txBody>
      </p:sp>
      <p:sp>
        <p:nvSpPr>
          <p:cNvPr id="710" name="Google Shape;710;p65"/>
          <p:cNvSpPr txBox="1">
            <a:spLocks noGrp="1"/>
          </p:cNvSpPr>
          <p:nvPr>
            <p:ph type="title" idx="4"/>
          </p:nvPr>
        </p:nvSpPr>
        <p:spPr>
          <a:xfrm>
            <a:off x="4804686" y="22859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1" name="Google Shape;711;p65"/>
          <p:cNvSpPr txBox="1">
            <a:spLocks noGrp="1"/>
          </p:cNvSpPr>
          <p:nvPr>
            <p:ph type="subTitle" idx="5"/>
          </p:nvPr>
        </p:nvSpPr>
        <p:spPr>
          <a:xfrm>
            <a:off x="6007925" y="203803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Semi-Detached</a:t>
            </a:r>
            <a:endParaRPr dirty="0"/>
          </a:p>
        </p:txBody>
      </p:sp>
      <p:sp>
        <p:nvSpPr>
          <p:cNvPr id="712" name="Google Shape;712;p65"/>
          <p:cNvSpPr txBox="1">
            <a:spLocks noGrp="1"/>
          </p:cNvSpPr>
          <p:nvPr>
            <p:ph type="subTitle" idx="6"/>
          </p:nvPr>
        </p:nvSpPr>
        <p:spPr>
          <a:xfrm>
            <a:off x="6007925" y="2392361"/>
            <a:ext cx="2609094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Projects of intermediate size and complexity.</a:t>
            </a:r>
            <a:endParaRPr dirty="0"/>
          </a:p>
        </p:txBody>
      </p:sp>
      <p:sp>
        <p:nvSpPr>
          <p:cNvPr id="713" name="Google Shape;713;p65"/>
          <p:cNvSpPr txBox="1">
            <a:spLocks noGrp="1"/>
          </p:cNvSpPr>
          <p:nvPr>
            <p:ph type="title" idx="7"/>
          </p:nvPr>
        </p:nvSpPr>
        <p:spPr>
          <a:xfrm>
            <a:off x="4804686" y="378235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4" name="Google Shape;714;p65"/>
          <p:cNvSpPr txBox="1">
            <a:spLocks noGrp="1"/>
          </p:cNvSpPr>
          <p:nvPr>
            <p:ph type="subTitle" idx="8"/>
          </p:nvPr>
        </p:nvSpPr>
        <p:spPr>
          <a:xfrm>
            <a:off x="6007925" y="3534413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Embedded</a:t>
            </a:r>
            <a:endParaRPr dirty="0"/>
          </a:p>
        </p:txBody>
      </p:sp>
      <p:sp>
        <p:nvSpPr>
          <p:cNvPr id="715" name="Google Shape;715;p65"/>
          <p:cNvSpPr txBox="1">
            <a:spLocks noGrp="1"/>
          </p:cNvSpPr>
          <p:nvPr>
            <p:ph type="subTitle" idx="9"/>
          </p:nvPr>
        </p:nvSpPr>
        <p:spPr>
          <a:xfrm>
            <a:off x="6007925" y="3888735"/>
            <a:ext cx="2620152" cy="8449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projects with stringent requirements and hardware constraints</a:t>
            </a:r>
            <a:endParaRPr dirty="0"/>
          </a:p>
        </p:txBody>
      </p:sp>
      <p:pic>
        <p:nvPicPr>
          <p:cNvPr id="716" name="Google Shape;71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40" y="2050613"/>
            <a:ext cx="2563800" cy="296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717" name="Google Shape;717;p65"/>
          <p:cNvGrpSpPr/>
          <p:nvPr/>
        </p:nvGrpSpPr>
        <p:grpSpPr>
          <a:xfrm>
            <a:off x="1931554" y="1895210"/>
            <a:ext cx="1196349" cy="1006757"/>
            <a:chOff x="6075750" y="3009125"/>
            <a:chExt cx="550400" cy="463175"/>
          </a:xfrm>
        </p:grpSpPr>
        <p:sp>
          <p:nvSpPr>
            <p:cNvPr id="718" name="Google Shape;718;p65"/>
            <p:cNvSpPr/>
            <p:nvPr/>
          </p:nvSpPr>
          <p:spPr>
            <a:xfrm>
              <a:off x="6076650" y="3020750"/>
              <a:ext cx="538175" cy="433700"/>
            </a:xfrm>
            <a:custGeom>
              <a:avLst/>
              <a:gdLst/>
              <a:ahLst/>
              <a:cxnLst/>
              <a:rect l="l" t="t" r="r" b="b"/>
              <a:pathLst>
                <a:path w="21527" h="17348" extrusionOk="0">
                  <a:moveTo>
                    <a:pt x="7572" y="17347"/>
                  </a:moveTo>
                  <a:cubicBezTo>
                    <a:pt x="7858" y="16657"/>
                    <a:pt x="8108" y="16097"/>
                    <a:pt x="8311" y="15538"/>
                  </a:cubicBezTo>
                  <a:cubicBezTo>
                    <a:pt x="8430" y="15204"/>
                    <a:pt x="8465" y="14847"/>
                    <a:pt x="8513" y="14514"/>
                  </a:cubicBezTo>
                  <a:cubicBezTo>
                    <a:pt x="8573" y="14014"/>
                    <a:pt x="8489" y="13883"/>
                    <a:pt x="7989" y="13752"/>
                  </a:cubicBezTo>
                  <a:cubicBezTo>
                    <a:pt x="7358" y="13573"/>
                    <a:pt x="6703" y="13418"/>
                    <a:pt x="6072" y="13228"/>
                  </a:cubicBezTo>
                  <a:cubicBezTo>
                    <a:pt x="5167" y="12942"/>
                    <a:pt x="4239" y="12680"/>
                    <a:pt x="3370" y="12299"/>
                  </a:cubicBezTo>
                  <a:cubicBezTo>
                    <a:pt x="2036" y="11752"/>
                    <a:pt x="1048" y="10775"/>
                    <a:pt x="714" y="9358"/>
                  </a:cubicBezTo>
                  <a:cubicBezTo>
                    <a:pt x="0" y="6287"/>
                    <a:pt x="988" y="3334"/>
                    <a:pt x="3727" y="1441"/>
                  </a:cubicBezTo>
                  <a:cubicBezTo>
                    <a:pt x="4703" y="774"/>
                    <a:pt x="5775" y="393"/>
                    <a:pt x="6977" y="274"/>
                  </a:cubicBezTo>
                  <a:cubicBezTo>
                    <a:pt x="9632" y="0"/>
                    <a:pt x="12252" y="274"/>
                    <a:pt x="14871" y="619"/>
                  </a:cubicBezTo>
                  <a:cubicBezTo>
                    <a:pt x="16014" y="774"/>
                    <a:pt x="17133" y="1012"/>
                    <a:pt x="18252" y="1369"/>
                  </a:cubicBezTo>
                  <a:cubicBezTo>
                    <a:pt x="19514" y="1762"/>
                    <a:pt x="20396" y="2524"/>
                    <a:pt x="20812" y="3810"/>
                  </a:cubicBezTo>
                  <a:cubicBezTo>
                    <a:pt x="21527" y="5929"/>
                    <a:pt x="21467" y="8049"/>
                    <a:pt x="20610" y="10097"/>
                  </a:cubicBezTo>
                  <a:cubicBezTo>
                    <a:pt x="20217" y="11085"/>
                    <a:pt x="19562" y="11942"/>
                    <a:pt x="18574" y="12525"/>
                  </a:cubicBezTo>
                  <a:cubicBezTo>
                    <a:pt x="16645" y="13668"/>
                    <a:pt x="14585" y="14288"/>
                    <a:pt x="12323" y="14109"/>
                  </a:cubicBezTo>
                  <a:cubicBezTo>
                    <a:pt x="12037" y="14085"/>
                    <a:pt x="11835" y="14133"/>
                    <a:pt x="11668" y="14383"/>
                  </a:cubicBezTo>
                  <a:cubicBezTo>
                    <a:pt x="11490" y="14669"/>
                    <a:pt x="11359" y="14978"/>
                    <a:pt x="11132" y="15216"/>
                  </a:cubicBezTo>
                  <a:cubicBezTo>
                    <a:pt x="10359" y="16133"/>
                    <a:pt x="9394" y="16800"/>
                    <a:pt x="8287" y="17240"/>
                  </a:cubicBezTo>
                  <a:cubicBezTo>
                    <a:pt x="8108" y="17324"/>
                    <a:pt x="7906" y="17312"/>
                    <a:pt x="7572" y="17347"/>
                  </a:cubicBezTo>
                  <a:close/>
                  <a:moveTo>
                    <a:pt x="10299" y="3298"/>
                  </a:moveTo>
                  <a:cubicBezTo>
                    <a:pt x="10287" y="3465"/>
                    <a:pt x="10251" y="3655"/>
                    <a:pt x="10239" y="3858"/>
                  </a:cubicBezTo>
                  <a:cubicBezTo>
                    <a:pt x="10132" y="4751"/>
                    <a:pt x="10049" y="5644"/>
                    <a:pt x="9942" y="6537"/>
                  </a:cubicBezTo>
                  <a:cubicBezTo>
                    <a:pt x="9882" y="7049"/>
                    <a:pt x="9811" y="7572"/>
                    <a:pt x="9763" y="8096"/>
                  </a:cubicBezTo>
                  <a:cubicBezTo>
                    <a:pt x="9739" y="8382"/>
                    <a:pt x="9870" y="8537"/>
                    <a:pt x="10168" y="8561"/>
                  </a:cubicBezTo>
                  <a:cubicBezTo>
                    <a:pt x="10573" y="8573"/>
                    <a:pt x="10990" y="8596"/>
                    <a:pt x="11382" y="8561"/>
                  </a:cubicBezTo>
                  <a:cubicBezTo>
                    <a:pt x="11918" y="8501"/>
                    <a:pt x="12264" y="8156"/>
                    <a:pt x="12430" y="7644"/>
                  </a:cubicBezTo>
                  <a:cubicBezTo>
                    <a:pt x="12621" y="7037"/>
                    <a:pt x="12514" y="6775"/>
                    <a:pt x="12025" y="6370"/>
                  </a:cubicBezTo>
                  <a:cubicBezTo>
                    <a:pt x="11918" y="6298"/>
                    <a:pt x="11835" y="6203"/>
                    <a:pt x="11763" y="6156"/>
                  </a:cubicBezTo>
                  <a:cubicBezTo>
                    <a:pt x="12025" y="5775"/>
                    <a:pt x="12323" y="5465"/>
                    <a:pt x="12490" y="5084"/>
                  </a:cubicBezTo>
                  <a:cubicBezTo>
                    <a:pt x="12656" y="4679"/>
                    <a:pt x="12633" y="4239"/>
                    <a:pt x="12371" y="3858"/>
                  </a:cubicBezTo>
                  <a:cubicBezTo>
                    <a:pt x="11894" y="3227"/>
                    <a:pt x="10990" y="2977"/>
                    <a:pt x="10299" y="3298"/>
                  </a:cubicBezTo>
                  <a:close/>
                  <a:moveTo>
                    <a:pt x="7418" y="6560"/>
                  </a:moveTo>
                  <a:cubicBezTo>
                    <a:pt x="7787" y="7096"/>
                    <a:pt x="7549" y="7715"/>
                    <a:pt x="7870" y="8215"/>
                  </a:cubicBezTo>
                  <a:cubicBezTo>
                    <a:pt x="8204" y="7942"/>
                    <a:pt x="8204" y="7942"/>
                    <a:pt x="8156" y="7680"/>
                  </a:cubicBezTo>
                  <a:cubicBezTo>
                    <a:pt x="8096" y="7346"/>
                    <a:pt x="8049" y="7025"/>
                    <a:pt x="7977" y="6691"/>
                  </a:cubicBezTo>
                  <a:cubicBezTo>
                    <a:pt x="7811" y="5917"/>
                    <a:pt x="7668" y="5132"/>
                    <a:pt x="7477" y="4358"/>
                  </a:cubicBezTo>
                  <a:cubicBezTo>
                    <a:pt x="7406" y="4108"/>
                    <a:pt x="7275" y="3881"/>
                    <a:pt x="7180" y="3643"/>
                  </a:cubicBezTo>
                  <a:cubicBezTo>
                    <a:pt x="7132" y="3631"/>
                    <a:pt x="7072" y="3608"/>
                    <a:pt x="7025" y="3584"/>
                  </a:cubicBezTo>
                  <a:cubicBezTo>
                    <a:pt x="6977" y="3655"/>
                    <a:pt x="6941" y="3715"/>
                    <a:pt x="6906" y="3786"/>
                  </a:cubicBezTo>
                  <a:cubicBezTo>
                    <a:pt x="6287" y="5167"/>
                    <a:pt x="5656" y="6513"/>
                    <a:pt x="5036" y="7882"/>
                  </a:cubicBezTo>
                  <a:cubicBezTo>
                    <a:pt x="5001" y="7953"/>
                    <a:pt x="5072" y="8072"/>
                    <a:pt x="5096" y="8168"/>
                  </a:cubicBezTo>
                  <a:cubicBezTo>
                    <a:pt x="5298" y="8001"/>
                    <a:pt x="5394" y="7822"/>
                    <a:pt x="5477" y="7632"/>
                  </a:cubicBezTo>
                  <a:cubicBezTo>
                    <a:pt x="5608" y="7334"/>
                    <a:pt x="5727" y="7001"/>
                    <a:pt x="5882" y="6727"/>
                  </a:cubicBezTo>
                  <a:cubicBezTo>
                    <a:pt x="5941" y="6608"/>
                    <a:pt x="6108" y="6489"/>
                    <a:pt x="6239" y="6489"/>
                  </a:cubicBezTo>
                  <a:cubicBezTo>
                    <a:pt x="6644" y="6501"/>
                    <a:pt x="7061" y="6548"/>
                    <a:pt x="7418" y="6560"/>
                  </a:cubicBezTo>
                  <a:close/>
                  <a:moveTo>
                    <a:pt x="16562" y="8120"/>
                  </a:moveTo>
                  <a:cubicBezTo>
                    <a:pt x="16431" y="8144"/>
                    <a:pt x="16324" y="8144"/>
                    <a:pt x="16240" y="8168"/>
                  </a:cubicBezTo>
                  <a:cubicBezTo>
                    <a:pt x="15871" y="8299"/>
                    <a:pt x="15514" y="8251"/>
                    <a:pt x="15133" y="8168"/>
                  </a:cubicBezTo>
                  <a:cubicBezTo>
                    <a:pt x="14121" y="7930"/>
                    <a:pt x="13657" y="6941"/>
                    <a:pt x="14121" y="6025"/>
                  </a:cubicBezTo>
                  <a:cubicBezTo>
                    <a:pt x="14538" y="5179"/>
                    <a:pt x="15181" y="4632"/>
                    <a:pt x="16169" y="4548"/>
                  </a:cubicBezTo>
                  <a:cubicBezTo>
                    <a:pt x="16347" y="4536"/>
                    <a:pt x="16526" y="4536"/>
                    <a:pt x="16502" y="4251"/>
                  </a:cubicBezTo>
                  <a:cubicBezTo>
                    <a:pt x="16169" y="4048"/>
                    <a:pt x="15824" y="4179"/>
                    <a:pt x="15514" y="4298"/>
                  </a:cubicBezTo>
                  <a:cubicBezTo>
                    <a:pt x="14597" y="4608"/>
                    <a:pt x="13978" y="5263"/>
                    <a:pt x="13645" y="6144"/>
                  </a:cubicBezTo>
                  <a:cubicBezTo>
                    <a:pt x="13287" y="7060"/>
                    <a:pt x="13526" y="7870"/>
                    <a:pt x="14359" y="8406"/>
                  </a:cubicBezTo>
                  <a:cubicBezTo>
                    <a:pt x="14942" y="8775"/>
                    <a:pt x="15609" y="8834"/>
                    <a:pt x="16288" y="8715"/>
                  </a:cubicBezTo>
                  <a:cubicBezTo>
                    <a:pt x="16550" y="8644"/>
                    <a:pt x="16681" y="8477"/>
                    <a:pt x="16562" y="8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5"/>
            <p:cNvSpPr/>
            <p:nvPr/>
          </p:nvSpPr>
          <p:spPr>
            <a:xfrm>
              <a:off x="6332025" y="3176125"/>
              <a:ext cx="50025" cy="49125"/>
            </a:xfrm>
            <a:custGeom>
              <a:avLst/>
              <a:gdLst/>
              <a:ahLst/>
              <a:cxnLst/>
              <a:rect l="l" t="t" r="r" b="b"/>
              <a:pathLst>
                <a:path w="2001" h="1965" extrusionOk="0">
                  <a:moveTo>
                    <a:pt x="1" y="1762"/>
                  </a:moveTo>
                  <a:cubicBezTo>
                    <a:pt x="24" y="1226"/>
                    <a:pt x="72" y="679"/>
                    <a:pt x="96" y="107"/>
                  </a:cubicBezTo>
                  <a:cubicBezTo>
                    <a:pt x="691" y="0"/>
                    <a:pt x="1132" y="226"/>
                    <a:pt x="1548" y="476"/>
                  </a:cubicBezTo>
                  <a:cubicBezTo>
                    <a:pt x="1787" y="631"/>
                    <a:pt x="2001" y="834"/>
                    <a:pt x="1918" y="1143"/>
                  </a:cubicBezTo>
                  <a:cubicBezTo>
                    <a:pt x="1822" y="1441"/>
                    <a:pt x="1668" y="1738"/>
                    <a:pt x="1322" y="1822"/>
                  </a:cubicBezTo>
                  <a:cubicBezTo>
                    <a:pt x="906" y="1929"/>
                    <a:pt x="489" y="1965"/>
                    <a:pt x="1" y="17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5"/>
            <p:cNvSpPr/>
            <p:nvPr/>
          </p:nvSpPr>
          <p:spPr>
            <a:xfrm>
              <a:off x="6337100" y="3105875"/>
              <a:ext cx="45850" cy="61625"/>
            </a:xfrm>
            <a:custGeom>
              <a:avLst/>
              <a:gdLst/>
              <a:ahLst/>
              <a:cxnLst/>
              <a:rect l="l" t="t" r="r" b="b"/>
              <a:pathLst>
                <a:path w="1834" h="2465" extrusionOk="0">
                  <a:moveTo>
                    <a:pt x="131" y="1167"/>
                  </a:moveTo>
                  <a:cubicBezTo>
                    <a:pt x="167" y="905"/>
                    <a:pt x="179" y="655"/>
                    <a:pt x="226" y="405"/>
                  </a:cubicBezTo>
                  <a:cubicBezTo>
                    <a:pt x="262" y="131"/>
                    <a:pt x="476" y="0"/>
                    <a:pt x="679" y="131"/>
                  </a:cubicBezTo>
                  <a:cubicBezTo>
                    <a:pt x="1000" y="310"/>
                    <a:pt x="1322" y="524"/>
                    <a:pt x="1548" y="786"/>
                  </a:cubicBezTo>
                  <a:cubicBezTo>
                    <a:pt x="1834" y="1131"/>
                    <a:pt x="1726" y="1655"/>
                    <a:pt x="1381" y="1953"/>
                  </a:cubicBezTo>
                  <a:cubicBezTo>
                    <a:pt x="1238" y="2072"/>
                    <a:pt x="1060" y="2167"/>
                    <a:pt x="881" y="2227"/>
                  </a:cubicBezTo>
                  <a:cubicBezTo>
                    <a:pt x="179" y="2465"/>
                    <a:pt x="0" y="2310"/>
                    <a:pt x="72" y="1560"/>
                  </a:cubicBezTo>
                  <a:cubicBezTo>
                    <a:pt x="95" y="1429"/>
                    <a:pt x="107" y="1298"/>
                    <a:pt x="131" y="11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5"/>
            <p:cNvSpPr/>
            <p:nvPr/>
          </p:nvSpPr>
          <p:spPr>
            <a:xfrm>
              <a:off x="6234100" y="3131775"/>
              <a:ext cx="27100" cy="42275"/>
            </a:xfrm>
            <a:custGeom>
              <a:avLst/>
              <a:gdLst/>
              <a:ahLst/>
              <a:cxnLst/>
              <a:rect l="l" t="t" r="r" b="b"/>
              <a:pathLst>
                <a:path w="1084" h="1691" extrusionOk="0">
                  <a:moveTo>
                    <a:pt x="1084" y="1584"/>
                  </a:moveTo>
                  <a:cubicBezTo>
                    <a:pt x="667" y="1679"/>
                    <a:pt x="322" y="1691"/>
                    <a:pt x="1" y="1476"/>
                  </a:cubicBezTo>
                  <a:cubicBezTo>
                    <a:pt x="60" y="929"/>
                    <a:pt x="358" y="512"/>
                    <a:pt x="703" y="0"/>
                  </a:cubicBezTo>
                  <a:cubicBezTo>
                    <a:pt x="965" y="524"/>
                    <a:pt x="1024" y="1036"/>
                    <a:pt x="1084" y="1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5"/>
            <p:cNvSpPr/>
            <p:nvPr/>
          </p:nvSpPr>
          <p:spPr>
            <a:xfrm>
              <a:off x="6075750" y="3009125"/>
              <a:ext cx="550400" cy="463175"/>
            </a:xfrm>
            <a:custGeom>
              <a:avLst/>
              <a:gdLst/>
              <a:ahLst/>
              <a:cxnLst/>
              <a:rect l="l" t="t" r="r" b="b"/>
              <a:pathLst>
                <a:path w="22016" h="18527" extrusionOk="0">
                  <a:moveTo>
                    <a:pt x="21515" y="4323"/>
                  </a:moveTo>
                  <a:cubicBezTo>
                    <a:pt x="21229" y="3394"/>
                    <a:pt x="20801" y="2382"/>
                    <a:pt x="19777" y="1846"/>
                  </a:cubicBezTo>
                  <a:cubicBezTo>
                    <a:pt x="19146" y="1525"/>
                    <a:pt x="18407" y="1168"/>
                    <a:pt x="17610" y="1001"/>
                  </a:cubicBezTo>
                  <a:cubicBezTo>
                    <a:pt x="16241" y="715"/>
                    <a:pt x="14443" y="370"/>
                    <a:pt x="12633" y="191"/>
                  </a:cubicBezTo>
                  <a:cubicBezTo>
                    <a:pt x="11657" y="108"/>
                    <a:pt x="10514" y="1"/>
                    <a:pt x="9359" y="1"/>
                  </a:cubicBezTo>
                  <a:cubicBezTo>
                    <a:pt x="8561" y="1"/>
                    <a:pt x="7847" y="48"/>
                    <a:pt x="7168" y="132"/>
                  </a:cubicBezTo>
                  <a:cubicBezTo>
                    <a:pt x="5811" y="310"/>
                    <a:pt x="4811" y="632"/>
                    <a:pt x="3906" y="1168"/>
                  </a:cubicBezTo>
                  <a:cubicBezTo>
                    <a:pt x="1810" y="2430"/>
                    <a:pt x="572" y="4216"/>
                    <a:pt x="119" y="6621"/>
                  </a:cubicBezTo>
                  <a:cubicBezTo>
                    <a:pt x="0" y="7311"/>
                    <a:pt x="60" y="7978"/>
                    <a:pt x="108" y="8633"/>
                  </a:cubicBezTo>
                  <a:cubicBezTo>
                    <a:pt x="143" y="8907"/>
                    <a:pt x="155" y="9180"/>
                    <a:pt x="167" y="9466"/>
                  </a:cubicBezTo>
                  <a:cubicBezTo>
                    <a:pt x="203" y="10252"/>
                    <a:pt x="608" y="10871"/>
                    <a:pt x="1001" y="11443"/>
                  </a:cubicBezTo>
                  <a:cubicBezTo>
                    <a:pt x="1143" y="11657"/>
                    <a:pt x="1286" y="11859"/>
                    <a:pt x="1405" y="12086"/>
                  </a:cubicBezTo>
                  <a:cubicBezTo>
                    <a:pt x="1441" y="12145"/>
                    <a:pt x="1489" y="12193"/>
                    <a:pt x="1536" y="12217"/>
                  </a:cubicBezTo>
                  <a:lnTo>
                    <a:pt x="1572" y="12252"/>
                  </a:lnTo>
                  <a:cubicBezTo>
                    <a:pt x="2489" y="12990"/>
                    <a:pt x="3608" y="13550"/>
                    <a:pt x="5084" y="13943"/>
                  </a:cubicBezTo>
                  <a:cubicBezTo>
                    <a:pt x="5918" y="14181"/>
                    <a:pt x="6775" y="14455"/>
                    <a:pt x="7644" y="14741"/>
                  </a:cubicBezTo>
                  <a:cubicBezTo>
                    <a:pt x="8061" y="14872"/>
                    <a:pt x="8061" y="14872"/>
                    <a:pt x="7966" y="15348"/>
                  </a:cubicBezTo>
                  <a:cubicBezTo>
                    <a:pt x="7787" y="16265"/>
                    <a:pt x="7335" y="17074"/>
                    <a:pt x="6918" y="17741"/>
                  </a:cubicBezTo>
                  <a:cubicBezTo>
                    <a:pt x="6823" y="17872"/>
                    <a:pt x="6763" y="18110"/>
                    <a:pt x="6823" y="18289"/>
                  </a:cubicBezTo>
                  <a:cubicBezTo>
                    <a:pt x="6882" y="18455"/>
                    <a:pt x="7156" y="18527"/>
                    <a:pt x="7287" y="18527"/>
                  </a:cubicBezTo>
                  <a:lnTo>
                    <a:pt x="7335" y="18527"/>
                  </a:lnTo>
                  <a:cubicBezTo>
                    <a:pt x="7406" y="18527"/>
                    <a:pt x="7478" y="18515"/>
                    <a:pt x="7549" y="18515"/>
                  </a:cubicBezTo>
                  <a:cubicBezTo>
                    <a:pt x="7870" y="18491"/>
                    <a:pt x="8192" y="18467"/>
                    <a:pt x="8478" y="18336"/>
                  </a:cubicBezTo>
                  <a:cubicBezTo>
                    <a:pt x="9692" y="17753"/>
                    <a:pt x="11061" y="16979"/>
                    <a:pt x="11930" y="15586"/>
                  </a:cubicBezTo>
                  <a:cubicBezTo>
                    <a:pt x="12073" y="15348"/>
                    <a:pt x="12240" y="15253"/>
                    <a:pt x="12514" y="15253"/>
                  </a:cubicBezTo>
                  <a:lnTo>
                    <a:pt x="12657" y="15253"/>
                  </a:lnTo>
                  <a:lnTo>
                    <a:pt x="13026" y="15253"/>
                  </a:lnTo>
                  <a:cubicBezTo>
                    <a:pt x="13419" y="15253"/>
                    <a:pt x="13859" y="15241"/>
                    <a:pt x="14300" y="15169"/>
                  </a:cubicBezTo>
                  <a:cubicBezTo>
                    <a:pt x="15550" y="14943"/>
                    <a:pt x="17003" y="14598"/>
                    <a:pt x="18324" y="13848"/>
                  </a:cubicBezTo>
                  <a:lnTo>
                    <a:pt x="18384" y="13812"/>
                  </a:lnTo>
                  <a:cubicBezTo>
                    <a:pt x="19015" y="13455"/>
                    <a:pt x="19658" y="13086"/>
                    <a:pt x="20134" y="12467"/>
                  </a:cubicBezTo>
                  <a:cubicBezTo>
                    <a:pt x="21158" y="11145"/>
                    <a:pt x="21717" y="9788"/>
                    <a:pt x="21801" y="8478"/>
                  </a:cubicBezTo>
                  <a:cubicBezTo>
                    <a:pt x="22015" y="6966"/>
                    <a:pt x="21920" y="5609"/>
                    <a:pt x="21515" y="4323"/>
                  </a:cubicBezTo>
                  <a:close/>
                  <a:moveTo>
                    <a:pt x="11573" y="14764"/>
                  </a:moveTo>
                  <a:cubicBezTo>
                    <a:pt x="11526" y="14860"/>
                    <a:pt x="11466" y="14931"/>
                    <a:pt x="11418" y="15014"/>
                  </a:cubicBezTo>
                  <a:cubicBezTo>
                    <a:pt x="11299" y="15229"/>
                    <a:pt x="11204" y="15419"/>
                    <a:pt x="11049" y="15586"/>
                  </a:cubicBezTo>
                  <a:cubicBezTo>
                    <a:pt x="10311" y="16443"/>
                    <a:pt x="9371" y="17122"/>
                    <a:pt x="8263" y="17562"/>
                  </a:cubicBezTo>
                  <a:cubicBezTo>
                    <a:pt x="8168" y="17610"/>
                    <a:pt x="8049" y="17610"/>
                    <a:pt x="7894" y="17622"/>
                  </a:cubicBezTo>
                  <a:lnTo>
                    <a:pt x="7835" y="17622"/>
                  </a:lnTo>
                  <a:cubicBezTo>
                    <a:pt x="7894" y="17491"/>
                    <a:pt x="7942" y="17372"/>
                    <a:pt x="8001" y="17229"/>
                  </a:cubicBezTo>
                  <a:cubicBezTo>
                    <a:pt x="8180" y="16789"/>
                    <a:pt x="8335" y="16419"/>
                    <a:pt x="8478" y="16015"/>
                  </a:cubicBezTo>
                  <a:cubicBezTo>
                    <a:pt x="8585" y="15717"/>
                    <a:pt x="8632" y="15407"/>
                    <a:pt x="8704" y="14955"/>
                  </a:cubicBezTo>
                  <a:cubicBezTo>
                    <a:pt x="8763" y="14395"/>
                    <a:pt x="8621" y="14193"/>
                    <a:pt x="8073" y="14038"/>
                  </a:cubicBezTo>
                  <a:lnTo>
                    <a:pt x="7227" y="13812"/>
                  </a:lnTo>
                  <a:cubicBezTo>
                    <a:pt x="6870" y="13717"/>
                    <a:pt x="6513" y="13633"/>
                    <a:pt x="6156" y="13514"/>
                  </a:cubicBezTo>
                  <a:lnTo>
                    <a:pt x="5715" y="13383"/>
                  </a:lnTo>
                  <a:cubicBezTo>
                    <a:pt x="4965" y="13145"/>
                    <a:pt x="4191" y="12907"/>
                    <a:pt x="3441" y="12586"/>
                  </a:cubicBezTo>
                  <a:cubicBezTo>
                    <a:pt x="2060" y="12014"/>
                    <a:pt x="1179" y="11026"/>
                    <a:pt x="870" y="9752"/>
                  </a:cubicBezTo>
                  <a:cubicBezTo>
                    <a:pt x="119" y="6609"/>
                    <a:pt x="1215" y="3775"/>
                    <a:pt x="3810" y="1989"/>
                  </a:cubicBezTo>
                  <a:cubicBezTo>
                    <a:pt x="4739" y="1358"/>
                    <a:pt x="5775" y="977"/>
                    <a:pt x="7013" y="846"/>
                  </a:cubicBezTo>
                  <a:cubicBezTo>
                    <a:pt x="7739" y="775"/>
                    <a:pt x="8490" y="727"/>
                    <a:pt x="9275" y="727"/>
                  </a:cubicBezTo>
                  <a:cubicBezTo>
                    <a:pt x="11180" y="727"/>
                    <a:pt x="13073" y="953"/>
                    <a:pt x="14859" y="1191"/>
                  </a:cubicBezTo>
                  <a:cubicBezTo>
                    <a:pt x="16062" y="1358"/>
                    <a:pt x="17145" y="1596"/>
                    <a:pt x="18205" y="1918"/>
                  </a:cubicBezTo>
                  <a:cubicBezTo>
                    <a:pt x="19503" y="2334"/>
                    <a:pt x="20277" y="3084"/>
                    <a:pt x="20682" y="4251"/>
                  </a:cubicBezTo>
                  <a:cubicBezTo>
                    <a:pt x="21372" y="6359"/>
                    <a:pt x="21313" y="8442"/>
                    <a:pt x="20503" y="10442"/>
                  </a:cubicBezTo>
                  <a:cubicBezTo>
                    <a:pt x="20086" y="11478"/>
                    <a:pt x="19408" y="12264"/>
                    <a:pt x="18515" y="12800"/>
                  </a:cubicBezTo>
                  <a:cubicBezTo>
                    <a:pt x="16705" y="13871"/>
                    <a:pt x="14931" y="14395"/>
                    <a:pt x="13097" y="14395"/>
                  </a:cubicBezTo>
                  <a:cubicBezTo>
                    <a:pt x="12847" y="14395"/>
                    <a:pt x="12597" y="14372"/>
                    <a:pt x="12347" y="14360"/>
                  </a:cubicBezTo>
                  <a:lnTo>
                    <a:pt x="12228" y="14360"/>
                  </a:lnTo>
                  <a:cubicBezTo>
                    <a:pt x="11930" y="14407"/>
                    <a:pt x="11716" y="14526"/>
                    <a:pt x="11573" y="14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5"/>
            <p:cNvSpPr/>
            <p:nvPr/>
          </p:nvSpPr>
          <p:spPr>
            <a:xfrm>
              <a:off x="6315950" y="3095450"/>
              <a:ext cx="81000" cy="143200"/>
            </a:xfrm>
            <a:custGeom>
              <a:avLst/>
              <a:gdLst/>
              <a:ahLst/>
              <a:cxnLst/>
              <a:rect l="l" t="t" r="r" b="b"/>
              <a:pathLst>
                <a:path w="3240" h="5728" extrusionOk="0">
                  <a:moveTo>
                    <a:pt x="2549" y="3263"/>
                  </a:moveTo>
                  <a:lnTo>
                    <a:pt x="2382" y="3132"/>
                  </a:lnTo>
                  <a:cubicBezTo>
                    <a:pt x="2442" y="3049"/>
                    <a:pt x="2501" y="2977"/>
                    <a:pt x="2549" y="2906"/>
                  </a:cubicBezTo>
                  <a:cubicBezTo>
                    <a:pt x="2739" y="2644"/>
                    <a:pt x="2918" y="2417"/>
                    <a:pt x="3037" y="2132"/>
                  </a:cubicBezTo>
                  <a:cubicBezTo>
                    <a:pt x="3239" y="1655"/>
                    <a:pt x="3180" y="1144"/>
                    <a:pt x="2882" y="751"/>
                  </a:cubicBezTo>
                  <a:cubicBezTo>
                    <a:pt x="2549" y="286"/>
                    <a:pt x="1965" y="1"/>
                    <a:pt x="1382" y="1"/>
                  </a:cubicBezTo>
                  <a:cubicBezTo>
                    <a:pt x="1132" y="1"/>
                    <a:pt x="882" y="60"/>
                    <a:pt x="656" y="167"/>
                  </a:cubicBezTo>
                  <a:lnTo>
                    <a:pt x="584" y="191"/>
                  </a:lnTo>
                  <a:lnTo>
                    <a:pt x="548" y="465"/>
                  </a:lnTo>
                  <a:lnTo>
                    <a:pt x="501" y="822"/>
                  </a:lnTo>
                  <a:lnTo>
                    <a:pt x="382" y="1894"/>
                  </a:lnTo>
                  <a:lnTo>
                    <a:pt x="203" y="3501"/>
                  </a:lnTo>
                  <a:cubicBezTo>
                    <a:pt x="191" y="3691"/>
                    <a:pt x="167" y="3870"/>
                    <a:pt x="144" y="4061"/>
                  </a:cubicBezTo>
                  <a:cubicBezTo>
                    <a:pt x="96" y="4394"/>
                    <a:pt x="72" y="4727"/>
                    <a:pt x="25" y="5073"/>
                  </a:cubicBezTo>
                  <a:cubicBezTo>
                    <a:pt x="1" y="5311"/>
                    <a:pt x="84" y="5442"/>
                    <a:pt x="144" y="5525"/>
                  </a:cubicBezTo>
                  <a:cubicBezTo>
                    <a:pt x="215" y="5596"/>
                    <a:pt x="334" y="5680"/>
                    <a:pt x="584" y="5704"/>
                  </a:cubicBezTo>
                  <a:cubicBezTo>
                    <a:pt x="667" y="5704"/>
                    <a:pt x="763" y="5704"/>
                    <a:pt x="858" y="5716"/>
                  </a:cubicBezTo>
                  <a:cubicBezTo>
                    <a:pt x="1025" y="5716"/>
                    <a:pt x="1179" y="5727"/>
                    <a:pt x="1334" y="5727"/>
                  </a:cubicBezTo>
                  <a:cubicBezTo>
                    <a:pt x="1537" y="5727"/>
                    <a:pt x="1680" y="5716"/>
                    <a:pt x="1834" y="5704"/>
                  </a:cubicBezTo>
                  <a:cubicBezTo>
                    <a:pt x="2394" y="5644"/>
                    <a:pt x="2811" y="5287"/>
                    <a:pt x="2989" y="4692"/>
                  </a:cubicBezTo>
                  <a:cubicBezTo>
                    <a:pt x="3204" y="4049"/>
                    <a:pt x="3096" y="3703"/>
                    <a:pt x="2549" y="3263"/>
                  </a:cubicBezTo>
                  <a:close/>
                  <a:moveTo>
                    <a:pt x="2287" y="1310"/>
                  </a:moveTo>
                  <a:cubicBezTo>
                    <a:pt x="2513" y="1584"/>
                    <a:pt x="2442" y="2013"/>
                    <a:pt x="2144" y="2263"/>
                  </a:cubicBezTo>
                  <a:cubicBezTo>
                    <a:pt x="2025" y="2370"/>
                    <a:pt x="1858" y="2453"/>
                    <a:pt x="1680" y="2513"/>
                  </a:cubicBezTo>
                  <a:cubicBezTo>
                    <a:pt x="1501" y="2572"/>
                    <a:pt x="1370" y="2608"/>
                    <a:pt x="1263" y="2608"/>
                  </a:cubicBezTo>
                  <a:cubicBezTo>
                    <a:pt x="1179" y="2608"/>
                    <a:pt x="1144" y="2572"/>
                    <a:pt x="1120" y="2560"/>
                  </a:cubicBezTo>
                  <a:cubicBezTo>
                    <a:pt x="1060" y="2489"/>
                    <a:pt x="1037" y="2310"/>
                    <a:pt x="1072" y="2013"/>
                  </a:cubicBezTo>
                  <a:cubicBezTo>
                    <a:pt x="1084" y="1917"/>
                    <a:pt x="1084" y="1834"/>
                    <a:pt x="1096" y="1763"/>
                  </a:cubicBezTo>
                  <a:lnTo>
                    <a:pt x="1120" y="1763"/>
                  </a:lnTo>
                  <a:lnTo>
                    <a:pt x="1132" y="1608"/>
                  </a:lnTo>
                  <a:cubicBezTo>
                    <a:pt x="1144" y="1536"/>
                    <a:pt x="1144" y="1465"/>
                    <a:pt x="1156" y="1382"/>
                  </a:cubicBezTo>
                  <a:cubicBezTo>
                    <a:pt x="1179" y="1227"/>
                    <a:pt x="1203" y="1048"/>
                    <a:pt x="1239" y="870"/>
                  </a:cubicBezTo>
                  <a:cubicBezTo>
                    <a:pt x="1251" y="774"/>
                    <a:pt x="1299" y="667"/>
                    <a:pt x="1394" y="667"/>
                  </a:cubicBezTo>
                  <a:cubicBezTo>
                    <a:pt x="1429" y="667"/>
                    <a:pt x="1453" y="691"/>
                    <a:pt x="1489" y="703"/>
                  </a:cubicBezTo>
                  <a:cubicBezTo>
                    <a:pt x="1715" y="822"/>
                    <a:pt x="2072" y="1024"/>
                    <a:pt x="2287" y="1310"/>
                  </a:cubicBezTo>
                  <a:close/>
                  <a:moveTo>
                    <a:pt x="894" y="3453"/>
                  </a:moveTo>
                  <a:cubicBezTo>
                    <a:pt x="953" y="3453"/>
                    <a:pt x="1001" y="3441"/>
                    <a:pt x="1037" y="3441"/>
                  </a:cubicBezTo>
                  <a:cubicBezTo>
                    <a:pt x="1453" y="3441"/>
                    <a:pt x="1787" y="3620"/>
                    <a:pt x="2108" y="3811"/>
                  </a:cubicBezTo>
                  <a:cubicBezTo>
                    <a:pt x="2453" y="4025"/>
                    <a:pt x="2453" y="4180"/>
                    <a:pt x="2406" y="4299"/>
                  </a:cubicBezTo>
                  <a:cubicBezTo>
                    <a:pt x="2311" y="4644"/>
                    <a:pt x="2156" y="4823"/>
                    <a:pt x="1930" y="4870"/>
                  </a:cubicBezTo>
                  <a:cubicBezTo>
                    <a:pt x="1751" y="4906"/>
                    <a:pt x="1560" y="4954"/>
                    <a:pt x="1334" y="4954"/>
                  </a:cubicBezTo>
                  <a:cubicBezTo>
                    <a:pt x="1144" y="4954"/>
                    <a:pt x="965" y="4930"/>
                    <a:pt x="787" y="4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5"/>
            <p:cNvSpPr/>
            <p:nvPr/>
          </p:nvSpPr>
          <p:spPr>
            <a:xfrm>
              <a:off x="6197775" y="3106750"/>
              <a:ext cx="87250" cy="125350"/>
            </a:xfrm>
            <a:custGeom>
              <a:avLst/>
              <a:gdLst/>
              <a:ahLst/>
              <a:cxnLst/>
              <a:rect l="l" t="t" r="r" b="b"/>
              <a:pathLst>
                <a:path w="3490" h="5014" extrusionOk="0">
                  <a:moveTo>
                    <a:pt x="3263" y="3239"/>
                  </a:moveTo>
                  <a:lnTo>
                    <a:pt x="3192" y="2858"/>
                  </a:lnTo>
                  <a:cubicBezTo>
                    <a:pt x="3061" y="2216"/>
                    <a:pt x="2930" y="1561"/>
                    <a:pt x="2775" y="906"/>
                  </a:cubicBezTo>
                  <a:cubicBezTo>
                    <a:pt x="2727" y="715"/>
                    <a:pt x="2644" y="549"/>
                    <a:pt x="2573" y="382"/>
                  </a:cubicBezTo>
                  <a:cubicBezTo>
                    <a:pt x="2537" y="311"/>
                    <a:pt x="2489" y="239"/>
                    <a:pt x="2466" y="180"/>
                  </a:cubicBezTo>
                  <a:lnTo>
                    <a:pt x="2430" y="120"/>
                  </a:lnTo>
                  <a:lnTo>
                    <a:pt x="2370" y="96"/>
                  </a:lnTo>
                  <a:cubicBezTo>
                    <a:pt x="2335" y="84"/>
                    <a:pt x="2263" y="72"/>
                    <a:pt x="2227" y="37"/>
                  </a:cubicBezTo>
                  <a:lnTo>
                    <a:pt x="2108" y="1"/>
                  </a:lnTo>
                  <a:lnTo>
                    <a:pt x="2049" y="96"/>
                  </a:lnTo>
                  <a:cubicBezTo>
                    <a:pt x="2037" y="120"/>
                    <a:pt x="2013" y="144"/>
                    <a:pt x="2013" y="156"/>
                  </a:cubicBezTo>
                  <a:cubicBezTo>
                    <a:pt x="1989" y="203"/>
                    <a:pt x="1954" y="263"/>
                    <a:pt x="1930" y="322"/>
                  </a:cubicBezTo>
                  <a:lnTo>
                    <a:pt x="1715" y="775"/>
                  </a:lnTo>
                  <a:cubicBezTo>
                    <a:pt x="1168" y="1965"/>
                    <a:pt x="596" y="3192"/>
                    <a:pt x="49" y="4418"/>
                  </a:cubicBezTo>
                  <a:cubicBezTo>
                    <a:pt x="1" y="4525"/>
                    <a:pt x="49" y="4621"/>
                    <a:pt x="84" y="4716"/>
                  </a:cubicBezTo>
                  <a:cubicBezTo>
                    <a:pt x="96" y="4740"/>
                    <a:pt x="96" y="4775"/>
                    <a:pt x="108" y="4787"/>
                  </a:cubicBezTo>
                  <a:lnTo>
                    <a:pt x="168" y="5013"/>
                  </a:lnTo>
                  <a:lnTo>
                    <a:pt x="346" y="4859"/>
                  </a:lnTo>
                  <a:cubicBezTo>
                    <a:pt x="584" y="4680"/>
                    <a:pt x="692" y="4478"/>
                    <a:pt x="763" y="4287"/>
                  </a:cubicBezTo>
                  <a:lnTo>
                    <a:pt x="906" y="3966"/>
                  </a:lnTo>
                  <a:cubicBezTo>
                    <a:pt x="989" y="3763"/>
                    <a:pt x="1061" y="3573"/>
                    <a:pt x="1168" y="3394"/>
                  </a:cubicBezTo>
                  <a:cubicBezTo>
                    <a:pt x="1215" y="3311"/>
                    <a:pt x="1334" y="3228"/>
                    <a:pt x="1394" y="3228"/>
                  </a:cubicBezTo>
                  <a:lnTo>
                    <a:pt x="1537" y="3228"/>
                  </a:lnTo>
                  <a:cubicBezTo>
                    <a:pt x="1775" y="3228"/>
                    <a:pt x="2013" y="3239"/>
                    <a:pt x="2251" y="3251"/>
                  </a:cubicBezTo>
                  <a:cubicBezTo>
                    <a:pt x="2335" y="3251"/>
                    <a:pt x="2406" y="3275"/>
                    <a:pt x="2477" y="3275"/>
                  </a:cubicBezTo>
                  <a:cubicBezTo>
                    <a:pt x="2608" y="3489"/>
                    <a:pt x="2644" y="3751"/>
                    <a:pt x="2656" y="4013"/>
                  </a:cubicBezTo>
                  <a:cubicBezTo>
                    <a:pt x="2692" y="4299"/>
                    <a:pt x="2716" y="4597"/>
                    <a:pt x="2894" y="4883"/>
                  </a:cubicBezTo>
                  <a:lnTo>
                    <a:pt x="2978" y="5013"/>
                  </a:lnTo>
                  <a:lnTo>
                    <a:pt x="3120" y="4894"/>
                  </a:lnTo>
                  <a:cubicBezTo>
                    <a:pt x="3430" y="4621"/>
                    <a:pt x="3489" y="4585"/>
                    <a:pt x="3430" y="4240"/>
                  </a:cubicBezTo>
                  <a:cubicBezTo>
                    <a:pt x="3406" y="3906"/>
                    <a:pt x="3347" y="3585"/>
                    <a:pt x="3263" y="3239"/>
                  </a:cubicBezTo>
                  <a:close/>
                  <a:moveTo>
                    <a:pt x="2370" y="2466"/>
                  </a:moveTo>
                  <a:cubicBezTo>
                    <a:pt x="2239" y="2501"/>
                    <a:pt x="2132" y="2501"/>
                    <a:pt x="2037" y="2501"/>
                  </a:cubicBezTo>
                  <a:cubicBezTo>
                    <a:pt x="1870" y="2501"/>
                    <a:pt x="1739" y="2466"/>
                    <a:pt x="1596" y="2394"/>
                  </a:cubicBezTo>
                  <a:cubicBezTo>
                    <a:pt x="1656" y="2001"/>
                    <a:pt x="1858" y="1680"/>
                    <a:pt x="2108" y="1287"/>
                  </a:cubicBezTo>
                  <a:cubicBezTo>
                    <a:pt x="2275" y="1680"/>
                    <a:pt x="2335" y="2049"/>
                    <a:pt x="2370" y="24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5"/>
            <p:cNvSpPr/>
            <p:nvPr/>
          </p:nvSpPr>
          <p:spPr>
            <a:xfrm>
              <a:off x="6404950" y="3120750"/>
              <a:ext cx="91400" cy="122375"/>
            </a:xfrm>
            <a:custGeom>
              <a:avLst/>
              <a:gdLst/>
              <a:ahLst/>
              <a:cxnLst/>
              <a:rect l="l" t="t" r="r" b="b"/>
              <a:pathLst>
                <a:path w="3656" h="4895" extrusionOk="0">
                  <a:moveTo>
                    <a:pt x="1156" y="4513"/>
                  </a:moveTo>
                  <a:cubicBezTo>
                    <a:pt x="1560" y="4763"/>
                    <a:pt x="2025" y="4894"/>
                    <a:pt x="2537" y="4894"/>
                  </a:cubicBezTo>
                  <a:cubicBezTo>
                    <a:pt x="2751" y="4894"/>
                    <a:pt x="2953" y="4882"/>
                    <a:pt x="3180" y="4834"/>
                  </a:cubicBezTo>
                  <a:cubicBezTo>
                    <a:pt x="3358" y="4811"/>
                    <a:pt x="3489" y="4739"/>
                    <a:pt x="3573" y="4596"/>
                  </a:cubicBezTo>
                  <a:cubicBezTo>
                    <a:pt x="3656" y="4465"/>
                    <a:pt x="3656" y="4287"/>
                    <a:pt x="3584" y="4061"/>
                  </a:cubicBezTo>
                  <a:lnTo>
                    <a:pt x="3537" y="3942"/>
                  </a:lnTo>
                  <a:lnTo>
                    <a:pt x="3418" y="3965"/>
                  </a:lnTo>
                  <a:cubicBezTo>
                    <a:pt x="3370" y="3965"/>
                    <a:pt x="3334" y="3977"/>
                    <a:pt x="3299" y="3977"/>
                  </a:cubicBezTo>
                  <a:cubicBezTo>
                    <a:pt x="3227" y="3977"/>
                    <a:pt x="3132" y="3989"/>
                    <a:pt x="3061" y="4025"/>
                  </a:cubicBezTo>
                  <a:cubicBezTo>
                    <a:pt x="2930" y="4061"/>
                    <a:pt x="2799" y="4096"/>
                    <a:pt x="2632" y="4096"/>
                  </a:cubicBezTo>
                  <a:cubicBezTo>
                    <a:pt x="2418" y="4096"/>
                    <a:pt x="2227" y="4049"/>
                    <a:pt x="2049" y="4001"/>
                  </a:cubicBezTo>
                  <a:cubicBezTo>
                    <a:pt x="1596" y="3906"/>
                    <a:pt x="1263" y="3632"/>
                    <a:pt x="1096" y="3275"/>
                  </a:cubicBezTo>
                  <a:cubicBezTo>
                    <a:pt x="917" y="2906"/>
                    <a:pt x="929" y="2489"/>
                    <a:pt x="1144" y="2084"/>
                  </a:cubicBezTo>
                  <a:cubicBezTo>
                    <a:pt x="1572" y="1227"/>
                    <a:pt x="2191" y="763"/>
                    <a:pt x="3073" y="703"/>
                  </a:cubicBezTo>
                  <a:cubicBezTo>
                    <a:pt x="3239" y="691"/>
                    <a:pt x="3561" y="655"/>
                    <a:pt x="3549" y="251"/>
                  </a:cubicBezTo>
                  <a:lnTo>
                    <a:pt x="3549" y="179"/>
                  </a:lnTo>
                  <a:lnTo>
                    <a:pt x="3477" y="132"/>
                  </a:lnTo>
                  <a:cubicBezTo>
                    <a:pt x="3323" y="48"/>
                    <a:pt x="3180" y="1"/>
                    <a:pt x="3013" y="1"/>
                  </a:cubicBezTo>
                  <a:cubicBezTo>
                    <a:pt x="2787" y="1"/>
                    <a:pt x="2596" y="72"/>
                    <a:pt x="2394" y="155"/>
                  </a:cubicBezTo>
                  <a:lnTo>
                    <a:pt x="2346" y="167"/>
                  </a:lnTo>
                  <a:cubicBezTo>
                    <a:pt x="1418" y="489"/>
                    <a:pt x="751" y="1144"/>
                    <a:pt x="394" y="2096"/>
                  </a:cubicBezTo>
                  <a:cubicBezTo>
                    <a:pt x="1" y="3084"/>
                    <a:pt x="263" y="3942"/>
                    <a:pt x="1156" y="4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65"/>
          <p:cNvSpPr/>
          <p:nvPr/>
        </p:nvSpPr>
        <p:spPr>
          <a:xfrm rot="2006702">
            <a:off x="282616" y="4550954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5;p56">
            <a:extLst>
              <a:ext uri="{FF2B5EF4-FFF2-40B4-BE49-F238E27FC236}">
                <a16:creationId xmlns:a16="http://schemas.microsoft.com/office/drawing/2014/main" id="{05B8864C-6B0C-39D0-E429-956C4643293E}"/>
              </a:ext>
            </a:extLst>
          </p:cNvPr>
          <p:cNvSpPr/>
          <p:nvPr/>
        </p:nvSpPr>
        <p:spPr>
          <a:xfrm>
            <a:off x="27473" y="68960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69;p56">
            <a:extLst>
              <a:ext uri="{FF2B5EF4-FFF2-40B4-BE49-F238E27FC236}">
                <a16:creationId xmlns:a16="http://schemas.microsoft.com/office/drawing/2014/main" id="{EA945C43-ED8B-E8D7-E28B-095BED1621AC}"/>
              </a:ext>
            </a:extLst>
          </p:cNvPr>
          <p:cNvSpPr txBox="1">
            <a:spLocks/>
          </p:cNvSpPr>
          <p:nvPr/>
        </p:nvSpPr>
        <p:spPr>
          <a:xfrm>
            <a:off x="267139" y="37851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7" name="Google Shape;495;p57">
            <a:extLst>
              <a:ext uri="{FF2B5EF4-FFF2-40B4-BE49-F238E27FC236}">
                <a16:creationId xmlns:a16="http://schemas.microsoft.com/office/drawing/2014/main" id="{7919B6CF-A9D7-FDD1-903E-E273A491C330}"/>
              </a:ext>
            </a:extLst>
          </p:cNvPr>
          <p:cNvSpPr/>
          <p:nvPr/>
        </p:nvSpPr>
        <p:spPr>
          <a:xfrm rot="5400000" flipH="1">
            <a:off x="6061730" y="-133654"/>
            <a:ext cx="759674" cy="867283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p103"/>
          <p:cNvSpPr txBox="1">
            <a:spLocks noGrp="1"/>
          </p:cNvSpPr>
          <p:nvPr>
            <p:ph type="subTitle" idx="1"/>
          </p:nvPr>
        </p:nvSpPr>
        <p:spPr>
          <a:xfrm>
            <a:off x="605117" y="3657601"/>
            <a:ext cx="8054788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"In software development, accurate estimation is the cornerstone of successful projects."</a:t>
            </a:r>
            <a:endParaRPr dirty="0"/>
          </a:p>
        </p:txBody>
      </p:sp>
      <p:sp>
        <p:nvSpPr>
          <p:cNvPr id="2905" name="Google Shape;2905;p103"/>
          <p:cNvSpPr txBox="1">
            <a:spLocks noGrp="1"/>
          </p:cNvSpPr>
          <p:nvPr>
            <p:ph type="title"/>
          </p:nvPr>
        </p:nvSpPr>
        <p:spPr>
          <a:xfrm>
            <a:off x="713250" y="955512"/>
            <a:ext cx="77175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sz="7200" dirty="0"/>
          </a:p>
        </p:txBody>
      </p:sp>
      <p:pic>
        <p:nvPicPr>
          <p:cNvPr id="2" name="Google Shape;4370;p124">
            <a:extLst>
              <a:ext uri="{FF2B5EF4-FFF2-40B4-BE49-F238E27FC236}">
                <a16:creationId xmlns:a16="http://schemas.microsoft.com/office/drawing/2014/main" id="{ABB7FD48-C67A-75D0-B858-E52ECA26B3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3267636" y="1951683"/>
            <a:ext cx="2433917" cy="1705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"/>
          <p:cNvSpPr/>
          <p:nvPr/>
        </p:nvSpPr>
        <p:spPr>
          <a:xfrm rot="-129175">
            <a:off x="1789023" y="1167494"/>
            <a:ext cx="5957405" cy="2926472"/>
          </a:xfrm>
          <a:prstGeom prst="roundRect">
            <a:avLst>
              <a:gd name="adj" fmla="val 24491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59"/>
          <p:cNvSpPr/>
          <p:nvPr/>
        </p:nvSpPr>
        <p:spPr>
          <a:xfrm rot="-129175">
            <a:off x="1593297" y="936869"/>
            <a:ext cx="5957405" cy="2926472"/>
          </a:xfrm>
          <a:prstGeom prst="roundRect">
            <a:avLst>
              <a:gd name="adj" fmla="val 244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59"/>
          <p:cNvSpPr/>
          <p:nvPr/>
        </p:nvSpPr>
        <p:spPr>
          <a:xfrm>
            <a:off x="3310650" y="3751400"/>
            <a:ext cx="2522700" cy="56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59"/>
          <p:cNvSpPr/>
          <p:nvPr/>
        </p:nvSpPr>
        <p:spPr>
          <a:xfrm>
            <a:off x="7443046" y="43515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9"/>
          <p:cNvSpPr/>
          <p:nvPr/>
        </p:nvSpPr>
        <p:spPr>
          <a:xfrm rot="2006702">
            <a:off x="8051026" y="3645241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9"/>
          <p:cNvSpPr txBox="1">
            <a:spLocks noGrp="1"/>
          </p:cNvSpPr>
          <p:nvPr>
            <p:ph type="title"/>
          </p:nvPr>
        </p:nvSpPr>
        <p:spPr>
          <a:xfrm>
            <a:off x="3310650" y="3810350"/>
            <a:ext cx="2522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—SPM</a:t>
            </a:r>
            <a:endParaRPr dirty="0"/>
          </a:p>
        </p:txBody>
      </p:sp>
      <p:sp>
        <p:nvSpPr>
          <p:cNvPr id="547" name="Google Shape;547;p59"/>
          <p:cNvSpPr txBox="1">
            <a:spLocks noGrp="1"/>
          </p:cNvSpPr>
          <p:nvPr>
            <p:ph type="subTitle" idx="1"/>
          </p:nvPr>
        </p:nvSpPr>
        <p:spPr>
          <a:xfrm>
            <a:off x="2124450" y="1476175"/>
            <a:ext cx="4892100" cy="2162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Hanzla Nouman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Laiba Binta Tahir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Arfah Ali</a:t>
            </a:r>
            <a:endParaRPr dirty="0"/>
          </a:p>
        </p:txBody>
      </p:sp>
      <p:grpSp>
        <p:nvGrpSpPr>
          <p:cNvPr id="548" name="Google Shape;548;p59"/>
          <p:cNvGrpSpPr/>
          <p:nvPr/>
        </p:nvGrpSpPr>
        <p:grpSpPr>
          <a:xfrm>
            <a:off x="930765" y="489363"/>
            <a:ext cx="1663844" cy="1216701"/>
            <a:chOff x="3348925" y="3556225"/>
            <a:chExt cx="776300" cy="567650"/>
          </a:xfrm>
        </p:grpSpPr>
        <p:sp>
          <p:nvSpPr>
            <p:cNvPr id="549" name="Google Shape;549;p59"/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9"/>
            <p:cNvSpPr/>
            <p:nvPr/>
          </p:nvSpPr>
          <p:spPr>
            <a:xfrm>
              <a:off x="3367375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9"/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9"/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9"/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9"/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9"/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9"/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9"/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9"/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9"/>
            <p:cNvSpPr/>
            <p:nvPr/>
          </p:nvSpPr>
          <p:spPr>
            <a:xfrm>
              <a:off x="3348925" y="3556225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table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913D351B-5A5F-E3CA-88AC-99D5F2C1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30" y="205927"/>
            <a:ext cx="6597476" cy="474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9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675141" y="1640248"/>
            <a:ext cx="34896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COCOMO </a:t>
            </a:r>
            <a:endParaRPr dirty="0"/>
          </a:p>
        </p:txBody>
      </p:sp>
      <p:sp>
        <p:nvSpPr>
          <p:cNvPr id="494" name="Google Shape;494;p57"/>
          <p:cNvSpPr txBox="1">
            <a:spLocks noGrp="1"/>
          </p:cNvSpPr>
          <p:nvPr>
            <p:ph type="subTitle" idx="1"/>
          </p:nvPr>
        </p:nvSpPr>
        <p:spPr>
          <a:xfrm>
            <a:off x="564377" y="2228648"/>
            <a:ext cx="5036300" cy="2716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Basic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Intermediate</a:t>
            </a: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600" dirty="0"/>
              <a:t>Detailed</a:t>
            </a:r>
            <a:endParaRPr sz="3600" dirty="0"/>
          </a:p>
        </p:txBody>
      </p:sp>
      <p:sp>
        <p:nvSpPr>
          <p:cNvPr id="495" name="Google Shape;495;p57"/>
          <p:cNvSpPr/>
          <p:nvPr/>
        </p:nvSpPr>
        <p:spPr>
          <a:xfrm rot="5400000" flipH="1">
            <a:off x="1208397" y="277889"/>
            <a:ext cx="1013745" cy="983519"/>
          </a:xfrm>
          <a:custGeom>
            <a:avLst/>
            <a:gdLst/>
            <a:ahLst/>
            <a:cxnLst/>
            <a:rect l="l" t="t" r="r" b="b"/>
            <a:pathLst>
              <a:path w="13013" h="12625" extrusionOk="0">
                <a:moveTo>
                  <a:pt x="7658" y="5959"/>
                </a:moveTo>
                <a:cubicBezTo>
                  <a:pt x="7813" y="5959"/>
                  <a:pt x="7969" y="5971"/>
                  <a:pt x="8124" y="5994"/>
                </a:cubicBezTo>
                <a:cubicBezTo>
                  <a:pt x="8542" y="7175"/>
                  <a:pt x="8499" y="8341"/>
                  <a:pt x="7356" y="8954"/>
                </a:cubicBezTo>
                <a:cubicBezTo>
                  <a:pt x="7124" y="9078"/>
                  <a:pt x="6888" y="9136"/>
                  <a:pt x="6664" y="9136"/>
                </a:cubicBezTo>
                <a:cubicBezTo>
                  <a:pt x="5988" y="9136"/>
                  <a:pt x="5422" y="8611"/>
                  <a:pt x="5422" y="7802"/>
                </a:cubicBezTo>
                <a:cubicBezTo>
                  <a:pt x="5422" y="6988"/>
                  <a:pt x="5992" y="6387"/>
                  <a:pt x="6737" y="6117"/>
                </a:cubicBezTo>
                <a:cubicBezTo>
                  <a:pt x="7036" y="6008"/>
                  <a:pt x="7346" y="5959"/>
                  <a:pt x="7658" y="5959"/>
                </a:cubicBezTo>
                <a:close/>
                <a:moveTo>
                  <a:pt x="1821" y="1"/>
                </a:moveTo>
                <a:cubicBezTo>
                  <a:pt x="1803" y="1"/>
                  <a:pt x="1783" y="3"/>
                  <a:pt x="1763" y="8"/>
                </a:cubicBezTo>
                <a:cubicBezTo>
                  <a:pt x="1244" y="143"/>
                  <a:pt x="726" y="281"/>
                  <a:pt x="207" y="412"/>
                </a:cubicBezTo>
                <a:cubicBezTo>
                  <a:pt x="38" y="455"/>
                  <a:pt x="1" y="705"/>
                  <a:pt x="155" y="788"/>
                </a:cubicBezTo>
                <a:lnTo>
                  <a:pt x="1158" y="1318"/>
                </a:lnTo>
                <a:cubicBezTo>
                  <a:pt x="1193" y="1336"/>
                  <a:pt x="1226" y="1345"/>
                  <a:pt x="1258" y="1345"/>
                </a:cubicBezTo>
                <a:cubicBezTo>
                  <a:pt x="1442" y="1345"/>
                  <a:pt x="1562" y="1073"/>
                  <a:pt x="1365" y="965"/>
                </a:cubicBezTo>
                <a:lnTo>
                  <a:pt x="1170" y="862"/>
                </a:lnTo>
                <a:cubicBezTo>
                  <a:pt x="1155" y="851"/>
                  <a:pt x="1141" y="839"/>
                  <a:pt x="1127" y="831"/>
                </a:cubicBezTo>
                <a:lnTo>
                  <a:pt x="1127" y="831"/>
                </a:lnTo>
                <a:cubicBezTo>
                  <a:pt x="2892" y="891"/>
                  <a:pt x="4562" y="1556"/>
                  <a:pt x="5909" y="2719"/>
                </a:cubicBezTo>
                <a:cubicBezTo>
                  <a:pt x="6551" y="3272"/>
                  <a:pt x="7459" y="4418"/>
                  <a:pt x="7972" y="5610"/>
                </a:cubicBezTo>
                <a:cubicBezTo>
                  <a:pt x="7820" y="5592"/>
                  <a:pt x="7669" y="5582"/>
                  <a:pt x="7519" y="5582"/>
                </a:cubicBezTo>
                <a:cubicBezTo>
                  <a:pt x="6651" y="5582"/>
                  <a:pt x="5835" y="5909"/>
                  <a:pt x="5307" y="6748"/>
                </a:cubicBezTo>
                <a:cubicBezTo>
                  <a:pt x="4523" y="7991"/>
                  <a:pt x="5406" y="9597"/>
                  <a:pt x="6674" y="9597"/>
                </a:cubicBezTo>
                <a:cubicBezTo>
                  <a:pt x="6959" y="9597"/>
                  <a:pt x="7262" y="9516"/>
                  <a:pt x="7571" y="9332"/>
                </a:cubicBezTo>
                <a:cubicBezTo>
                  <a:pt x="8766" y="8622"/>
                  <a:pt x="8869" y="7326"/>
                  <a:pt x="8531" y="6077"/>
                </a:cubicBezTo>
                <a:lnTo>
                  <a:pt x="8531" y="6077"/>
                </a:lnTo>
                <a:cubicBezTo>
                  <a:pt x="9227" y="6261"/>
                  <a:pt x="9886" y="6642"/>
                  <a:pt x="10408" y="7094"/>
                </a:cubicBezTo>
                <a:cubicBezTo>
                  <a:pt x="11961" y="8438"/>
                  <a:pt x="12571" y="10496"/>
                  <a:pt x="12233" y="12484"/>
                </a:cubicBezTo>
                <a:cubicBezTo>
                  <a:pt x="12219" y="12569"/>
                  <a:pt x="12285" y="12624"/>
                  <a:pt x="12349" y="12624"/>
                </a:cubicBezTo>
                <a:cubicBezTo>
                  <a:pt x="12391" y="12624"/>
                  <a:pt x="12432" y="12600"/>
                  <a:pt x="12448" y="12544"/>
                </a:cubicBezTo>
                <a:cubicBezTo>
                  <a:pt x="13012" y="10501"/>
                  <a:pt x="12242" y="8229"/>
                  <a:pt x="10668" y="6836"/>
                </a:cubicBezTo>
                <a:cubicBezTo>
                  <a:pt x="10081" y="6315"/>
                  <a:pt x="9262" y="5879"/>
                  <a:pt x="8413" y="5687"/>
                </a:cubicBezTo>
                <a:cubicBezTo>
                  <a:pt x="8161" y="4963"/>
                  <a:pt x="7800" y="4281"/>
                  <a:pt x="7348" y="3662"/>
                </a:cubicBezTo>
                <a:cubicBezTo>
                  <a:pt x="5992" y="1862"/>
                  <a:pt x="3952" y="702"/>
                  <a:pt x="1714" y="461"/>
                </a:cubicBezTo>
                <a:lnTo>
                  <a:pt x="1875" y="421"/>
                </a:lnTo>
                <a:cubicBezTo>
                  <a:pt x="2121" y="360"/>
                  <a:pt x="2044" y="1"/>
                  <a:pt x="182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7"/>
          <p:cNvSpPr/>
          <p:nvPr/>
        </p:nvSpPr>
        <p:spPr>
          <a:xfrm>
            <a:off x="3380785" y="344832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4415908" y="755494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7795851" y="2549819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oup of people working on laptops&#10;&#10;Description automatically generated">
            <a:extLst>
              <a:ext uri="{FF2B5EF4-FFF2-40B4-BE49-F238E27FC236}">
                <a16:creationId xmlns:a16="http://schemas.microsoft.com/office/drawing/2014/main" id="{F530C92C-E32D-94E3-9A0A-1200E7D4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425" y="628328"/>
            <a:ext cx="3969272" cy="2206718"/>
          </a:xfrm>
          <a:prstGeom prst="rect">
            <a:avLst/>
          </a:prstGeom>
        </p:spPr>
      </p:pic>
      <p:sp>
        <p:nvSpPr>
          <p:cNvPr id="4" name="Google Shape;465;p56">
            <a:extLst>
              <a:ext uri="{FF2B5EF4-FFF2-40B4-BE49-F238E27FC236}">
                <a16:creationId xmlns:a16="http://schemas.microsoft.com/office/drawing/2014/main" id="{CEB3C40F-E122-4DD1-C436-5EC44F392B40}"/>
              </a:ext>
            </a:extLst>
          </p:cNvPr>
          <p:cNvSpPr/>
          <p:nvPr/>
        </p:nvSpPr>
        <p:spPr>
          <a:xfrm>
            <a:off x="66436" y="81421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69;p56">
            <a:extLst>
              <a:ext uri="{FF2B5EF4-FFF2-40B4-BE49-F238E27FC236}">
                <a16:creationId xmlns:a16="http://schemas.microsoft.com/office/drawing/2014/main" id="{F880B5D2-567E-0B89-5516-51CF7A44854B}"/>
              </a:ext>
            </a:extLst>
          </p:cNvPr>
          <p:cNvSpPr txBox="1">
            <a:spLocks/>
          </p:cNvSpPr>
          <p:nvPr/>
        </p:nvSpPr>
        <p:spPr>
          <a:xfrm>
            <a:off x="300291" y="390971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latin typeface="Pangolin" panose="020B0604020202020204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051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564377" y="391917"/>
            <a:ext cx="34896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Basic COCOMO</a:t>
            </a:r>
            <a:endParaRPr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Google Shape;494;p5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0" y="1775637"/>
                <a:ext cx="7915089" cy="3367863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700" dirty="0"/>
                  <a:t>Provides an approximate estimate of project parameters.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700" dirty="0"/>
                  <a:t>Based on Lines of Code (LOC)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700" dirty="0"/>
                  <a:t>Estimates: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Effort:</a:t>
                </a:r>
                <a:r>
                  <a:rPr lang="en-US" sz="2000" dirty="0"/>
                  <a:t> 			E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𝐾𝐿𝑂𝐶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000" dirty="0"/>
                  <a:t> Person Months</a:t>
                </a: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Development Time:</a:t>
                </a:r>
                <a:r>
                  <a:rPr lang="en-US" sz="2000" dirty="0"/>
                  <a:t> 	D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𝐸𝑓𝑓𝑜𝑟𝑡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People Required:</a:t>
                </a:r>
                <a:r>
                  <a:rPr lang="en-US" sz="2000" dirty="0"/>
                  <a:t> 		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𝐷𝑒𝑣𝑒𝑙𝑜𝑝𝑚𝑒𝑛𝑡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sz="2000" i="1" dirty="0"/>
              </a:p>
            </p:txBody>
          </p:sp>
        </mc:Choice>
        <mc:Fallback xmlns="">
          <p:sp>
            <p:nvSpPr>
              <p:cNvPr id="494" name="Google Shape;494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775637"/>
                <a:ext cx="7915089" cy="3367863"/>
              </a:xfrm>
              <a:prstGeom prst="rect">
                <a:avLst/>
              </a:prstGeom>
              <a:blipFill>
                <a:blip r:embed="rId3"/>
                <a:stretch>
                  <a:fillRect b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Google Shape;496;p57"/>
          <p:cNvSpPr/>
          <p:nvPr/>
        </p:nvSpPr>
        <p:spPr>
          <a:xfrm>
            <a:off x="7697839" y="14353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078582" y="234248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20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564377" y="391917"/>
            <a:ext cx="34896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Basic COCOMO</a:t>
            </a:r>
            <a:endParaRPr sz="3100" dirty="0"/>
          </a:p>
        </p:txBody>
      </p:sp>
      <p:sp>
        <p:nvSpPr>
          <p:cNvPr id="494" name="Google Shape;494;p57"/>
          <p:cNvSpPr txBox="1">
            <a:spLocks noGrp="1"/>
          </p:cNvSpPr>
          <p:nvPr>
            <p:ph type="subTitle" idx="1"/>
          </p:nvPr>
        </p:nvSpPr>
        <p:spPr>
          <a:xfrm>
            <a:off x="0" y="1771653"/>
            <a:ext cx="7915089" cy="3168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Where a, b, c &amp; d are COCOMO constants for each mode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sz="2000" dirty="0"/>
          </a:p>
        </p:txBody>
      </p:sp>
      <p:sp>
        <p:nvSpPr>
          <p:cNvPr id="496" name="Google Shape;496;p57"/>
          <p:cNvSpPr/>
          <p:nvPr/>
        </p:nvSpPr>
        <p:spPr>
          <a:xfrm>
            <a:off x="7697839" y="14353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078582" y="234248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E56E9A-A627-731C-BA1C-312AA6A8E161}"/>
              </a:ext>
            </a:extLst>
          </p:cNvPr>
          <p:cNvGraphicFramePr>
            <a:graphicFrameLocks noGrp="1"/>
          </p:cNvGraphicFramePr>
          <p:nvPr/>
        </p:nvGraphicFramePr>
        <p:xfrm>
          <a:off x="564377" y="2357398"/>
          <a:ext cx="7404725" cy="253954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80945">
                  <a:extLst>
                    <a:ext uri="{9D8B030D-6E8A-4147-A177-3AD203B41FA5}">
                      <a16:colId xmlns:a16="http://schemas.microsoft.com/office/drawing/2014/main" val="912787333"/>
                    </a:ext>
                  </a:extLst>
                </a:gridCol>
                <a:gridCol w="1480945">
                  <a:extLst>
                    <a:ext uri="{9D8B030D-6E8A-4147-A177-3AD203B41FA5}">
                      <a16:colId xmlns:a16="http://schemas.microsoft.com/office/drawing/2014/main" val="2270277107"/>
                    </a:ext>
                  </a:extLst>
                </a:gridCol>
                <a:gridCol w="1480945">
                  <a:extLst>
                    <a:ext uri="{9D8B030D-6E8A-4147-A177-3AD203B41FA5}">
                      <a16:colId xmlns:a16="http://schemas.microsoft.com/office/drawing/2014/main" val="549154249"/>
                    </a:ext>
                  </a:extLst>
                </a:gridCol>
                <a:gridCol w="1480945">
                  <a:extLst>
                    <a:ext uri="{9D8B030D-6E8A-4147-A177-3AD203B41FA5}">
                      <a16:colId xmlns:a16="http://schemas.microsoft.com/office/drawing/2014/main" val="3816292251"/>
                    </a:ext>
                  </a:extLst>
                </a:gridCol>
                <a:gridCol w="1480945">
                  <a:extLst>
                    <a:ext uri="{9D8B030D-6E8A-4147-A177-3AD203B41FA5}">
                      <a16:colId xmlns:a16="http://schemas.microsoft.com/office/drawing/2014/main" val="2984102453"/>
                    </a:ext>
                  </a:extLst>
                </a:gridCol>
              </a:tblGrid>
              <a:tr h="634886">
                <a:tc>
                  <a:txBody>
                    <a:bodyPr/>
                    <a:lstStyle/>
                    <a:p>
                      <a:r>
                        <a:rPr lang="en-US" sz="1300"/>
                        <a:t>Mode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</a:t>
                      </a:r>
                    </a:p>
                  </a:txBody>
                  <a:tcPr marL="86914" marR="86914" marT="43457" marB="43457" anchor="ctr"/>
                </a:tc>
                <a:extLst>
                  <a:ext uri="{0D108BD9-81ED-4DB2-BD59-A6C34878D82A}">
                    <a16:rowId xmlns:a16="http://schemas.microsoft.com/office/drawing/2014/main" val="3172678068"/>
                  </a:ext>
                </a:extLst>
              </a:tr>
              <a:tr h="634886">
                <a:tc>
                  <a:txBody>
                    <a:bodyPr/>
                    <a:lstStyle/>
                    <a:p>
                      <a:r>
                        <a:rPr lang="en-US" sz="1300"/>
                        <a:t>Organic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2.4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1.05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2.5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0.38</a:t>
                      </a:r>
                    </a:p>
                  </a:txBody>
                  <a:tcPr marL="86914" marR="86914" marT="43457" marB="43457" anchor="ctr"/>
                </a:tc>
                <a:extLst>
                  <a:ext uri="{0D108BD9-81ED-4DB2-BD59-A6C34878D82A}">
                    <a16:rowId xmlns:a16="http://schemas.microsoft.com/office/drawing/2014/main" val="3292420703"/>
                  </a:ext>
                </a:extLst>
              </a:tr>
              <a:tr h="634886">
                <a:tc>
                  <a:txBody>
                    <a:bodyPr/>
                    <a:lstStyle/>
                    <a:p>
                      <a:r>
                        <a:rPr lang="en-US" sz="1300"/>
                        <a:t>Semi-Detached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3.0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1.12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2.5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0.35</a:t>
                      </a:r>
                    </a:p>
                  </a:txBody>
                  <a:tcPr marL="86914" marR="86914" marT="43457" marB="43457" anchor="ctr"/>
                </a:tc>
                <a:extLst>
                  <a:ext uri="{0D108BD9-81ED-4DB2-BD59-A6C34878D82A}">
                    <a16:rowId xmlns:a16="http://schemas.microsoft.com/office/drawing/2014/main" val="15109051"/>
                  </a:ext>
                </a:extLst>
              </a:tr>
              <a:tr h="634886">
                <a:tc>
                  <a:txBody>
                    <a:bodyPr/>
                    <a:lstStyle/>
                    <a:p>
                      <a:r>
                        <a:rPr lang="en-US" sz="1300"/>
                        <a:t>Embedded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3.6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1.20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2.5</a:t>
                      </a:r>
                    </a:p>
                  </a:txBody>
                  <a:tcPr marL="86914" marR="86914" marT="43457" marB="4345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0.32</a:t>
                      </a:r>
                    </a:p>
                  </a:txBody>
                  <a:tcPr marL="86914" marR="86914" marT="43457" marB="43457" anchor="ctr"/>
                </a:tc>
                <a:extLst>
                  <a:ext uri="{0D108BD9-81ED-4DB2-BD59-A6C34878D82A}">
                    <a16:rowId xmlns:a16="http://schemas.microsoft.com/office/drawing/2014/main" val="349485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13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 txBox="1">
            <a:spLocks noGrp="1"/>
          </p:cNvSpPr>
          <p:nvPr>
            <p:ph type="title"/>
          </p:nvPr>
        </p:nvSpPr>
        <p:spPr>
          <a:xfrm>
            <a:off x="564377" y="391917"/>
            <a:ext cx="5363274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/>
              <a:t>Example: Basic COCOMO</a:t>
            </a:r>
            <a:endParaRPr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Google Shape;494;p57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0" y="1770321"/>
                <a:ext cx="7634177" cy="34236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Project</a:t>
                </a:r>
                <a:r>
                  <a:rPr lang="en-US" sz="1800" dirty="0"/>
                  <a:t>: Medium Complexity CRM System with 50 KLOC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Calculation</a:t>
                </a:r>
                <a:r>
                  <a:rPr lang="en-US" sz="1800" dirty="0"/>
                  <a:t>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Effort</a:t>
                </a:r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3.0 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50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1.12</m:t>
                        </m:r>
                      </m:sup>
                    </m:sSup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Person Months</a:t>
                </a:r>
              </a:p>
              <a:p>
                <a:pPr marL="584200" lvl="1" indent="0">
                  <a:lnSpc>
                    <a:spcPct val="150000"/>
                  </a:lnSpc>
                  <a:buNone/>
                </a:pPr>
                <a:r>
                  <a:rPr lang="en-US" sz="1800" b="0" dirty="0">
                    <a:ea typeface="Cambria Math" panose="02040503050406030204" pitchFamily="18" charset="0"/>
                  </a:rPr>
                  <a:t>	E = 239.86 Person Months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Development Time</a:t>
                </a:r>
                <a:r>
                  <a:rPr lang="en-US" sz="1800" dirty="0"/>
                  <a:t> =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2.5 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239.86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0.35</m:t>
                        </m:r>
                      </m:sup>
                    </m:sSup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584200" lvl="1" indent="0">
                  <a:lnSpc>
                    <a:spcPct val="150000"/>
                  </a:lnSpc>
                  <a:buNone/>
                </a:pPr>
                <a:r>
                  <a:rPr lang="en-US" sz="1800" b="0" dirty="0">
                    <a:ea typeface="Cambria Math" panose="02040503050406030204" pitchFamily="18" charset="0"/>
                  </a:rPr>
                  <a:t>	D</a:t>
                </a:r>
                <a:r>
                  <a:rPr lang="en-US" sz="1800" dirty="0">
                    <a:ea typeface="Cambria Math" panose="02040503050406030204" pitchFamily="18" charset="0"/>
                  </a:rPr>
                  <a:t> = 17.01 Months</a:t>
                </a:r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ea typeface="Cambria Math" panose="02040503050406030204" pitchFamily="18" charset="0"/>
                  </a:rPr>
                  <a:t>People Required </a:t>
                </a:r>
                <a:r>
                  <a:rPr lang="en-US" sz="1800" b="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𝐸𝑓𝑓𝑜𝑟𝑡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𝐷𝑒𝑣𝑒𝑙𝑜𝑝𝑚𝑒𝑛𝑡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239.86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17.01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=14.101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𝑃𝑒𝑟𝑠𝑜𝑛𝑠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 marL="127000" indent="0">
                  <a:lnSpc>
                    <a:spcPct val="150000"/>
                  </a:lnSpc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494" name="Google Shape;494;p5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770321"/>
                <a:ext cx="7634177" cy="3423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6" name="Google Shape;496;p57"/>
          <p:cNvSpPr/>
          <p:nvPr/>
        </p:nvSpPr>
        <p:spPr>
          <a:xfrm>
            <a:off x="7697839" y="14353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7"/>
          <p:cNvSpPr/>
          <p:nvPr/>
        </p:nvSpPr>
        <p:spPr>
          <a:xfrm rot="-1177723">
            <a:off x="8732776" y="410662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7"/>
          <p:cNvSpPr/>
          <p:nvPr/>
        </p:nvSpPr>
        <p:spPr>
          <a:xfrm rot="-1035027">
            <a:off x="8078582" y="2342485"/>
            <a:ext cx="983529" cy="887550"/>
          </a:xfrm>
          <a:custGeom>
            <a:avLst/>
            <a:gdLst/>
            <a:ahLst/>
            <a:cxnLst/>
            <a:rect l="l" t="t" r="r" b="b"/>
            <a:pathLst>
              <a:path w="9614" h="8676" extrusionOk="0">
                <a:moveTo>
                  <a:pt x="4171" y="3302"/>
                </a:moveTo>
                <a:cubicBezTo>
                  <a:pt x="4634" y="3302"/>
                  <a:pt x="5379" y="3659"/>
                  <a:pt x="5533" y="3779"/>
                </a:cubicBezTo>
                <a:cubicBezTo>
                  <a:pt x="5808" y="3985"/>
                  <a:pt x="6023" y="4260"/>
                  <a:pt x="6158" y="4576"/>
                </a:cubicBezTo>
                <a:cubicBezTo>
                  <a:pt x="6144" y="4578"/>
                  <a:pt x="6129" y="4581"/>
                  <a:pt x="6115" y="4584"/>
                </a:cubicBezTo>
                <a:cubicBezTo>
                  <a:pt x="5937" y="4606"/>
                  <a:pt x="5753" y="4621"/>
                  <a:pt x="5570" y="4621"/>
                </a:cubicBezTo>
                <a:cubicBezTo>
                  <a:pt x="5340" y="4621"/>
                  <a:pt x="5111" y="4598"/>
                  <a:pt x="4892" y="4536"/>
                </a:cubicBezTo>
                <a:cubicBezTo>
                  <a:pt x="4651" y="4467"/>
                  <a:pt x="3485" y="3951"/>
                  <a:pt x="3843" y="3429"/>
                </a:cubicBezTo>
                <a:cubicBezTo>
                  <a:pt x="3905" y="3338"/>
                  <a:pt x="4024" y="3302"/>
                  <a:pt x="4171" y="3302"/>
                </a:cubicBezTo>
                <a:close/>
                <a:moveTo>
                  <a:pt x="7590" y="1"/>
                </a:moveTo>
                <a:cubicBezTo>
                  <a:pt x="7491" y="1"/>
                  <a:pt x="7451" y="150"/>
                  <a:pt x="7559" y="180"/>
                </a:cubicBezTo>
                <a:cubicBezTo>
                  <a:pt x="9339" y="653"/>
                  <a:pt x="9190" y="2897"/>
                  <a:pt x="7957" y="3851"/>
                </a:cubicBezTo>
                <a:cubicBezTo>
                  <a:pt x="7516" y="4189"/>
                  <a:pt x="7000" y="4418"/>
                  <a:pt x="6450" y="4527"/>
                </a:cubicBezTo>
                <a:cubicBezTo>
                  <a:pt x="6090" y="3701"/>
                  <a:pt x="5203" y="3130"/>
                  <a:pt x="4238" y="3130"/>
                </a:cubicBezTo>
                <a:cubicBezTo>
                  <a:pt x="3981" y="3130"/>
                  <a:pt x="3718" y="3171"/>
                  <a:pt x="3459" y="3258"/>
                </a:cubicBezTo>
                <a:cubicBezTo>
                  <a:pt x="3381" y="3278"/>
                  <a:pt x="3339" y="3358"/>
                  <a:pt x="3356" y="3435"/>
                </a:cubicBezTo>
                <a:cubicBezTo>
                  <a:pt x="3686" y="4525"/>
                  <a:pt x="4630" y="4952"/>
                  <a:pt x="5654" y="4952"/>
                </a:cubicBezTo>
                <a:cubicBezTo>
                  <a:pt x="5855" y="4952"/>
                  <a:pt x="6058" y="4936"/>
                  <a:pt x="6261" y="4905"/>
                </a:cubicBezTo>
                <a:lnTo>
                  <a:pt x="6261" y="4905"/>
                </a:lnTo>
                <a:cubicBezTo>
                  <a:pt x="6453" y="5785"/>
                  <a:pt x="5998" y="6627"/>
                  <a:pt x="5287" y="7132"/>
                </a:cubicBezTo>
                <a:cubicBezTo>
                  <a:pt x="4626" y="7601"/>
                  <a:pt x="3871" y="7755"/>
                  <a:pt x="3096" y="7755"/>
                </a:cubicBezTo>
                <a:cubicBezTo>
                  <a:pt x="2688" y="7755"/>
                  <a:pt x="2274" y="7712"/>
                  <a:pt x="1866" y="7650"/>
                </a:cubicBezTo>
                <a:cubicBezTo>
                  <a:pt x="1937" y="7538"/>
                  <a:pt x="1901" y="7365"/>
                  <a:pt x="1750" y="7365"/>
                </a:cubicBezTo>
                <a:cubicBezTo>
                  <a:pt x="1743" y="7365"/>
                  <a:pt x="1736" y="7366"/>
                  <a:pt x="1728" y="7366"/>
                </a:cubicBezTo>
                <a:cubicBezTo>
                  <a:pt x="1442" y="7398"/>
                  <a:pt x="1155" y="7430"/>
                  <a:pt x="869" y="7464"/>
                </a:cubicBezTo>
                <a:lnTo>
                  <a:pt x="722" y="7435"/>
                </a:lnTo>
                <a:cubicBezTo>
                  <a:pt x="712" y="7433"/>
                  <a:pt x="702" y="7433"/>
                  <a:pt x="692" y="7433"/>
                </a:cubicBezTo>
                <a:cubicBezTo>
                  <a:pt x="637" y="7433"/>
                  <a:pt x="584" y="7458"/>
                  <a:pt x="551" y="7504"/>
                </a:cubicBezTo>
                <a:lnTo>
                  <a:pt x="235" y="7541"/>
                </a:lnTo>
                <a:cubicBezTo>
                  <a:pt x="55" y="7561"/>
                  <a:pt x="0" y="7759"/>
                  <a:pt x="146" y="7868"/>
                </a:cubicBezTo>
                <a:cubicBezTo>
                  <a:pt x="625" y="8235"/>
                  <a:pt x="1167" y="8504"/>
                  <a:pt x="1745" y="8667"/>
                </a:cubicBezTo>
                <a:cubicBezTo>
                  <a:pt x="1764" y="8673"/>
                  <a:pt x="1782" y="8676"/>
                  <a:pt x="1799" y="8676"/>
                </a:cubicBezTo>
                <a:cubicBezTo>
                  <a:pt x="1951" y="8676"/>
                  <a:pt x="2003" y="8459"/>
                  <a:pt x="1874" y="8364"/>
                </a:cubicBezTo>
                <a:cubicBezTo>
                  <a:pt x="1651" y="8197"/>
                  <a:pt x="1442" y="8031"/>
                  <a:pt x="1235" y="7859"/>
                </a:cubicBezTo>
                <a:lnTo>
                  <a:pt x="1235" y="7859"/>
                </a:lnTo>
                <a:cubicBezTo>
                  <a:pt x="1820" y="7961"/>
                  <a:pt x="2456" y="8040"/>
                  <a:pt x="3081" y="8040"/>
                </a:cubicBezTo>
                <a:cubicBezTo>
                  <a:pt x="4467" y="8040"/>
                  <a:pt x="5801" y="7651"/>
                  <a:pt x="6419" y="6255"/>
                </a:cubicBezTo>
                <a:cubicBezTo>
                  <a:pt x="6639" y="5759"/>
                  <a:pt x="6668" y="5278"/>
                  <a:pt x="6562" y="4848"/>
                </a:cubicBezTo>
                <a:cubicBezTo>
                  <a:pt x="7221" y="4696"/>
                  <a:pt x="7846" y="4398"/>
                  <a:pt x="8296" y="4011"/>
                </a:cubicBezTo>
                <a:cubicBezTo>
                  <a:pt x="9614" y="2871"/>
                  <a:pt x="9571" y="392"/>
                  <a:pt x="7608" y="2"/>
                </a:cubicBezTo>
                <a:cubicBezTo>
                  <a:pt x="7602" y="1"/>
                  <a:pt x="7595" y="1"/>
                  <a:pt x="75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17871"/>
      </p:ext>
    </p:extLst>
  </p:cSld>
  <p:clrMapOvr>
    <a:masterClrMapping/>
  </p:clrMapOvr>
</p:sld>
</file>

<file path=ppt/theme/theme1.xml><?xml version="1.0" encoding="utf-8"?>
<a:theme xmlns:a="http://schemas.openxmlformats.org/drawingml/2006/main" name="English Vocabulary Workshop XL by Slidesgo">
  <a:themeElements>
    <a:clrScheme name="Simple Light">
      <a:dk1>
        <a:srgbClr val="003849"/>
      </a:dk1>
      <a:lt1>
        <a:srgbClr val="FFFFFF"/>
      </a:lt1>
      <a:dk2>
        <a:srgbClr val="A775FE"/>
      </a:dk2>
      <a:lt2>
        <a:srgbClr val="E3E7EA"/>
      </a:lt2>
      <a:accent1>
        <a:srgbClr val="FFC86D"/>
      </a:accent1>
      <a:accent2>
        <a:srgbClr val="FEB444"/>
      </a:accent2>
      <a:accent3>
        <a:srgbClr val="FE8966"/>
      </a:accent3>
      <a:accent4>
        <a:srgbClr val="FD6A5E"/>
      </a:accent4>
      <a:accent5>
        <a:srgbClr val="9FE4F5"/>
      </a:accent5>
      <a:accent6>
        <a:srgbClr val="6ED0E7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1515</Words>
  <Application>Microsoft Office PowerPoint</Application>
  <PresentationFormat>On-screen Show (16:9)</PresentationFormat>
  <Paragraphs>370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Courier New</vt:lpstr>
      <vt:lpstr>Arial</vt:lpstr>
      <vt:lpstr>Baloo 2</vt:lpstr>
      <vt:lpstr>Pangolin</vt:lpstr>
      <vt:lpstr>Wingdings</vt:lpstr>
      <vt:lpstr>Söhne</vt:lpstr>
      <vt:lpstr>Cambria Math</vt:lpstr>
      <vt:lpstr>English Vocabulary Workshop XL by Slidesgo</vt:lpstr>
      <vt:lpstr>COCOMO Model</vt:lpstr>
      <vt:lpstr>Innovative Visionary Project</vt:lpstr>
      <vt:lpstr>COCOMO MODEL</vt:lpstr>
      <vt:lpstr>Modes of COCOMO</vt:lpstr>
      <vt:lpstr>PowerPoint Presentation</vt:lpstr>
      <vt:lpstr>Stages Of COCOMO </vt:lpstr>
      <vt:lpstr>Basic COCOMO</vt:lpstr>
      <vt:lpstr>Basic COCOMO</vt:lpstr>
      <vt:lpstr>Example: Basic COCOMO</vt:lpstr>
      <vt:lpstr>Intermediate COCOMO</vt:lpstr>
      <vt:lpstr>Two Concepts</vt:lpstr>
      <vt:lpstr>PowerPoint Presentation</vt:lpstr>
      <vt:lpstr>Intermediate COCOMO</vt:lpstr>
      <vt:lpstr>Effort Adjustment Factors</vt:lpstr>
      <vt:lpstr>Example: Intermediate COCOMO</vt:lpstr>
      <vt:lpstr>Detailed COCOMO</vt:lpstr>
      <vt:lpstr>PowerPoint Presentation</vt:lpstr>
      <vt:lpstr>Example: Detailed COCOMO</vt:lpstr>
      <vt:lpstr>Example: Detailed COCOMO</vt:lpstr>
      <vt:lpstr>Example: Detailed COCOMO</vt:lpstr>
      <vt:lpstr>Advantages Of Using COCOMO</vt:lpstr>
      <vt:lpstr>But There are Limitations to it …. </vt:lpstr>
      <vt:lpstr>COCOMO II</vt:lpstr>
      <vt:lpstr>Need for COCOMO II</vt:lpstr>
      <vt:lpstr>Introduction</vt:lpstr>
      <vt:lpstr>Stages for estimation:</vt:lpstr>
      <vt:lpstr>Application composition</vt:lpstr>
      <vt:lpstr>Early design</vt:lpstr>
      <vt:lpstr>Post architecture</vt:lpstr>
      <vt:lpstr>Effort estimation formula</vt:lpstr>
      <vt:lpstr>Effort Multipliers</vt:lpstr>
      <vt:lpstr>PowerPoint Presentation</vt:lpstr>
      <vt:lpstr>PowerPoint Presentation</vt:lpstr>
      <vt:lpstr>— Note</vt:lpstr>
      <vt:lpstr>Best Practices for Using COCOMO</vt:lpstr>
      <vt:lpstr>Best Practices</vt:lpstr>
      <vt:lpstr>Comparison of COCOMO I and COCOMO II</vt:lpstr>
      <vt:lpstr>Comparison</vt:lpstr>
      <vt:lpstr>Comparison</vt:lpstr>
      <vt:lpstr>Thank you</vt:lpstr>
      <vt:lpstr>—SPM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COCOMO Model</dc:title>
  <cp:lastModifiedBy>Arfah Ali</cp:lastModifiedBy>
  <cp:revision>24</cp:revision>
  <dcterms:modified xsi:type="dcterms:W3CDTF">2024-05-09T05:17:31Z</dcterms:modified>
</cp:coreProperties>
</file>