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E92CB-A573-4A13-A158-3907EA993605}" v="23" dt="2023-04-19T18:15:2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rqan" userId="1dba11f4fc81194a" providerId="LiveId" clId="{7D4E92CB-A573-4A13-A158-3907EA993605}"/>
    <pc:docChg chg="undo custSel addSld delSld modSld">
      <pc:chgData name="Furqan" userId="1dba11f4fc81194a" providerId="LiveId" clId="{7D4E92CB-A573-4A13-A158-3907EA993605}" dt="2023-04-19T18:19:02.619" v="261" actId="20577"/>
      <pc:docMkLst>
        <pc:docMk/>
      </pc:docMkLst>
      <pc:sldChg chg="modSp mod">
        <pc:chgData name="Furqan" userId="1dba11f4fc81194a" providerId="LiveId" clId="{7D4E92CB-A573-4A13-A158-3907EA993605}" dt="2023-04-19T18:17:04.552" v="234" actId="20577"/>
        <pc:sldMkLst>
          <pc:docMk/>
          <pc:sldMk cId="1014988745" sldId="256"/>
        </pc:sldMkLst>
        <pc:spChg chg="mod">
          <ac:chgData name="Furqan" userId="1dba11f4fc81194a" providerId="LiveId" clId="{7D4E92CB-A573-4A13-A158-3907EA993605}" dt="2023-04-19T18:17:04.552" v="234" actId="20577"/>
          <ac:spMkLst>
            <pc:docMk/>
            <pc:sldMk cId="1014988745" sldId="256"/>
            <ac:spMk id="3" creationId="{FC12609C-8891-1E43-9899-FA69E21348BB}"/>
          </ac:spMkLst>
        </pc:spChg>
      </pc:sldChg>
      <pc:sldChg chg="addSp delSp modSp mod">
        <pc:chgData name="Furqan" userId="1dba11f4fc81194a" providerId="LiveId" clId="{7D4E92CB-A573-4A13-A158-3907EA993605}" dt="2023-04-19T18:14:15.433" v="201" actId="1076"/>
        <pc:sldMkLst>
          <pc:docMk/>
          <pc:sldMk cId="3495656" sldId="260"/>
        </pc:sldMkLst>
        <pc:picChg chg="del">
          <ac:chgData name="Furqan" userId="1dba11f4fc81194a" providerId="LiveId" clId="{7D4E92CB-A573-4A13-A158-3907EA993605}" dt="2023-04-19T18:13:56.664" v="199" actId="21"/>
          <ac:picMkLst>
            <pc:docMk/>
            <pc:sldMk cId="3495656" sldId="260"/>
            <ac:picMk id="3" creationId="{2C2367C6-3102-811E-1A23-9CE7EEA2FF03}"/>
          </ac:picMkLst>
        </pc:picChg>
        <pc:picChg chg="add mod">
          <ac:chgData name="Furqan" userId="1dba11f4fc81194a" providerId="LiveId" clId="{7D4E92CB-A573-4A13-A158-3907EA993605}" dt="2023-04-19T18:14:15.433" v="201" actId="1076"/>
          <ac:picMkLst>
            <pc:docMk/>
            <pc:sldMk cId="3495656" sldId="260"/>
            <ac:picMk id="5" creationId="{B542B01F-375B-01E2-061C-5AD2B083B166}"/>
          </ac:picMkLst>
        </pc:picChg>
      </pc:sldChg>
      <pc:sldChg chg="modSp mod">
        <pc:chgData name="Furqan" userId="1dba11f4fc81194a" providerId="LiveId" clId="{7D4E92CB-A573-4A13-A158-3907EA993605}" dt="2023-04-19T18:19:02.619" v="261" actId="20577"/>
        <pc:sldMkLst>
          <pc:docMk/>
          <pc:sldMk cId="2311650186" sldId="262"/>
        </pc:sldMkLst>
        <pc:spChg chg="mod">
          <ac:chgData name="Furqan" userId="1dba11f4fc81194a" providerId="LiveId" clId="{7D4E92CB-A573-4A13-A158-3907EA993605}" dt="2023-04-19T18:19:02.619" v="261" actId="20577"/>
          <ac:spMkLst>
            <pc:docMk/>
            <pc:sldMk cId="2311650186" sldId="262"/>
            <ac:spMk id="4" creationId="{5285BF86-A209-829C-921A-EE0BA0E6CA09}"/>
          </ac:spMkLst>
        </pc:spChg>
      </pc:sldChg>
      <pc:sldChg chg="modSp mod">
        <pc:chgData name="Furqan" userId="1dba11f4fc81194a" providerId="LiveId" clId="{7D4E92CB-A573-4A13-A158-3907EA993605}" dt="2023-04-11T19:13:37.022" v="22" actId="20577"/>
        <pc:sldMkLst>
          <pc:docMk/>
          <pc:sldMk cId="3635856159" sldId="263"/>
        </pc:sldMkLst>
        <pc:spChg chg="mod">
          <ac:chgData name="Furqan" userId="1dba11f4fc81194a" providerId="LiveId" clId="{7D4E92CB-A573-4A13-A158-3907EA993605}" dt="2023-04-11T19:13:37.022" v="22" actId="20577"/>
          <ac:spMkLst>
            <pc:docMk/>
            <pc:sldMk cId="3635856159" sldId="263"/>
            <ac:spMk id="2" creationId="{B3CD616B-9AFA-FCBD-6211-1493424E44E7}"/>
          </ac:spMkLst>
        </pc:spChg>
        <pc:spChg chg="mod">
          <ac:chgData name="Furqan" userId="1dba11f4fc81194a" providerId="LiveId" clId="{7D4E92CB-A573-4A13-A158-3907EA993605}" dt="2023-04-11T19:13:31.884" v="21" actId="20577"/>
          <ac:spMkLst>
            <pc:docMk/>
            <pc:sldMk cId="3635856159" sldId="263"/>
            <ac:spMk id="4" creationId="{9CF6ABCF-E471-D9B9-36C4-58160EE2EA03}"/>
          </ac:spMkLst>
        </pc:spChg>
      </pc:sldChg>
      <pc:sldChg chg="addSp delSp modSp new mod">
        <pc:chgData name="Furqan" userId="1dba11f4fc81194a" providerId="LiveId" clId="{7D4E92CB-A573-4A13-A158-3907EA993605}" dt="2023-04-19T18:18:35.302" v="259" actId="20577"/>
        <pc:sldMkLst>
          <pc:docMk/>
          <pc:sldMk cId="1689972481" sldId="264"/>
        </pc:sldMkLst>
        <pc:spChg chg="mod">
          <ac:chgData name="Furqan" userId="1dba11f4fc81194a" providerId="LiveId" clId="{7D4E92CB-A573-4A13-A158-3907EA993605}" dt="2023-04-19T18:18:35.302" v="259" actId="20577"/>
          <ac:spMkLst>
            <pc:docMk/>
            <pc:sldMk cId="1689972481" sldId="264"/>
            <ac:spMk id="2" creationId="{F0CB95E5-969F-08AC-9CEA-431D5C0CE4C8}"/>
          </ac:spMkLst>
        </pc:spChg>
        <pc:spChg chg="add del mod">
          <ac:chgData name="Furqan" userId="1dba11f4fc81194a" providerId="LiveId" clId="{7D4E92CB-A573-4A13-A158-3907EA993605}" dt="2023-04-11T19:32:07.158" v="163" actId="20577"/>
          <ac:spMkLst>
            <pc:docMk/>
            <pc:sldMk cId="1689972481" sldId="264"/>
            <ac:spMk id="4" creationId="{958064CE-6D56-6DDA-4803-F288AAE93757}"/>
          </ac:spMkLst>
        </pc:spChg>
        <pc:spChg chg="add del mod">
          <ac:chgData name="Furqan" userId="1dba11f4fc81194a" providerId="LiveId" clId="{7D4E92CB-A573-4A13-A158-3907EA993605}" dt="2023-04-11T19:23:15.878" v="89"/>
          <ac:spMkLst>
            <pc:docMk/>
            <pc:sldMk cId="1689972481" sldId="264"/>
            <ac:spMk id="5" creationId="{B99BE18C-A097-FDA2-5D0E-B2B0BCD9FB55}"/>
          </ac:spMkLst>
        </pc:spChg>
        <pc:spChg chg="add del">
          <ac:chgData name="Furqan" userId="1dba11f4fc81194a" providerId="LiveId" clId="{7D4E92CB-A573-4A13-A158-3907EA993605}" dt="2023-04-11T19:23:14.930" v="87"/>
          <ac:spMkLst>
            <pc:docMk/>
            <pc:sldMk cId="1689972481" sldId="264"/>
            <ac:spMk id="6" creationId="{0A107752-9E92-13EB-C202-AE883894A86F}"/>
          </ac:spMkLst>
        </pc:spChg>
      </pc:sldChg>
      <pc:sldChg chg="new del">
        <pc:chgData name="Furqan" userId="1dba11f4fc81194a" providerId="LiveId" clId="{7D4E92CB-A573-4A13-A158-3907EA993605}" dt="2023-04-11T19:12:15.322" v="1" actId="2696"/>
        <pc:sldMkLst>
          <pc:docMk/>
          <pc:sldMk cId="4177815972" sldId="264"/>
        </pc:sldMkLst>
      </pc:sldChg>
      <pc:sldChg chg="addSp delSp modSp new mod">
        <pc:chgData name="Furqan" userId="1dba11f4fc81194a" providerId="LiveId" clId="{7D4E92CB-A573-4A13-A158-3907EA993605}" dt="2023-04-19T18:15:24.373" v="204" actId="1076"/>
        <pc:sldMkLst>
          <pc:docMk/>
          <pc:sldMk cId="587836547" sldId="265"/>
        </pc:sldMkLst>
        <pc:spChg chg="mod">
          <ac:chgData name="Furqan" userId="1dba11f4fc81194a" providerId="LiveId" clId="{7D4E92CB-A573-4A13-A158-3907EA993605}" dt="2023-04-11T19:17:23.075" v="51" actId="20577"/>
          <ac:spMkLst>
            <pc:docMk/>
            <pc:sldMk cId="587836547" sldId="265"/>
            <ac:spMk id="2" creationId="{51FE0878-E312-ED3D-A9C1-9780A6A17BFC}"/>
          </ac:spMkLst>
        </pc:spChg>
        <pc:picChg chg="add del mod">
          <ac:chgData name="Furqan" userId="1dba11f4fc81194a" providerId="LiveId" clId="{7D4E92CB-A573-4A13-A158-3907EA993605}" dt="2023-04-19T18:15:07.298" v="202" actId="21"/>
          <ac:picMkLst>
            <pc:docMk/>
            <pc:sldMk cId="587836547" sldId="265"/>
            <ac:picMk id="4" creationId="{CB58BFE0-B5CD-CD50-F3C0-98F19C033891}"/>
          </ac:picMkLst>
        </pc:picChg>
        <pc:picChg chg="add mod">
          <ac:chgData name="Furqan" userId="1dba11f4fc81194a" providerId="LiveId" clId="{7D4E92CB-A573-4A13-A158-3907EA993605}" dt="2023-04-19T18:15:24.373" v="204" actId="1076"/>
          <ac:picMkLst>
            <pc:docMk/>
            <pc:sldMk cId="587836547" sldId="265"/>
            <ac:picMk id="5" creationId="{93B68984-CB75-6ECA-5303-11AD751948ED}"/>
          </ac:picMkLst>
        </pc:picChg>
      </pc:sldChg>
      <pc:sldChg chg="add del">
        <pc:chgData name="Furqan" userId="1dba11f4fc81194a" providerId="LiveId" clId="{7D4E92CB-A573-4A13-A158-3907EA993605}" dt="2023-04-11T19:14:05.103" v="23" actId="2696"/>
        <pc:sldMkLst>
          <pc:docMk/>
          <pc:sldMk cId="3891831687" sldId="265"/>
        </pc:sldMkLst>
      </pc:sldChg>
      <pc:sldChg chg="addSp delSp modSp new mod">
        <pc:chgData name="Furqan" userId="1dba11f4fc81194a" providerId="LiveId" clId="{7D4E92CB-A573-4A13-A158-3907EA993605}" dt="2023-04-11T19:33:37.843" v="198" actId="20577"/>
        <pc:sldMkLst>
          <pc:docMk/>
          <pc:sldMk cId="1073420316" sldId="266"/>
        </pc:sldMkLst>
        <pc:spChg chg="mod">
          <ac:chgData name="Furqan" userId="1dba11f4fc81194a" providerId="LiveId" clId="{7D4E92CB-A573-4A13-A158-3907EA993605}" dt="2023-04-11T19:23:38.864" v="103" actId="20577"/>
          <ac:spMkLst>
            <pc:docMk/>
            <pc:sldMk cId="1073420316" sldId="266"/>
            <ac:spMk id="2" creationId="{7ED520E0-536E-2E68-090E-372FBF738886}"/>
          </ac:spMkLst>
        </pc:spChg>
        <pc:spChg chg="add del">
          <ac:chgData name="Furqan" userId="1dba11f4fc81194a" providerId="LiveId" clId="{7D4E92CB-A573-4A13-A158-3907EA993605}" dt="2023-04-11T19:21:54.270" v="65" actId="478"/>
          <ac:spMkLst>
            <pc:docMk/>
            <pc:sldMk cId="1073420316" sldId="266"/>
            <ac:spMk id="3" creationId="{C3F7CC16-F424-68BD-74AA-054634ABC93D}"/>
          </ac:spMkLst>
        </pc:spChg>
        <pc:spChg chg="add mod">
          <ac:chgData name="Furqan" userId="1dba11f4fc81194a" providerId="LiveId" clId="{7D4E92CB-A573-4A13-A158-3907EA993605}" dt="2023-04-11T19:33:37.843" v="198" actId="20577"/>
          <ac:spMkLst>
            <pc:docMk/>
            <pc:sldMk cId="1073420316" sldId="266"/>
            <ac:spMk id="5" creationId="{7FC4B424-10B5-4E0B-2805-A5AB7DD450E5}"/>
          </ac:spMkLst>
        </pc:spChg>
        <pc:spChg chg="add del">
          <ac:chgData name="Furqan" userId="1dba11f4fc81194a" providerId="LiveId" clId="{7D4E92CB-A573-4A13-A158-3907EA993605}" dt="2023-04-11T19:25:33.271" v="123"/>
          <ac:spMkLst>
            <pc:docMk/>
            <pc:sldMk cId="1073420316" sldId="266"/>
            <ac:spMk id="6" creationId="{4DAEEAEC-81AE-53FA-1624-933C2A4D656E}"/>
          </ac:spMkLst>
        </pc:spChg>
      </pc:sldChg>
      <pc:sldChg chg="add del">
        <pc:chgData name="Furqan" userId="1dba11f4fc81194a" providerId="LiveId" clId="{7D4E92CB-A573-4A13-A158-3907EA993605}" dt="2023-04-11T19:14:08.002" v="24" actId="2696"/>
        <pc:sldMkLst>
          <pc:docMk/>
          <pc:sldMk cId="3221002253" sldId="266"/>
        </pc:sldMkLst>
      </pc:sldChg>
      <pc:sldChg chg="add del">
        <pc:chgData name="Furqan" userId="1dba11f4fc81194a" providerId="LiveId" clId="{7D4E92CB-A573-4A13-A158-3907EA993605}" dt="2023-04-11T19:14:10.790" v="25" actId="2696"/>
        <pc:sldMkLst>
          <pc:docMk/>
          <pc:sldMk cId="1252622468" sldId="267"/>
        </pc:sldMkLst>
      </pc:sldChg>
      <pc:sldChg chg="add del">
        <pc:chgData name="Furqan" userId="1dba11f4fc81194a" providerId="LiveId" clId="{7D4E92CB-A573-4A13-A158-3907EA993605}" dt="2023-04-11T19:14:14.293" v="26" actId="2696"/>
        <pc:sldMkLst>
          <pc:docMk/>
          <pc:sldMk cId="136241210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302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5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34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37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2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5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7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77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9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97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420F9F-27D3-4287-83C2-A29163A5B772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C6C5-281A-472F-8656-01DF9C01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02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12609C-8891-1E43-9899-FA69E2134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solidFill>
                  <a:schemeClr val="tx1"/>
                </a:solidFill>
                <a:latin typeface="Amasis MT Pro Black" panose="020B0604020202020204" pitchFamily="18" charset="0"/>
              </a:rPr>
              <a:t>WEB DOCUMENTS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C54ED8-B593-B6CF-F710-CD93388776B9}"/>
              </a:ext>
            </a:extLst>
          </p:cNvPr>
          <p:cNvSpPr/>
          <p:nvPr/>
        </p:nvSpPr>
        <p:spPr>
          <a:xfrm>
            <a:off x="1804351" y="1219200"/>
            <a:ext cx="66447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REACT JAVASCRIPT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498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C37A-69A6-D632-A03D-AE20CB91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0" y="452718"/>
            <a:ext cx="4946904" cy="1400530"/>
          </a:xfrm>
        </p:spPr>
        <p:txBody>
          <a:bodyPr/>
          <a:lstStyle/>
          <a:p>
            <a:r>
              <a:rPr lang="en-US" u="sng" dirty="0">
                <a:latin typeface="Amasis MT Pro Black" panose="02040A04050005020304" pitchFamily="18" charset="0"/>
              </a:rPr>
              <a:t>REACT STATE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49133-3A5A-27C6-BB1E-21B9A1BFE3A6}"/>
              </a:ext>
            </a:extLst>
          </p:cNvPr>
          <p:cNvSpPr txBox="1"/>
          <p:nvPr/>
        </p:nvSpPr>
        <p:spPr>
          <a:xfrm>
            <a:off x="1276350" y="2403813"/>
            <a:ext cx="7867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React components has a built-in state object.</a:t>
            </a:r>
          </a:p>
          <a:p>
            <a:endParaRPr lang="en-US" sz="2400" dirty="0"/>
          </a:p>
          <a:p>
            <a:r>
              <a:rPr lang="en-US" sz="2400" dirty="0"/>
              <a:t>The state object is where you store property values that belongs to the component.</a:t>
            </a:r>
          </a:p>
          <a:p>
            <a:endParaRPr lang="en-US" sz="2400" dirty="0"/>
          </a:p>
          <a:p>
            <a:r>
              <a:rPr lang="en-US" sz="2400" dirty="0"/>
              <a:t>When the state object changes, the component re-renders.</a:t>
            </a:r>
          </a:p>
          <a:p>
            <a:r>
              <a:rPr lang="en-US" sz="2400" dirty="0"/>
              <a:t>The state object can contain as many properties as you like.</a:t>
            </a:r>
          </a:p>
        </p:txBody>
      </p:sp>
    </p:spTree>
    <p:extLst>
      <p:ext uri="{BB962C8B-B14F-4D97-AF65-F5344CB8AC3E}">
        <p14:creationId xmlns:p14="http://schemas.microsoft.com/office/powerpoint/2010/main" val="20334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DCFD-8E17-759A-544C-7F23BD4B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096" y="452718"/>
            <a:ext cx="4425696" cy="1400530"/>
          </a:xfrm>
        </p:spPr>
        <p:txBody>
          <a:bodyPr/>
          <a:lstStyle/>
          <a:p>
            <a:r>
              <a:rPr lang="en-US" u="sng" dirty="0">
                <a:latin typeface="Amasis MT Pro Black" panose="02040A04050005020304" pitchFamily="18" charset="0"/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B01F-375B-01E2-061C-5AD2B083B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217" y="1234934"/>
            <a:ext cx="9055565" cy="547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FF0B-4D59-444D-E92D-E0E29839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0" y="528918"/>
            <a:ext cx="7962954" cy="872689"/>
          </a:xfrm>
        </p:spPr>
        <p:txBody>
          <a:bodyPr/>
          <a:lstStyle/>
          <a:p>
            <a:r>
              <a:rPr lang="en-US" u="sng" dirty="0">
                <a:latin typeface="Amasis MT Pro Black" panose="02040A04050005020304" pitchFamily="18" charset="0"/>
              </a:rPr>
              <a:t>Changing the state of object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87A89-8699-12A6-55F2-19705A9D7111}"/>
              </a:ext>
            </a:extLst>
          </p:cNvPr>
          <p:cNvSpPr txBox="1"/>
          <p:nvPr/>
        </p:nvSpPr>
        <p:spPr>
          <a:xfrm>
            <a:off x="799339" y="1612487"/>
            <a:ext cx="46291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change a value in the state object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 of set.State() method.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When a value in the state object changes, the component will re-render, meaning that the output will change according to the new value(s)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72A91-CB0C-DAB3-B3ED-4065B0E41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1607"/>
            <a:ext cx="5806256" cy="53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C54B-0922-E9CF-F7D1-81767D14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Onclick():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5BF86-A209-829C-921A-EE0BA0E6CA09}"/>
              </a:ext>
            </a:extLst>
          </p:cNvPr>
          <p:cNvSpPr txBox="1"/>
          <p:nvPr/>
        </p:nvSpPr>
        <p:spPr>
          <a:xfrm>
            <a:off x="646111" y="2325916"/>
            <a:ext cx="8154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onClick</a:t>
            </a:r>
            <a:r>
              <a:rPr lang="en-US" dirty="0"/>
              <a:t> handler in React enables you to call a function and performs an action when an element is clicked in your app. It is the cornerstone of any React app.</a:t>
            </a:r>
          </a:p>
        </p:txBody>
      </p:sp>
    </p:spTree>
    <p:extLst>
      <p:ext uri="{BB962C8B-B14F-4D97-AF65-F5344CB8AC3E}">
        <p14:creationId xmlns:p14="http://schemas.microsoft.com/office/powerpoint/2010/main" val="231165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616B-9AFA-FCBD-6211-1493424E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464" y="452718"/>
            <a:ext cx="6338370" cy="1400530"/>
          </a:xfrm>
        </p:spPr>
        <p:txBody>
          <a:bodyPr/>
          <a:lstStyle/>
          <a:p>
            <a:r>
              <a:rPr lang="en-US" u="sng" dirty="0">
                <a:latin typeface="Amasis MT Pro Black" panose="02040A04050005020304" pitchFamily="18" charset="0"/>
              </a:rPr>
              <a:t>Setstate():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6ABCF-E471-D9B9-36C4-58160EE2EA03}"/>
              </a:ext>
            </a:extLst>
          </p:cNvPr>
          <p:cNvSpPr txBox="1"/>
          <p:nvPr/>
        </p:nvSpPr>
        <p:spPr>
          <a:xfrm>
            <a:off x="2292031" y="2095976"/>
            <a:ext cx="84956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change a value in the state object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we use setState() method.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When a value in the state object changes, the component will re-render, meaning that the output will change according to the new value(s).</a:t>
            </a:r>
          </a:p>
        </p:txBody>
      </p:sp>
    </p:spTree>
    <p:extLst>
      <p:ext uri="{BB962C8B-B14F-4D97-AF65-F5344CB8AC3E}">
        <p14:creationId xmlns:p14="http://schemas.microsoft.com/office/powerpoint/2010/main" val="36358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95E5-969F-08AC-9CEA-431D5C0CE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React Hooks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064CE-6D56-6DDA-4803-F288AAE93757}"/>
              </a:ext>
            </a:extLst>
          </p:cNvPr>
          <p:cNvSpPr txBox="1"/>
          <p:nvPr/>
        </p:nvSpPr>
        <p:spPr>
          <a:xfrm>
            <a:off x="969960" y="1674674"/>
            <a:ext cx="99456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erdana" panose="020B0604030504040204" pitchFamily="34" charset="0"/>
              </a:rPr>
              <a:t>Hooks were added to React in version 16.8.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erdana" panose="020B0604030504040204" pitchFamily="34" charset="0"/>
              </a:rPr>
              <a:t>Hooks allow function components to have access to state and other React features. Because of this, class components are generally no longer needed.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erdana" panose="020B0604030504040204" pitchFamily="34" charset="0"/>
              </a:rPr>
              <a:t>Although Hooks generally replace class components, there are no plans to remove classes from React.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</a:rPr>
              <a:t>Hooks allow us to "hook" into React features such as state and lifecycle methods.</a:t>
            </a:r>
          </a:p>
          <a:p>
            <a:endParaRPr lang="en-US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97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0878-E312-ED3D-A9C1-9780A6A1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68984-CB75-6ECA-5303-11AD75194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410" y="1606421"/>
            <a:ext cx="7391780" cy="50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20E0-536E-2E68-090E-372FBF73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 RULES: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4B424-10B5-4E0B-2805-A5AB7DD450E5}"/>
              </a:ext>
            </a:extLst>
          </p:cNvPr>
          <p:cNvSpPr txBox="1"/>
          <p:nvPr/>
        </p:nvSpPr>
        <p:spPr>
          <a:xfrm>
            <a:off x="808830" y="2447062"/>
            <a:ext cx="105743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Verdana" panose="020B0604030504040204" pitchFamily="34" charset="0"/>
              </a:rPr>
              <a:t>There are 3 rules for hooks: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erdana" panose="020B0604030504040204" pitchFamily="34" charset="0"/>
              </a:rPr>
              <a:t>Hooks can only be called inside React function components.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erdana" panose="020B0604030504040204" pitchFamily="34" charset="0"/>
              </a:rPr>
              <a:t>Hooks can only be called at the top level of a component.</a:t>
            </a:r>
          </a:p>
          <a:p>
            <a:pPr algn="l"/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Verdana" panose="020B0604030504040204" pitchFamily="34" charset="0"/>
              </a:rPr>
              <a:t>Hooks cannot be conditional.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</a:rPr>
              <a:t>You must import hook from React.</a:t>
            </a:r>
          </a:p>
          <a:p>
            <a:pPr algn="ctr"/>
            <a:endParaRPr lang="en-US" dirty="0">
              <a:latin typeface="Verdana" panose="020B0604030504040204" pitchFamily="34" charset="0"/>
            </a:endParaRPr>
          </a:p>
          <a:p>
            <a:pPr algn="ctr"/>
            <a:r>
              <a:rPr lang="en-US" dirty="0">
                <a:latin typeface="Verdana" panose="020B0604030504040204" pitchFamily="34" charset="0"/>
              </a:rPr>
              <a:t>THANK YOU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420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306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Amasis MT Pro Black</vt:lpstr>
      <vt:lpstr>Arial</vt:lpstr>
      <vt:lpstr>Century Gothic</vt:lpstr>
      <vt:lpstr>Verdana</vt:lpstr>
      <vt:lpstr>Wingdings</vt:lpstr>
      <vt:lpstr>Wingdings 3</vt:lpstr>
      <vt:lpstr>Ion</vt:lpstr>
      <vt:lpstr>PowerPoint Presentation</vt:lpstr>
      <vt:lpstr>REACT STATE</vt:lpstr>
      <vt:lpstr>Example:</vt:lpstr>
      <vt:lpstr>Changing the state of object </vt:lpstr>
      <vt:lpstr>Onclick():</vt:lpstr>
      <vt:lpstr>Setstate():</vt:lpstr>
      <vt:lpstr>What is React Hooks ?</vt:lpstr>
      <vt:lpstr>Example:</vt:lpstr>
      <vt:lpstr>HOOK RULES: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Furqan</dc:creator>
  <cp:lastModifiedBy>Furqan</cp:lastModifiedBy>
  <cp:revision>1</cp:revision>
  <dcterms:created xsi:type="dcterms:W3CDTF">2023-04-11T18:13:55Z</dcterms:created>
  <dcterms:modified xsi:type="dcterms:W3CDTF">2023-04-19T18:19:05Z</dcterms:modified>
</cp:coreProperties>
</file>