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5" r:id="rId8"/>
    <p:sldId id="266" r:id="rId9"/>
    <p:sldId id="261" r:id="rId10"/>
    <p:sldId id="263" r:id="rId11"/>
    <p:sldId id="264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30" autoAdjust="0"/>
    <p:restoredTop sz="94660"/>
  </p:normalViewPr>
  <p:slideViewPr>
    <p:cSldViewPr snapToGrid="0">
      <p:cViewPr>
        <p:scale>
          <a:sx n="100" d="100"/>
          <a:sy n="100" d="100"/>
        </p:scale>
        <p:origin x="4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485-66F7-4ECB-AB56-5FC9895187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F93-AEE5-41C6-8DBD-ED15AB69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485-66F7-4ECB-AB56-5FC9895187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F93-AEE5-41C6-8DBD-ED15AB69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485-66F7-4ECB-AB56-5FC9895187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F93-AEE5-41C6-8DBD-ED15AB69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6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485-66F7-4ECB-AB56-5FC9895187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F93-AEE5-41C6-8DBD-ED15AB69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485-66F7-4ECB-AB56-5FC9895187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F93-AEE5-41C6-8DBD-ED15AB69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485-66F7-4ECB-AB56-5FC9895187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F93-AEE5-41C6-8DBD-ED15AB69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7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485-66F7-4ECB-AB56-5FC9895187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F93-AEE5-41C6-8DBD-ED15AB69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485-66F7-4ECB-AB56-5FC9895187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F93-AEE5-41C6-8DBD-ED15AB69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7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485-66F7-4ECB-AB56-5FC9895187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F93-AEE5-41C6-8DBD-ED15AB69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485-66F7-4ECB-AB56-5FC9895187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F93-AEE5-41C6-8DBD-ED15AB69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485-66F7-4ECB-AB56-5FC9895187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F93-AEE5-41C6-8DBD-ED15AB69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1485-66F7-4ECB-AB56-5FC9895187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7F93-AEE5-41C6-8DBD-ED15AB69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77259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Clear Screen</a:t>
            </a:r>
          </a:p>
          <a:p>
            <a:pPr lvl="1"/>
            <a:r>
              <a:rPr lang="en-US" dirty="0"/>
              <a:t>clear</a:t>
            </a:r>
          </a:p>
          <a:p>
            <a:r>
              <a:rPr lang="en-US" dirty="0"/>
              <a:t>List Directories</a:t>
            </a:r>
          </a:p>
          <a:p>
            <a:pPr lvl="1"/>
            <a:r>
              <a:rPr lang="en-US" dirty="0" err="1"/>
              <a:t>ls</a:t>
            </a:r>
            <a:r>
              <a:rPr lang="en-US" dirty="0"/>
              <a:t>		Display list of directories </a:t>
            </a:r>
          </a:p>
          <a:p>
            <a:pPr lvl="1"/>
            <a:r>
              <a:rPr lang="en-US" dirty="0" err="1"/>
              <a:t>ls</a:t>
            </a:r>
            <a:r>
              <a:rPr lang="en-US" dirty="0"/>
              <a:t> – a 	Display all files and directories</a:t>
            </a:r>
          </a:p>
          <a:p>
            <a:pPr lvl="1"/>
            <a:r>
              <a:rPr lang="en-US" dirty="0" err="1"/>
              <a:t>ls</a:t>
            </a:r>
            <a:r>
              <a:rPr lang="en-US" dirty="0"/>
              <a:t> – r 	Display list of directories in reverse order</a:t>
            </a:r>
          </a:p>
          <a:p>
            <a:pPr lvl="1"/>
            <a:r>
              <a:rPr lang="en-US" dirty="0" err="1"/>
              <a:t>ls</a:t>
            </a:r>
            <a:r>
              <a:rPr lang="en-US" dirty="0"/>
              <a:t> – l	Display list of directories details</a:t>
            </a:r>
          </a:p>
          <a:p>
            <a:r>
              <a:rPr lang="en-US" dirty="0"/>
              <a:t>Make directory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Directory_Name</a:t>
            </a:r>
            <a:endParaRPr lang="en-US" dirty="0"/>
          </a:p>
          <a:p>
            <a:r>
              <a:rPr lang="en-US" dirty="0"/>
              <a:t>Remove Directory</a:t>
            </a:r>
          </a:p>
          <a:p>
            <a:pPr lvl="1"/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Directory_Name</a:t>
            </a:r>
            <a:endParaRPr lang="en-US" dirty="0"/>
          </a:p>
          <a:p>
            <a:r>
              <a:rPr lang="en-US" dirty="0"/>
              <a:t>Rename Directory</a:t>
            </a:r>
          </a:p>
          <a:p>
            <a:pPr lvl="1"/>
            <a:r>
              <a:rPr lang="en-US" dirty="0"/>
              <a:t>mv </a:t>
            </a:r>
            <a:r>
              <a:rPr lang="en-US" dirty="0" err="1"/>
              <a:t>directory_name</a:t>
            </a:r>
            <a:r>
              <a:rPr lang="en-US" dirty="0"/>
              <a:t> </a:t>
            </a:r>
            <a:r>
              <a:rPr lang="en-US" dirty="0" err="1"/>
              <a:t>new_directory_name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9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text file</a:t>
            </a:r>
          </a:p>
          <a:p>
            <a:pPr lvl="1"/>
            <a:r>
              <a:rPr lang="en-US" dirty="0"/>
              <a:t>touch </a:t>
            </a:r>
            <a:r>
              <a:rPr lang="en-US" dirty="0" err="1"/>
              <a:t>File_name</a:t>
            </a:r>
            <a:endParaRPr lang="en-US" dirty="0"/>
          </a:p>
          <a:p>
            <a:r>
              <a:rPr lang="en-US" dirty="0"/>
              <a:t>Delete text file</a:t>
            </a:r>
          </a:p>
          <a:p>
            <a:pPr lvl="1"/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file_name</a:t>
            </a:r>
            <a:endParaRPr lang="en-US" dirty="0"/>
          </a:p>
          <a:p>
            <a:r>
              <a:rPr lang="en-US" dirty="0"/>
              <a:t>Read File</a:t>
            </a:r>
          </a:p>
          <a:p>
            <a:pPr lvl="1"/>
            <a:r>
              <a:rPr lang="en-US" dirty="0"/>
              <a:t>cat </a:t>
            </a:r>
            <a:r>
              <a:rPr lang="en-US" dirty="0" err="1"/>
              <a:t>File_name</a:t>
            </a:r>
            <a:endParaRPr lang="en-US" dirty="0"/>
          </a:p>
          <a:p>
            <a:r>
              <a:rPr lang="en-US" dirty="0"/>
              <a:t>Write File </a:t>
            </a:r>
          </a:p>
          <a:p>
            <a:pPr lvl="1"/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File_name</a:t>
            </a:r>
            <a:endParaRPr lang="en-US" dirty="0"/>
          </a:p>
          <a:p>
            <a:r>
              <a:rPr lang="en-US" dirty="0"/>
              <a:t> Rename File </a:t>
            </a:r>
          </a:p>
          <a:p>
            <a:pPr lvl="1"/>
            <a:r>
              <a:rPr lang="en-US" dirty="0"/>
              <a:t>mv </a:t>
            </a:r>
            <a:r>
              <a:rPr lang="en-US" dirty="0" err="1"/>
              <a:t>File_name</a:t>
            </a:r>
            <a:r>
              <a:rPr lang="en-US" dirty="0"/>
              <a:t> </a:t>
            </a:r>
            <a:r>
              <a:rPr lang="en-US" dirty="0" err="1"/>
              <a:t>New_name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5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 Files</a:t>
            </a:r>
          </a:p>
          <a:p>
            <a:pPr lvl="1"/>
            <a:r>
              <a:rPr lang="en-US" dirty="0"/>
              <a:t>cat File_name1 &gt;&gt; File_name2</a:t>
            </a:r>
          </a:p>
          <a:p>
            <a:r>
              <a:rPr lang="en-US" dirty="0"/>
              <a:t>Delete Directory Containing Files</a:t>
            </a:r>
          </a:p>
          <a:p>
            <a:pPr lvl="1"/>
            <a:r>
              <a:rPr lang="en-US" dirty="0" err="1"/>
              <a:t>rm</a:t>
            </a:r>
            <a:r>
              <a:rPr lang="en-US" dirty="0"/>
              <a:t> -r </a:t>
            </a:r>
            <a:r>
              <a:rPr lang="en-US" dirty="0" err="1"/>
              <a:t>Directory_Name</a:t>
            </a:r>
            <a:r>
              <a:rPr lang="en-US" dirty="0"/>
              <a:t> </a:t>
            </a:r>
          </a:p>
          <a:p>
            <a:r>
              <a:rPr lang="en-US" dirty="0"/>
              <a:t>Move Files to Directory</a:t>
            </a:r>
          </a:p>
          <a:p>
            <a:pPr lvl="1"/>
            <a:r>
              <a:rPr lang="en-US" dirty="0"/>
              <a:t>mv </a:t>
            </a:r>
            <a:r>
              <a:rPr lang="en-US" dirty="0" err="1"/>
              <a:t>File_name</a:t>
            </a:r>
            <a:r>
              <a:rPr lang="en-US" dirty="0"/>
              <a:t> </a:t>
            </a:r>
            <a:r>
              <a:rPr lang="en-US" dirty="0" err="1"/>
              <a:t>Directory_name</a:t>
            </a:r>
            <a:r>
              <a:rPr lang="en-US" dirty="0"/>
              <a:t> </a:t>
            </a:r>
          </a:p>
          <a:p>
            <a:r>
              <a:rPr lang="en-US" dirty="0"/>
              <a:t>Copy Files</a:t>
            </a:r>
          </a:p>
          <a:p>
            <a:pPr lvl="1"/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Old_File</a:t>
            </a:r>
            <a:r>
              <a:rPr lang="en-US" dirty="0"/>
              <a:t> </a:t>
            </a:r>
            <a:r>
              <a:rPr lang="en-US" dirty="0" err="1"/>
              <a:t>New_File</a:t>
            </a:r>
            <a:endParaRPr lang="en-US" dirty="0"/>
          </a:p>
          <a:p>
            <a:pPr lvl="1"/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File_name</a:t>
            </a:r>
            <a:r>
              <a:rPr lang="en-US" dirty="0"/>
              <a:t> /home/</a:t>
            </a:r>
            <a:r>
              <a:rPr lang="en-US" dirty="0" err="1"/>
              <a:t>oslab</a:t>
            </a:r>
            <a:r>
              <a:rPr lang="en-US" dirty="0"/>
              <a:t>/path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5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Directory</a:t>
            </a:r>
          </a:p>
          <a:p>
            <a:pPr lvl="1"/>
            <a:r>
              <a:rPr lang="en-US" dirty="0"/>
              <a:t>cd (To navigate to your home directory)</a:t>
            </a:r>
          </a:p>
          <a:p>
            <a:pPr lvl="1"/>
            <a:r>
              <a:rPr lang="en-US" dirty="0"/>
              <a:t>cd .. (To navigate up one directory level)</a:t>
            </a:r>
          </a:p>
          <a:p>
            <a:pPr lvl="1"/>
            <a:r>
              <a:rPr lang="en-US" dirty="0"/>
              <a:t>cd – (To navigate to the previous directory)</a:t>
            </a:r>
          </a:p>
          <a:p>
            <a:r>
              <a:rPr lang="en-US" dirty="0"/>
              <a:t>Current Working Directory</a:t>
            </a:r>
          </a:p>
          <a:p>
            <a:pPr lvl="1"/>
            <a:r>
              <a:rPr lang="en-US" dirty="0" err="1"/>
              <a:t>pwd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5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System can be split into two parts.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Shell</a:t>
            </a:r>
            <a:br>
              <a:rPr lang="en-US" dirty="0"/>
            </a:br>
            <a:r>
              <a:rPr lang="en-US" dirty="0"/>
              <a:t>	ii) Kernel</a:t>
            </a:r>
            <a:br>
              <a:rPr lang="en-US" dirty="0"/>
            </a:br>
            <a:r>
              <a:rPr lang="en-US" dirty="0"/>
              <a:t>Formally, a </a:t>
            </a:r>
            <a:r>
              <a:rPr lang="en-US" b="1" dirty="0"/>
              <a:t>Shell </a:t>
            </a:r>
            <a:r>
              <a:rPr lang="en-US" dirty="0"/>
              <a:t>is interface between a user and a Linux operating system, i.e. user interacts with the Linux operating system through the shell. </a:t>
            </a:r>
          </a:p>
          <a:p>
            <a:r>
              <a:rPr lang="en-US" dirty="0"/>
              <a:t>The shell performs two tasks; it accepts commands from a user and then interprets those commands.</a:t>
            </a:r>
          </a:p>
          <a:p>
            <a:r>
              <a:rPr lang="en-US" dirty="0"/>
              <a:t>Two shells, which are commonly used, are </a:t>
            </a:r>
            <a:r>
              <a:rPr lang="en-US" b="1" dirty="0"/>
              <a:t>Bourne shell </a:t>
            </a:r>
            <a:r>
              <a:rPr lang="en-US" dirty="0"/>
              <a:t>and </a:t>
            </a:r>
            <a:r>
              <a:rPr lang="en-US" b="1" dirty="0"/>
              <a:t>C shell</a:t>
            </a:r>
            <a:r>
              <a:rPr lang="en-US" dirty="0"/>
              <a:t>. One other shell, which is rather complex, is </a:t>
            </a:r>
            <a:r>
              <a:rPr lang="en-US" b="1" dirty="0" err="1"/>
              <a:t>Korn</a:t>
            </a:r>
            <a:r>
              <a:rPr lang="en-US" b="1" dirty="0"/>
              <a:t> shell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34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Kernel </a:t>
            </a:r>
            <a:r>
              <a:rPr lang="en-US" dirty="0"/>
              <a:t>is the core of Linux Operating System, which is operational as long as the computer system is running. </a:t>
            </a:r>
          </a:p>
          <a:p>
            <a:r>
              <a:rPr lang="en-US" dirty="0"/>
              <a:t>The kernel is part of the Linux Operating system which consists of routines which  interact with underlying </a:t>
            </a:r>
          </a:p>
          <a:p>
            <a:pPr lvl="1"/>
            <a:r>
              <a:rPr lang="en-US" dirty="0"/>
              <a:t>hardware, and routines which include system calls handling, </a:t>
            </a:r>
          </a:p>
          <a:p>
            <a:pPr lvl="1"/>
            <a:r>
              <a:rPr lang="en-US" dirty="0"/>
              <a:t>Process management, </a:t>
            </a:r>
          </a:p>
          <a:p>
            <a:pPr lvl="1"/>
            <a:r>
              <a:rPr lang="en-US" dirty="0"/>
              <a:t>scheduling, </a:t>
            </a:r>
          </a:p>
          <a:p>
            <a:pPr lvl="1"/>
            <a:r>
              <a:rPr lang="en-US" dirty="0"/>
              <a:t>signals, </a:t>
            </a:r>
          </a:p>
          <a:p>
            <a:pPr lvl="1"/>
            <a:r>
              <a:rPr lang="en-US" dirty="0"/>
              <a:t>paging, </a:t>
            </a:r>
          </a:p>
          <a:p>
            <a:pPr lvl="1"/>
            <a:r>
              <a:rPr lang="en-US" dirty="0"/>
              <a:t>swapping, </a:t>
            </a:r>
          </a:p>
          <a:p>
            <a:pPr lvl="1"/>
            <a:r>
              <a:rPr lang="en-US" dirty="0"/>
              <a:t>the file system, and I/O to storage devices </a:t>
            </a:r>
          </a:p>
        </p:txBody>
      </p:sp>
    </p:spTree>
    <p:extLst>
      <p:ext uri="{BB962C8B-B14F-4D97-AF65-F5344CB8AC3E}">
        <p14:creationId xmlns:p14="http://schemas.microsoft.com/office/powerpoint/2010/main" val="379203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shell accepts commands from the user, interprets them and delivers these interpreted commands to the kernel for execution. </a:t>
            </a:r>
          </a:p>
          <a:p>
            <a:r>
              <a:rPr lang="en-US" dirty="0"/>
              <a:t>After execution, the shell displays results of the executed commands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7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Terminal is </a:t>
            </a:r>
            <a:r>
              <a:rPr lang="en-US" b="1" dirty="0"/>
              <a:t>a CLI (Command Line Interface) to interact with programs in the computer</a:t>
            </a:r>
          </a:p>
          <a:p>
            <a:r>
              <a:rPr lang="en-US" dirty="0"/>
              <a:t>easiest way to open a terminal is to use the </a:t>
            </a:r>
            <a:r>
              <a:rPr lang="en-US" b="1" dirty="0" err="1"/>
              <a:t>Ctrl+Alt+T</a:t>
            </a:r>
            <a:r>
              <a:rPr lang="en-US" b="1" dirty="0"/>
              <a:t> key combination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1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Files &amp;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 is a mechanism through which we store information. Normally, there are two modes of storing information.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 File</a:t>
            </a:r>
            <a:br>
              <a:rPr lang="en-US" dirty="0"/>
            </a:br>
            <a:r>
              <a:rPr lang="en-US" dirty="0"/>
              <a:t>	ii) Directories </a:t>
            </a:r>
          </a:p>
          <a:p>
            <a:r>
              <a:rPr lang="en-US" b="1" dirty="0"/>
              <a:t>File</a:t>
            </a:r>
            <a:br>
              <a:rPr lang="en-US" b="1" dirty="0"/>
            </a:br>
            <a:r>
              <a:rPr lang="en-US" dirty="0"/>
              <a:t>A simple file stores some type of information. The information it has may be in text format, or in binary format. </a:t>
            </a:r>
          </a:p>
          <a:p>
            <a:r>
              <a:rPr lang="en-US" b="1" dirty="0"/>
              <a:t>Directories</a:t>
            </a:r>
            <a:br>
              <a:rPr lang="en-US" b="1" dirty="0"/>
            </a:br>
            <a:r>
              <a:rPr lang="en-US" b="1" dirty="0" err="1"/>
              <a:t>Directories</a:t>
            </a:r>
            <a:r>
              <a:rPr lang="en-US" b="1" dirty="0"/>
              <a:t> </a:t>
            </a:r>
            <a:r>
              <a:rPr lang="en-US" dirty="0"/>
              <a:t>are special types of files which contain information about the files stored inside that directory, and may contain other directories (called Subdirectories). </a:t>
            </a:r>
          </a:p>
        </p:txBody>
      </p:sp>
    </p:spTree>
    <p:extLst>
      <p:ext uri="{BB962C8B-B14F-4D97-AF65-F5344CB8AC3E}">
        <p14:creationId xmlns:p14="http://schemas.microsoft.com/office/powerpoint/2010/main" val="123644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Linux file system is organized into a standard directory structure. </a:t>
            </a:r>
          </a:p>
          <a:p>
            <a:r>
              <a:rPr lang="en-US" dirty="0"/>
              <a:t>Root Directory</a:t>
            </a:r>
          </a:p>
          <a:p>
            <a:pPr lvl="1"/>
            <a:r>
              <a:rPr lang="en-US" dirty="0"/>
              <a:t>The top most directory is called root directory. The Linux File system hierarchical structure begins with a root directory. The name of root directory is /. 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The directory selected by Linux as the working directory when a user logs on. </a:t>
            </a:r>
          </a:p>
          <a:p>
            <a:pPr lvl="1"/>
            <a:r>
              <a:rPr lang="en-US" dirty="0"/>
              <a:t>When a user logs on, Linux selects </a:t>
            </a:r>
            <a:r>
              <a:rPr lang="en-US" b="1" dirty="0"/>
              <a:t>home directory </a:t>
            </a:r>
            <a:r>
              <a:rPr lang="en-US" dirty="0"/>
              <a:t>(its name usually matches your login name) as his/her </a:t>
            </a:r>
            <a:r>
              <a:rPr lang="en-US" b="1" dirty="0"/>
              <a:t>working directory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is where a user normally performs his routine tasks, stores files and data. </a:t>
            </a:r>
          </a:p>
          <a:p>
            <a:pPr lvl="1"/>
            <a:r>
              <a:rPr lang="en-US" dirty="0"/>
              <a:t>This is where various configuration settings about the user are stored </a:t>
            </a:r>
          </a:p>
        </p:txBody>
      </p:sp>
    </p:spTree>
    <p:extLst>
      <p:ext uri="{BB962C8B-B14F-4D97-AF65-F5344CB8AC3E}">
        <p14:creationId xmlns:p14="http://schemas.microsoft.com/office/powerpoint/2010/main" val="30995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The directory which the user is currently working in </a:t>
            </a:r>
            <a:br>
              <a:rPr lang="en-US" dirty="0"/>
            </a:br>
            <a:r>
              <a:rPr lang="en-US" b="1" dirty="0"/>
              <a:t>Pathname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Pathname is a reference to identify a file within the directory structure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 Hierarchy</a:t>
            </a:r>
          </a:p>
        </p:txBody>
      </p:sp>
    </p:spTree>
    <p:extLst>
      <p:ext uri="{BB962C8B-B14F-4D97-AF65-F5344CB8AC3E}">
        <p14:creationId xmlns:p14="http://schemas.microsoft.com/office/powerpoint/2010/main" val="344903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There’s a file (management) system in an operating system, which manipulates file and directories. </a:t>
            </a:r>
          </a:p>
          <a:p>
            <a:r>
              <a:rPr lang="en-US" dirty="0"/>
              <a:t>The major operations which can be performed on files and directories are given below: </a:t>
            </a:r>
            <a:br>
              <a:rPr lang="en-US" dirty="0"/>
            </a:br>
            <a:r>
              <a:rPr lang="en-US" dirty="0"/>
              <a:t>· Create</a:t>
            </a:r>
            <a:br>
              <a:rPr lang="en-US" dirty="0"/>
            </a:br>
            <a:r>
              <a:rPr lang="en-US" dirty="0"/>
              <a:t>· Delete</a:t>
            </a:r>
            <a:br>
              <a:rPr lang="en-US" dirty="0"/>
            </a:br>
            <a:r>
              <a:rPr lang="en-US" dirty="0"/>
              <a:t>· Open</a:t>
            </a:r>
            <a:br>
              <a:rPr lang="en-US" dirty="0"/>
            </a:br>
            <a:r>
              <a:rPr lang="en-US" dirty="0"/>
              <a:t>· Close</a:t>
            </a:r>
            <a:br>
              <a:rPr lang="en-US" dirty="0"/>
            </a:br>
            <a:r>
              <a:rPr lang="en-US" dirty="0"/>
              <a:t>· Read</a:t>
            </a:r>
            <a:br>
              <a:rPr lang="en-US" dirty="0"/>
            </a:br>
            <a:r>
              <a:rPr lang="en-US" dirty="0"/>
              <a:t>· Write</a:t>
            </a:r>
            <a:br>
              <a:rPr lang="en-US" dirty="0"/>
            </a:br>
            <a:r>
              <a:rPr lang="en-US" dirty="0"/>
              <a:t>· Append</a:t>
            </a:r>
            <a:br>
              <a:rPr lang="en-US" dirty="0"/>
            </a:br>
            <a:r>
              <a:rPr lang="en-US" dirty="0"/>
              <a:t>· Seek</a:t>
            </a:r>
            <a:br>
              <a:rPr lang="en-US" dirty="0"/>
            </a:br>
            <a:r>
              <a:rPr lang="en-US" dirty="0"/>
              <a:t>· Rename</a:t>
            </a:r>
            <a:br>
              <a:rPr lang="en-US" dirty="0"/>
            </a:br>
            <a:r>
              <a:rPr lang="en-US" dirty="0"/>
              <a:t>· Get Attributes</a:t>
            </a:r>
            <a:br>
              <a:rPr lang="en-US" dirty="0"/>
            </a:br>
            <a:r>
              <a:rPr lang="en-US" dirty="0"/>
              <a:t>· Set Attributes </a:t>
            </a:r>
          </a:p>
        </p:txBody>
      </p:sp>
    </p:spTree>
    <p:extLst>
      <p:ext uri="{BB962C8B-B14F-4D97-AF65-F5344CB8AC3E}">
        <p14:creationId xmlns:p14="http://schemas.microsoft.com/office/powerpoint/2010/main" val="240879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680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OS Lab</vt:lpstr>
      <vt:lpstr>Linux Operating System</vt:lpstr>
      <vt:lpstr>PowerPoint Presentation</vt:lpstr>
      <vt:lpstr>PowerPoint Presentation</vt:lpstr>
      <vt:lpstr>Terminal</vt:lpstr>
      <vt:lpstr>Files &amp; Directories</vt:lpstr>
      <vt:lpstr>Linux File System Hierarchy</vt:lpstr>
      <vt:lpstr>Linux File System Hierarchy</vt:lpstr>
      <vt:lpstr>PowerPoint Presentation</vt:lpstr>
      <vt:lpstr>Commands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Zaib Un Nisa</dc:creator>
  <cp:lastModifiedBy>Laiba binta tahir</cp:lastModifiedBy>
  <cp:revision>31</cp:revision>
  <dcterms:created xsi:type="dcterms:W3CDTF">2021-11-01T20:00:22Z</dcterms:created>
  <dcterms:modified xsi:type="dcterms:W3CDTF">2023-11-13T16:12:14Z</dcterms:modified>
</cp:coreProperties>
</file>