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8" r:id="rId1"/>
  </p:sldMasterIdLst>
  <p:notesMasterIdLst>
    <p:notesMasterId r:id="rId30"/>
  </p:notesMasterIdLst>
  <p:sldIdLst>
    <p:sldId id="32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BB8291A-8063-4187-B0F8-D297E6CE945F}">
          <p14:sldIdLst>
            <p14:sldId id="324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9" autoAdjust="0"/>
    <p:restoredTop sz="93634" autoAdjust="0"/>
  </p:normalViewPr>
  <p:slideViewPr>
    <p:cSldViewPr snapToGrid="0">
      <p:cViewPr>
        <p:scale>
          <a:sx n="106" d="100"/>
          <a:sy n="106" d="100"/>
        </p:scale>
        <p:origin x="132" y="-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4C28D-CB48-4D3E-BAB4-DBF2D1751DC9}" type="datetimeFigureOut">
              <a:rPr lang="en-PK" smtClean="0"/>
              <a:t>10/29/2023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A70F3-DBD4-4AD6-B183-71DA7799296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46169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2946214-9B05-41F3-AF90-C1754DD847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6327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00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779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250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914400" y="609600"/>
            <a:ext cx="103632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COMSATS University Islamabad, Abbottabad Campus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30A359-2702-42F6-B8CF-17266FAFE9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51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1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983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692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311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90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172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999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10/29/2023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033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37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ChangeArrowheads="1"/>
          </p:cNvSpPr>
          <p:nvPr/>
        </p:nvSpPr>
        <p:spPr bwMode="auto">
          <a:xfrm>
            <a:off x="4686300" y="2459832"/>
            <a:ext cx="6057900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4400" dirty="0">
                <a:solidFill>
                  <a:prstClr val="black">
                    <a:lumMod val="95000"/>
                    <a:lumOff val="5000"/>
                  </a:prstClr>
                </a:solidFill>
                <a:latin typeface="Georgia" pitchFamily="18" charset="0"/>
                <a:cs typeface="Arial" pitchFamily="34" charset="0"/>
              </a:rPr>
              <a:t>SRE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55733" y="3161281"/>
            <a:ext cx="50830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prstClr val="black">
                    <a:lumMod val="95000"/>
                    <a:lumOff val="5000"/>
                  </a:prstClr>
                </a:solidFill>
                <a:latin typeface="Georgia" pitchFamily="18" charset="0"/>
                <a:cs typeface="Arial" pitchFamily="34" charset="0"/>
              </a:rPr>
              <a:t>11</a:t>
            </a:r>
          </a:p>
          <a:p>
            <a:pPr algn="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>
                <a:solidFill>
                  <a:prstClr val="black">
                    <a:lumMod val="95000"/>
                    <a:lumOff val="5000"/>
                  </a:prstClr>
                </a:solidFill>
                <a:latin typeface="Georgia" pitchFamily="18" charset="0"/>
                <a:cs typeface="Arial" pitchFamily="34" charset="0"/>
              </a:rPr>
              <a:t>Internal Quality </a:t>
            </a:r>
            <a:r>
              <a:rPr lang="en-US" sz="2400" dirty="0">
                <a:solidFill>
                  <a:prstClr val="black">
                    <a:lumMod val="95000"/>
                    <a:lumOff val="5000"/>
                  </a:prstClr>
                </a:solidFill>
                <a:latin typeface="Georgia" pitchFamily="18" charset="0"/>
                <a:cs typeface="Arial" pitchFamily="34" charset="0"/>
              </a:rPr>
              <a:t>Requirements</a:t>
            </a:r>
          </a:p>
        </p:txBody>
      </p:sp>
      <p:sp>
        <p:nvSpPr>
          <p:cNvPr id="2054" name="TextBox 40"/>
          <p:cNvSpPr txBox="1">
            <a:spLocks noChangeArrowheads="1"/>
          </p:cNvSpPr>
          <p:nvPr/>
        </p:nvSpPr>
        <p:spPr bwMode="auto">
          <a:xfrm>
            <a:off x="1066800" y="1277144"/>
            <a:ext cx="7239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>
                    <a:lumMod val="95000"/>
                    <a:lumOff val="5000"/>
                  </a:prstClr>
                </a:solidFill>
                <a:latin typeface="Georgia" pitchFamily="18" charset="0"/>
              </a:rPr>
              <a:t>Department of Computer Science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1181100" y="1199939"/>
            <a:ext cx="9829800" cy="0"/>
          </a:xfrm>
          <a:prstGeom prst="line">
            <a:avLst/>
          </a:prstGeom>
          <a:ln cmpd="dbl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362200" y="76200"/>
            <a:ext cx="7162800" cy="928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4800" dirty="0">
                <a:solidFill>
                  <a:prstClr val="black">
                    <a:lumMod val="95000"/>
                    <a:lumOff val="5000"/>
                  </a:prstClr>
                </a:solidFill>
                <a:latin typeface="Georgia" pitchFamily="18" charset="0"/>
                <a:cs typeface="Arial" pitchFamily="34" charset="0"/>
              </a:rPr>
              <a:t>CUI Abbottabad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22476" y="6221984"/>
            <a:ext cx="6327648" cy="365125"/>
          </a:xfrm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prstClr val="black">
                    <a:lumMod val="95000"/>
                    <a:lumOff val="5000"/>
                  </a:prstClr>
                </a:solidFill>
                <a:latin typeface="Century Gothic" panose="020B0502020202020204"/>
              </a:rPr>
              <a:t>COMSATS University Islamabad, Abbottabad Campus</a:t>
            </a:r>
          </a:p>
        </p:txBody>
      </p:sp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76200"/>
            <a:ext cx="1230086" cy="1079500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  <a:softEdge rad="1778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0EA332-B404-6AE8-0598-BFDF89C8E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99" y="327025"/>
            <a:ext cx="11451167" cy="547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431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F551C9-F693-0F9B-8B0E-6F7679F87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41" y="234949"/>
            <a:ext cx="11466950" cy="492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992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1F4821-CAAB-67CE-1FA7-7F31044EE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032" y="588433"/>
            <a:ext cx="9326033" cy="264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107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E210F2-3A90-B677-D420-3BB557334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523345"/>
            <a:ext cx="10837854" cy="25923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399252-9654-A700-5FE3-FC49DCBA4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47" y="3003023"/>
            <a:ext cx="11460154" cy="139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744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C5DE0C-A57D-D76C-B5A2-6DBC7B2DD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50" y="442261"/>
            <a:ext cx="9569450" cy="597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127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F086EB-6422-23F2-8D73-592C16BAA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20" y="425450"/>
            <a:ext cx="11016001" cy="506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354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814D88-3EA5-347B-40C8-E9728CA90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87" y="188912"/>
            <a:ext cx="10657946" cy="613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831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0726DC-8045-9D1D-6797-9052C7DD9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67" y="451908"/>
            <a:ext cx="10670242" cy="279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818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C4F1BF-80F3-8D6F-6C5F-944F8D1F3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04" y="303741"/>
            <a:ext cx="11575475" cy="413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811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01DE90-A433-533F-1C97-C1C826553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91" y="422274"/>
            <a:ext cx="10748426" cy="470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779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AD7CC-41CE-4ED1-A998-9DBB8DC8E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8AF1E-822A-4771-B555-D8402AE3F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381" y="2093976"/>
            <a:ext cx="10058400" cy="4050792"/>
          </a:xfrm>
        </p:spPr>
        <p:txBody>
          <a:bodyPr>
            <a:normAutofit/>
          </a:bodyPr>
          <a:lstStyle/>
          <a:p>
            <a:r>
              <a:rPr lang="en-US"/>
              <a:t>Exploring </a:t>
            </a:r>
            <a:r>
              <a:rPr lang="en-US" dirty="0"/>
              <a:t>and Specifying Internal Quality Attributes</a:t>
            </a:r>
          </a:p>
          <a:p>
            <a:r>
              <a:rPr lang="en-US" dirty="0"/>
              <a:t>Conflicts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862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4F7F2F-4F21-A58F-93A7-55ED34E24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33" y="285749"/>
            <a:ext cx="10646834" cy="555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624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238D58-16F2-B13B-A865-7BDBCB37C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" y="481012"/>
            <a:ext cx="11257521" cy="294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476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1DD731-FE50-3F4B-F413-F7AF5771F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49" y="386821"/>
            <a:ext cx="10874889" cy="381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0677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EDA25D-F37B-5E61-B46C-E5822986B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918" y="-41850"/>
            <a:ext cx="8666163" cy="694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2881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367EE2-0C8D-6D4A-D568-8485B392A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34" y="336020"/>
            <a:ext cx="10549466" cy="601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2665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91BEB5-A3E7-60D4-A01C-CA450EC17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78" y="412749"/>
            <a:ext cx="10926060" cy="417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79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91438A-F7E2-B06A-D0AF-0C2644AB2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" y="430740"/>
            <a:ext cx="9747630" cy="332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1311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BA007D-5E48-5116-978C-389F54096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549" y="330728"/>
            <a:ext cx="9821199" cy="568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9514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EEDF53-5F23-341C-0D9C-42993CF8F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37" y="415395"/>
            <a:ext cx="10946539" cy="420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852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197411-7E07-ECB1-26D6-C561A8BE4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716" y="335491"/>
            <a:ext cx="11041270" cy="288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827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3A436B-4F63-128B-300C-5D1E70BC4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84" y="325965"/>
            <a:ext cx="11108570" cy="483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085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FA39B5-1DD3-E665-43ED-1516550EF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2" y="407457"/>
            <a:ext cx="1103957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456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B1130E-A826-288F-BCC2-9C0E34950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83" y="238653"/>
            <a:ext cx="10386484" cy="619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051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617A51-1E13-580F-1B06-AD43C3696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78" y="465137"/>
            <a:ext cx="11281763" cy="268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050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E0FBC5-CED2-8A04-15F2-0CA87FA42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528" y="159124"/>
            <a:ext cx="10294938" cy="653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559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289873-A858-F2A0-ADC3-D5602FF4D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28" y="215900"/>
            <a:ext cx="11027305" cy="633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8713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977</TotalTime>
  <Words>26</Words>
  <Application>Microsoft Office PowerPoint</Application>
  <PresentationFormat>Widescreen</PresentationFormat>
  <Paragraphs>14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Century Gothic</vt:lpstr>
      <vt:lpstr>Georgia</vt:lpstr>
      <vt:lpstr>Rockwell</vt:lpstr>
      <vt:lpstr>Rockwell Condensed</vt:lpstr>
      <vt:lpstr>Times New Roman</vt:lpstr>
      <vt:lpstr>Wingdings</vt:lpstr>
      <vt:lpstr>Wood Type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project management</dc:title>
  <dc:creator>Neeli Khan</dc:creator>
  <cp:lastModifiedBy>Laiba binta tahir</cp:lastModifiedBy>
  <cp:revision>708</cp:revision>
  <dcterms:created xsi:type="dcterms:W3CDTF">2022-03-04T14:44:43Z</dcterms:created>
  <dcterms:modified xsi:type="dcterms:W3CDTF">2023-10-29T05:24:52Z</dcterms:modified>
</cp:coreProperties>
</file>