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4"/>
  </p:notesMasterIdLst>
  <p:sldIdLst>
    <p:sldId id="324" r:id="rId2"/>
    <p:sldId id="257" r:id="rId3"/>
    <p:sldId id="284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291A-8063-4187-B0F8-D297E6CE945F}">
          <p14:sldIdLst>
            <p14:sldId id="324"/>
            <p14:sldId id="257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3634" autoAdjust="0"/>
  </p:normalViewPr>
  <p:slideViewPr>
    <p:cSldViewPr snapToGrid="0">
      <p:cViewPr>
        <p:scale>
          <a:sx n="106" d="100"/>
          <a:sy n="106" d="100"/>
        </p:scale>
        <p:origin x="184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10/29/2023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46214-9B05-41F3-AF90-C1754DD84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2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COMSATS University Islamabad, Abbottabad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A359-2702-42F6-B8CF-17266FAFE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2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4686300" y="2459832"/>
            <a:ext cx="60579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55733" y="3161281"/>
            <a:ext cx="5083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12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Functional Requirements</a:t>
            </a:r>
          </a:p>
        </p:txBody>
      </p:sp>
      <p:sp>
        <p:nvSpPr>
          <p:cNvPr id="2054" name="TextBox 40"/>
          <p:cNvSpPr txBox="1">
            <a:spLocks noChangeArrowheads="1"/>
          </p:cNvSpPr>
          <p:nvPr/>
        </p:nvSpPr>
        <p:spPr bwMode="auto">
          <a:xfrm>
            <a:off x="1066800" y="1277144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Department of Computer Science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81100" y="1199939"/>
            <a:ext cx="9829800" cy="0"/>
          </a:xfrm>
          <a:prstGeom prst="line">
            <a:avLst/>
          </a:prstGeom>
          <a:ln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2200" y="76200"/>
            <a:ext cx="7162800" cy="9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2476" y="6221984"/>
            <a:ext cx="6327648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/>
              </a:rPr>
              <a:t>COMSATS University Islamabad, Abbottabad Campus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"/>
            <a:ext cx="1230086" cy="10795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778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75979B-F00A-2C77-F973-83AA21697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91" y="248179"/>
            <a:ext cx="9794876" cy="643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8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BF173-E52A-A550-6B35-030D5027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395" y="253999"/>
            <a:ext cx="11038480" cy="475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98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18F0A3-5F1A-426D-192F-5796A5538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66" y="357187"/>
            <a:ext cx="10062633" cy="58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5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81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/>
              <a:t>Exploring </a:t>
            </a:r>
            <a:r>
              <a:rPr lang="en-US" dirty="0"/>
              <a:t>and Specifying Internal Quality Attributes</a:t>
            </a:r>
          </a:p>
          <a:p>
            <a:r>
              <a:rPr lang="en-US" dirty="0"/>
              <a:t>Conflicts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4BC2E9-0D53-8E09-8CDE-1EC3A694C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31" y="541866"/>
            <a:ext cx="10361935" cy="13885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0855F0-3C2B-B1FC-6626-5E121477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34" y="1930400"/>
            <a:ext cx="10888132" cy="215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5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20F9E5-1233-52F7-3D67-45AA04CD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2" y="295275"/>
            <a:ext cx="11014413" cy="50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0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CFA57C-A5FC-A12B-7D38-01EAC9CD5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54" y="419100"/>
            <a:ext cx="10729913" cy="594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80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416E4-6B25-65D6-A7F2-DB0B016E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356658"/>
            <a:ext cx="10566957" cy="243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44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80F600-AF2F-2770-1303-AA7A1B41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807" y="195262"/>
            <a:ext cx="10669059" cy="611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180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D9934C-DFDA-0447-3A84-10224081F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" y="377824"/>
            <a:ext cx="10769071" cy="62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9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81D9A5-C96F-D3F1-EFD0-8B7DD442E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354012"/>
            <a:ext cx="11351118" cy="572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9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989</TotalTime>
  <Words>25</Words>
  <Application>Microsoft Office PowerPoint</Application>
  <PresentationFormat>Widescreen</PresentationFormat>
  <Paragraphs>14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Century Gothic</vt:lpstr>
      <vt:lpstr>Georgia</vt:lpstr>
      <vt:lpstr>Rockwell</vt:lpstr>
      <vt:lpstr>Rockwell Condensed</vt:lpstr>
      <vt:lpstr>Times New Roman</vt:lpstr>
      <vt:lpstr>Wingdings</vt:lpstr>
      <vt:lpstr>Wood Type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723</cp:revision>
  <dcterms:created xsi:type="dcterms:W3CDTF">2022-03-04T14:44:43Z</dcterms:created>
  <dcterms:modified xsi:type="dcterms:W3CDTF">2023-10-29T05:23:50Z</dcterms:modified>
</cp:coreProperties>
</file>