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23"/>
  </p:notesMasterIdLst>
  <p:sldIdLst>
    <p:sldId id="324" r:id="rId2"/>
    <p:sldId id="257" r:id="rId3"/>
    <p:sldId id="294" r:id="rId4"/>
    <p:sldId id="296" r:id="rId5"/>
    <p:sldId id="297" r:id="rId6"/>
    <p:sldId id="295" r:id="rId7"/>
    <p:sldId id="299" r:id="rId8"/>
    <p:sldId id="298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10" r:id="rId18"/>
    <p:sldId id="309" r:id="rId19"/>
    <p:sldId id="308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4"/>
            <p14:sldId id="257"/>
            <p14:sldId id="294"/>
            <p14:sldId id="296"/>
            <p14:sldId id="297"/>
            <p14:sldId id="295"/>
            <p14:sldId id="299"/>
            <p14:sldId id="298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10"/>
            <p14:sldId id="309"/>
            <p14:sldId id="308"/>
            <p14:sldId id="311"/>
            <p14:sldId id="3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3634" autoAdjust="0"/>
  </p:normalViewPr>
  <p:slideViewPr>
    <p:cSldViewPr snapToGrid="0">
      <p:cViewPr varScale="1">
        <p:scale>
          <a:sx n="96" d="100"/>
          <a:sy n="96" d="100"/>
        </p:scale>
        <p:origin x="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11/01/2023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7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11/1/2023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12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Functional Requirements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9BB1F3-AE24-731A-38E0-8D84C02B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46" y="242326"/>
            <a:ext cx="10845169" cy="592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70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AEF3D-7119-A136-7D7D-7F5EFFE13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3" y="392486"/>
            <a:ext cx="10874628" cy="54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62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ECB82-D63B-B2B1-6661-8062102E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80" y="333094"/>
            <a:ext cx="10628725" cy="3095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49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06DA2-C5C6-03E6-2885-D0B80C248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097" y="475688"/>
            <a:ext cx="10266550" cy="49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46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0BC0AC-86DC-4EAA-4368-707DD3960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39" y="409295"/>
            <a:ext cx="10831339" cy="563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74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A295C-D4DF-C5FA-A13A-B944A965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9" y="802340"/>
            <a:ext cx="10008172" cy="231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31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C0A0DF-EB9F-6172-2061-4413CD700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82" y="438150"/>
            <a:ext cx="10459059" cy="4851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09A4D-983B-AA8F-B841-1070954F4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81" y="5168152"/>
            <a:ext cx="10131391" cy="125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94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E9C86-F677-A743-62D8-3244D870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874" y="1177925"/>
            <a:ext cx="3750785" cy="9890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AF915D-6A64-4D96-ED2E-0416AF75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78" y="2346325"/>
            <a:ext cx="11936844" cy="13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96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vel 1 DFD">
            <a:extLst>
              <a:ext uri="{FF2B5EF4-FFF2-40B4-BE49-F238E27FC236}">
                <a16:creationId xmlns:a16="http://schemas.microsoft.com/office/drawing/2014/main" id="{739C5A99-F74B-BBDC-E950-4B83BF4C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25" y="301159"/>
            <a:ext cx="8351745" cy="633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25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A4B553-4235-A205-05DA-CF55B520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" y="303678"/>
            <a:ext cx="10401767" cy="596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64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DFD Diagram</a:t>
            </a:r>
          </a:p>
          <a:p>
            <a:r>
              <a:rPr lang="en-US" dirty="0"/>
              <a:t>https://www.lucidchart.com/pages/data-flow-diagram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18CD6E-9EA2-91CF-0B8E-5B9D82BE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59" y="491937"/>
            <a:ext cx="11126079" cy="178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54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7C2405-2A27-94A8-F5DF-B6AE4C6A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0" y="667871"/>
            <a:ext cx="5446900" cy="539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CF584D-3581-3448-37BD-7A0E82345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2" y="405341"/>
            <a:ext cx="10772778" cy="35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553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FBAE4-E156-0E16-CB81-2E8D87D0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5" y="361949"/>
            <a:ext cx="11590021" cy="46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09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E76ED-1629-CBBC-F02A-D095B66CE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70" y="390525"/>
            <a:ext cx="11273897" cy="2272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C0BD0C-A20F-7E2B-54D7-85420076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0" y="2510942"/>
            <a:ext cx="10956923" cy="124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7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4CA280-76F2-D0AB-BECD-ED8943EDC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0"/>
            <a:ext cx="7821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9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63FC46-9A48-31D2-F511-895EC9A9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46" y="356657"/>
            <a:ext cx="11279187" cy="606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30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AAD5E2-30B6-34A1-57F3-FFFC78C30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15" y="240241"/>
            <a:ext cx="11793571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54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-flow-diagram-symbols">
            <a:extLst>
              <a:ext uri="{FF2B5EF4-FFF2-40B4-BE49-F238E27FC236}">
                <a16:creationId xmlns:a16="http://schemas.microsoft.com/office/drawing/2014/main" id="{90532837-FF9E-1E60-D49D-303E9D1A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30" y="-1"/>
            <a:ext cx="10035458" cy="6902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89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1007</TotalTime>
  <Words>24</Words>
  <Application>Microsoft Office PowerPoint</Application>
  <PresentationFormat>Widescreen</PresentationFormat>
  <Paragraphs>15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759</cp:revision>
  <dcterms:created xsi:type="dcterms:W3CDTF">2022-03-04T14:44:43Z</dcterms:created>
  <dcterms:modified xsi:type="dcterms:W3CDTF">2023-11-01T08:58:56Z</dcterms:modified>
</cp:coreProperties>
</file>