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8"/>
  </p:notesMasterIdLst>
  <p:sldIdLst>
    <p:sldId id="328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2" r:id="rId12"/>
    <p:sldId id="323" r:id="rId13"/>
    <p:sldId id="325" r:id="rId14"/>
    <p:sldId id="324" r:id="rId15"/>
    <p:sldId id="326" r:id="rId16"/>
    <p:sldId id="32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328"/>
            <p14:sldId id="257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2"/>
            <p14:sldId id="323"/>
            <p14:sldId id="325"/>
            <p14:sldId id="324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3634" autoAdjust="0"/>
  </p:normalViewPr>
  <p:slideViewPr>
    <p:cSldViewPr snapToGrid="0">
      <p:cViewPr>
        <p:scale>
          <a:sx n="106" d="100"/>
          <a:sy n="106" d="100"/>
        </p:scale>
        <p:origin x="132" y="-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10/29/2023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946214-9B05-41F3-AF90-C1754DD847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327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A70F3-DBD4-4AD6-B183-71DA77992966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16512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COMSATS University Islamabad, Abbottabad Campus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A359-2702-42F6-B8CF-17266FAFE9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7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10/29/2023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10/29/2023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4686300" y="2459832"/>
            <a:ext cx="60579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61175" y="3150395"/>
            <a:ext cx="50830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14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Swimlane </a:t>
            </a:r>
          </a:p>
          <a:p>
            <a:pPr algn="r"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prstClr val="black">
                  <a:lumMod val="95000"/>
                  <a:lumOff val="5000"/>
                </a:prstClr>
              </a:solidFill>
              <a:latin typeface="Georgia" pitchFamily="18" charset="0"/>
              <a:cs typeface="Arial" pitchFamily="34" charset="0"/>
            </a:endParaRPr>
          </a:p>
        </p:txBody>
      </p:sp>
      <p:sp>
        <p:nvSpPr>
          <p:cNvPr id="2054" name="TextBox 40"/>
          <p:cNvSpPr txBox="1">
            <a:spLocks noChangeArrowheads="1"/>
          </p:cNvSpPr>
          <p:nvPr/>
        </p:nvSpPr>
        <p:spPr bwMode="auto">
          <a:xfrm>
            <a:off x="1066800" y="1277144"/>
            <a:ext cx="7239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Department of Computer Science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81100" y="1199939"/>
            <a:ext cx="9829800" cy="0"/>
          </a:xfrm>
          <a:prstGeom prst="line">
            <a:avLst/>
          </a:prstGeom>
          <a:ln cmpd="dbl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362200" y="76200"/>
            <a:ext cx="7162800" cy="928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sz="4800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  <a:cs typeface="Arial" pitchFamily="34" charset="0"/>
              </a:rPr>
              <a:t>CUI Abbottabad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522476" y="6221984"/>
            <a:ext cx="6327648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>
                <a:solidFill>
                  <a:prstClr val="black">
                    <a:lumMod val="95000"/>
                    <a:lumOff val="5000"/>
                  </a:prstClr>
                </a:solidFill>
                <a:latin typeface="Century Gothic" panose="020B0502020202020204"/>
              </a:rPr>
              <a:t>COMSATS University Islamabad, Abbottabad Campus</a:t>
            </a:r>
          </a:p>
        </p:txBody>
      </p:sp>
      <p:pic>
        <p:nvPicPr>
          <p:cNvPr id="8" name="Picture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76200"/>
            <a:ext cx="1230086" cy="107950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  <a:softEdge rad="1778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1B4EBF-FE9C-E54A-5890-D9458130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21" y="275665"/>
            <a:ext cx="11054375" cy="41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1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1FE97-523E-5701-5514-42479DC36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994" y="47208"/>
            <a:ext cx="8121899" cy="68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66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0D666-D2A6-678A-AB18-42878F256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529" y="277812"/>
            <a:ext cx="6915742" cy="637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71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4BCC7-5EC0-93C1-DA3F-651B4FCF0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179" y="2594503"/>
            <a:ext cx="8746288" cy="113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3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41F49-4124-CCA9-2C25-7DC39FE88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889" y="441771"/>
            <a:ext cx="9591675" cy="641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267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B7B711-1B9C-52F0-A3D0-252C489B2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0" y="279992"/>
            <a:ext cx="11254337" cy="373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87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6A629-5850-D8B5-95A7-7A75E2E7E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44" y="422741"/>
            <a:ext cx="10221727" cy="622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39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CC-41CE-4ED1-A998-9DBB8DC8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8AF1E-822A-4771-B555-D8402AE3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4381" y="2093976"/>
            <a:ext cx="10058400" cy="4050792"/>
          </a:xfrm>
        </p:spPr>
        <p:txBody>
          <a:bodyPr>
            <a:normAutofit/>
          </a:bodyPr>
          <a:lstStyle/>
          <a:p>
            <a:r>
              <a:rPr lang="en-US" dirty="0"/>
              <a:t>Swimlane Diagram</a:t>
            </a:r>
          </a:p>
          <a:p>
            <a:pPr marL="0" indent="0">
              <a:buNone/>
            </a:pPr>
            <a:r>
              <a:rPr lang="en-US" dirty="0"/>
              <a:t>https://www.lucidchart.com/pages/tutorial/swimlane-diagram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862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6EE7C9-AE56-1CD7-84EE-F81AE2CAB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33374"/>
            <a:ext cx="11437256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7950B8-438D-890D-0094-5C71F2E95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75" y="317686"/>
            <a:ext cx="9627254" cy="63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33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1CD3C3-1781-C7DC-7848-EE0AC7A6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21" y="379139"/>
            <a:ext cx="9431431" cy="647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8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50E4B3-FE8B-1873-6BE6-38A921A9B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" y="510148"/>
            <a:ext cx="9920848" cy="59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521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2D5F6D-66E2-6703-AC73-666CA370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20" y="591950"/>
            <a:ext cx="10800492" cy="371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4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E8B86C-E95E-439A-6C96-B00973F4E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31" y="215432"/>
            <a:ext cx="9251857" cy="643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76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F10F27-2B63-7677-652C-9E1C6FD9F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57" y="267540"/>
            <a:ext cx="10511114" cy="590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141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1018</TotalTime>
  <Words>23</Words>
  <Application>Microsoft Office PowerPoint</Application>
  <PresentationFormat>Widescreen</PresentationFormat>
  <Paragraphs>14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Georgia</vt:lpstr>
      <vt:lpstr>Rockwell</vt:lpstr>
      <vt:lpstr>Rockwell Condensed</vt:lpstr>
      <vt:lpstr>Times New Roman</vt:lpstr>
      <vt:lpstr>Wingdings</vt:lpstr>
      <vt:lpstr>Wood Type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780</cp:revision>
  <dcterms:created xsi:type="dcterms:W3CDTF">2022-03-04T14:44:43Z</dcterms:created>
  <dcterms:modified xsi:type="dcterms:W3CDTF">2023-10-29T05:24:09Z</dcterms:modified>
</cp:coreProperties>
</file>