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4"/>
  </p:notesMasterIdLst>
  <p:sldIdLst>
    <p:sldId id="337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37"/>
            <p14:sldId id="257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328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11/25/2023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1175" y="3150395"/>
            <a:ext cx="5083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16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Dialog Map</a:t>
            </a: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F4A93-036C-DA94-A921-8D8EFFB9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" y="333375"/>
            <a:ext cx="11706267" cy="49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2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8C3E9-1B12-AD9D-D524-5C58E206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491067"/>
            <a:ext cx="10892896" cy="56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7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141FE-0B8C-1123-B542-0E6F8550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8" y="442912"/>
            <a:ext cx="11558306" cy="26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Dialog Map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C5B9AC-32C9-794E-2B21-15AE5690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9" y="298449"/>
            <a:ext cx="11592205" cy="51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D985-48BD-3A0D-0792-66069AA1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8" y="233081"/>
            <a:ext cx="11712390" cy="30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00DF0-2EF8-0C6C-02A6-0A5DF871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5" y="452437"/>
            <a:ext cx="11188233" cy="59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6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FAFC5-0EF9-5497-250C-B229C1FB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1" y="503423"/>
            <a:ext cx="11496017" cy="50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0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5C64A-057A-38C2-3A1B-151452ED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6" y="285750"/>
            <a:ext cx="11430846" cy="46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88BDE-A036-3750-2B6E-B021938E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2" y="309562"/>
            <a:ext cx="11693263" cy="20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778B6-D2F2-2121-633B-C542B6EB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67" y="598001"/>
            <a:ext cx="5210086" cy="54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9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1032</TotalTime>
  <Words>21</Words>
  <Application>Microsoft Office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801</cp:revision>
  <dcterms:created xsi:type="dcterms:W3CDTF">2022-03-04T14:44:43Z</dcterms:created>
  <dcterms:modified xsi:type="dcterms:W3CDTF">2023-11-25T05:08:05Z</dcterms:modified>
</cp:coreProperties>
</file>