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0"/>
  </p:notesMasterIdLst>
  <p:sldIdLst>
    <p:sldId id="328" r:id="rId2"/>
    <p:sldId id="257" r:id="rId3"/>
    <p:sldId id="313" r:id="rId4"/>
    <p:sldId id="314" r:id="rId5"/>
    <p:sldId id="315" r:id="rId6"/>
    <p:sldId id="316" r:id="rId7"/>
    <p:sldId id="317" r:id="rId8"/>
    <p:sldId id="31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291A-8063-4187-B0F8-D297E6CE945F}">
          <p14:sldIdLst>
            <p14:sldId id="328"/>
            <p14:sldId id="257"/>
            <p14:sldId id="313"/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31" autoAdjust="0"/>
    <p:restoredTop sz="93634" autoAdjust="0"/>
  </p:normalViewPr>
  <p:slideViewPr>
    <p:cSldViewPr snapToGrid="0">
      <p:cViewPr>
        <p:scale>
          <a:sx n="106" d="100"/>
          <a:sy n="106" d="100"/>
        </p:scale>
        <p:origin x="5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C28D-CB48-4D3E-BAB4-DBF2D1751DC9}" type="datetimeFigureOut">
              <a:rPr lang="en-PK" smtClean="0"/>
              <a:t>11/25/2023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70F3-DBD4-4AD6-B183-71DA7799296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1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46214-9B05-41F3-AF90-C1754DD847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2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A70F3-DBD4-4AD6-B183-71DA77992966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65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COMSATS University Islamabad, Abbottabad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A359-2702-42F6-B8CF-17266FAFE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4686300" y="2459832"/>
            <a:ext cx="60579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SRE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1175" y="3150395"/>
            <a:ext cx="5083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17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Decision Table </a:t>
            </a:r>
            <a:endParaRPr lang="en-US" sz="2400" dirty="0">
              <a:solidFill>
                <a:prstClr val="black">
                  <a:lumMod val="95000"/>
                  <a:lumOff val="5000"/>
                </a:prstClr>
              </a:solidFill>
              <a:latin typeface="Georgia" pitchFamily="18" charset="0"/>
              <a:cs typeface="Arial" pitchFamily="34" charset="0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>
                  <a:lumMod val="95000"/>
                  <a:lumOff val="5000"/>
                </a:prstClr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054" name="TextBox 40"/>
          <p:cNvSpPr txBox="1">
            <a:spLocks noChangeArrowheads="1"/>
          </p:cNvSpPr>
          <p:nvPr/>
        </p:nvSpPr>
        <p:spPr bwMode="auto">
          <a:xfrm>
            <a:off x="1066800" y="1277144"/>
            <a:ext cx="723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Department of Computer Science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81100" y="1199939"/>
            <a:ext cx="9829800" cy="0"/>
          </a:xfrm>
          <a:prstGeom prst="line">
            <a:avLst/>
          </a:prstGeom>
          <a:ln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2200" y="76200"/>
            <a:ext cx="7162800" cy="92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CUI Abbottabad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2476" y="6221984"/>
            <a:ext cx="6327648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/>
              </a:rPr>
              <a:t>COMSATS University Islamabad, Abbottabad Campus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"/>
            <a:ext cx="1230086" cy="10795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1778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7CC-41CE-4ED1-A998-9DBB8DC8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AF1E-822A-4771-B555-D8402AE3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381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Decision Tree and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07D7D0-69FE-D609-0612-DC683FCA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70" y="310090"/>
            <a:ext cx="11481696" cy="55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4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C5BBC5-B21C-02D3-8824-9420701B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8" y="513291"/>
            <a:ext cx="10569846" cy="35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60187-B2A5-4752-9CE5-3D4EFB9B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47" y="1016083"/>
            <a:ext cx="10113792" cy="44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BFDD7C-6A7C-6629-FBA8-4E75241C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08" y="491066"/>
            <a:ext cx="11378594" cy="24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2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94CC6-4357-D770-4DB5-6D035240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1" y="1933561"/>
            <a:ext cx="11103720" cy="20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9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156B0-D5B7-F62A-5913-22680AB0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67" y="593725"/>
            <a:ext cx="9944100" cy="60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34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1043</TotalTime>
  <Words>23</Words>
  <Application>Microsoft Office PowerPoint</Application>
  <PresentationFormat>Widescreen</PresentationFormat>
  <Paragraphs>13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Georgia</vt:lpstr>
      <vt:lpstr>Rockwell</vt:lpstr>
      <vt:lpstr>Rockwell Condensed</vt:lpstr>
      <vt:lpstr>Times New Roman</vt:lpstr>
      <vt:lpstr>Wingdings</vt:lpstr>
      <vt:lpstr>Wood Type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Neeli Khan</dc:creator>
  <cp:lastModifiedBy>Laiba binta tahir</cp:lastModifiedBy>
  <cp:revision>791</cp:revision>
  <dcterms:created xsi:type="dcterms:W3CDTF">2022-03-04T14:44:43Z</dcterms:created>
  <dcterms:modified xsi:type="dcterms:W3CDTF">2023-11-25T05:14:02Z</dcterms:modified>
</cp:coreProperties>
</file>