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notesMasterIdLst>
    <p:notesMasterId r:id="rId13"/>
  </p:notesMasterIdLst>
  <p:sldIdLst>
    <p:sldId id="328" r:id="rId2"/>
    <p:sldId id="257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B8291A-8063-4187-B0F8-D297E6CE945F}">
          <p14:sldIdLst>
            <p14:sldId id="328"/>
            <p14:sldId id="257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3634" autoAdjust="0"/>
  </p:normalViewPr>
  <p:slideViewPr>
    <p:cSldViewPr snapToGrid="0">
      <p:cViewPr varScale="1">
        <p:scale>
          <a:sx n="96" d="100"/>
          <a:sy n="96" d="100"/>
        </p:scale>
        <p:origin x="5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4C28D-CB48-4D3E-BAB4-DBF2D1751DC9}" type="datetimeFigureOut">
              <a:rPr lang="en-PK" smtClean="0"/>
              <a:t>11/25/2023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A70F3-DBD4-4AD6-B183-71DA7799296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4616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946214-9B05-41F3-AF90-C1754DD847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32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A70F3-DBD4-4AD6-B183-71DA77992966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1651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0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7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50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COMSATS University Islamabad, Abbottabad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0A359-2702-42F6-B8CF-17266FAFE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9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1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8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9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1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0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7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9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11/25/2023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3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7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4686300" y="2459832"/>
            <a:ext cx="60579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4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SRE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61175" y="3150395"/>
            <a:ext cx="5083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19</a:t>
            </a: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Event Response Table </a:t>
            </a: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black">
                  <a:lumMod val="95000"/>
                  <a:lumOff val="5000"/>
                </a:prstClr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2054" name="TextBox 40"/>
          <p:cNvSpPr txBox="1">
            <a:spLocks noChangeArrowheads="1"/>
          </p:cNvSpPr>
          <p:nvPr/>
        </p:nvSpPr>
        <p:spPr bwMode="auto">
          <a:xfrm>
            <a:off x="1066800" y="1277144"/>
            <a:ext cx="723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</a:rPr>
              <a:t>Department of Computer Science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181100" y="1199939"/>
            <a:ext cx="9829800" cy="0"/>
          </a:xfrm>
          <a:prstGeom prst="line">
            <a:avLst/>
          </a:prstGeom>
          <a:ln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62200" y="76200"/>
            <a:ext cx="7162800" cy="92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48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CUI Abbottabad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2476" y="6221984"/>
            <a:ext cx="6327648" cy="365125"/>
          </a:xfr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/>
              </a:rPr>
              <a:t>COMSATS University Islamabad, Abbottabad Campus</a:t>
            </a:r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6200"/>
            <a:ext cx="1230086" cy="10795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  <a:softEdge rad="1778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86970A-E2EC-DE0B-2598-71882899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15" y="326495"/>
            <a:ext cx="11377085" cy="400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7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C85FAD-C2D9-3B8C-3840-7F4850656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08" y="274107"/>
            <a:ext cx="11678506" cy="26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1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D7CC-41CE-4ED1-A998-9DBB8DC8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8AF1E-822A-4771-B555-D8402AE3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381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Swimlane Diagram</a:t>
            </a:r>
          </a:p>
          <a:p>
            <a:pPr marL="0" indent="0">
              <a:buNone/>
            </a:pPr>
            <a:r>
              <a:rPr lang="en-US" dirty="0"/>
              <a:t>https://www.lucidchart.com/pages/tutorial/swimlane-diagram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6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B7491A-0B08-149B-8715-A006B740F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59" y="371474"/>
            <a:ext cx="11330960" cy="367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4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7EB6D3-0A80-35AB-A292-FA0362A73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20" y="359833"/>
            <a:ext cx="11441667" cy="184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8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590D73-310E-F589-C944-9BB3EC414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62" y="348721"/>
            <a:ext cx="10944127" cy="1141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03EF37-A37D-D935-CA3B-51295D6EE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72" y="1625600"/>
            <a:ext cx="10722505" cy="311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5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84927B-BE6B-6C30-D731-A0E75A7E3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08" y="876893"/>
            <a:ext cx="8329808" cy="502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2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78387E-36FC-5CCD-805C-7B370112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07" y="238125"/>
            <a:ext cx="11361073" cy="452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5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EDA895-1E75-9CA2-EF64-BAB69AA75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334962"/>
            <a:ext cx="11233212" cy="220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2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474BC0-5FF0-4572-EE9F-05CB42E15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23" y="363636"/>
            <a:ext cx="9314615" cy="614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16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1036</TotalTime>
  <Words>25</Words>
  <Application>Microsoft Office PowerPoint</Application>
  <PresentationFormat>Widescreen</PresentationFormat>
  <Paragraphs>14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Century Gothic</vt:lpstr>
      <vt:lpstr>Georgia</vt:lpstr>
      <vt:lpstr>Rockwell</vt:lpstr>
      <vt:lpstr>Rockwell Condensed</vt:lpstr>
      <vt:lpstr>Times New Roman</vt:lpstr>
      <vt:lpstr>Wingdings</vt:lpstr>
      <vt:lpstr>Wood Type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dc:creator>Neeli Khan</dc:creator>
  <cp:lastModifiedBy>Laiba binta tahir</cp:lastModifiedBy>
  <cp:revision>794</cp:revision>
  <dcterms:created xsi:type="dcterms:W3CDTF">2022-03-04T14:44:43Z</dcterms:created>
  <dcterms:modified xsi:type="dcterms:W3CDTF">2023-11-25T05:08:40Z</dcterms:modified>
</cp:coreProperties>
</file>