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31"/>
  </p:notesMasterIdLst>
  <p:sldIdLst>
    <p:sldId id="328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8"/>
            <p14:sldId id="257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8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11/25/2023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20</a:t>
            </a: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Documenting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D868F-48F4-9E77-4754-BF11C650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9" y="472546"/>
            <a:ext cx="11479755" cy="335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E7C28-8E3A-9E4E-142E-BF162A51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264054"/>
            <a:ext cx="11481440" cy="26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5F998-842A-7E3B-7DF5-881DA1D5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7" y="-1"/>
            <a:ext cx="11686673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C45FF-5717-4B6A-51B6-DBA50626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600267" cy="66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2F733-7226-D4DF-F7B8-50B8C7E8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7800"/>
            <a:ext cx="11891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7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97075-9DC3-7EDA-8C35-8B5042BB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91"/>
            <a:ext cx="10537209" cy="17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27FDF-4B0A-9672-1C73-C4CF1228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0" y="122237"/>
            <a:ext cx="10651597" cy="66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63B5B-3164-9C3C-833A-52C35AB7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6" y="259820"/>
            <a:ext cx="10267123" cy="874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D52AD-4D9A-1379-8A0B-B3992D88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" y="1134533"/>
            <a:ext cx="5910263" cy="54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48C47-8747-2BCA-1275-B840287B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" y="360362"/>
            <a:ext cx="8435138" cy="54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A302E-BC8C-5122-A3B7-549C34C0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0" y="280458"/>
            <a:ext cx="11175407" cy="57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Documenting the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32069-FE56-4C5B-A153-5752A4EE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" y="274637"/>
            <a:ext cx="11651825" cy="57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2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9C3E3-2B9B-1B48-F9A9-CF01E552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7012"/>
            <a:ext cx="9639300" cy="63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F63B6-8658-F73C-C152-DC535250C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16429"/>
            <a:ext cx="11062230" cy="59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360A1-4BBD-B873-3F2D-951ABA48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0" y="359304"/>
            <a:ext cx="11541790" cy="51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6739D-2C40-3EF5-5190-9CD4B18A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155045"/>
            <a:ext cx="10434638" cy="65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9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371F0-0FB4-7B4E-276F-9C1B9B1A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3" y="229658"/>
            <a:ext cx="11553812" cy="2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01059-90DE-D8BA-F0C6-FD7F206F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8" y="223837"/>
            <a:ext cx="11116205" cy="54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E09E5-DF33-086D-F64A-33154386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" y="552449"/>
            <a:ext cx="11525925" cy="51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C0205-7761-D0E1-C316-37729B40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1" y="540808"/>
            <a:ext cx="11531382" cy="30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7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DAA01-B305-A401-8231-45908238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311679"/>
            <a:ext cx="11235621" cy="31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5C0D4-9960-5EC9-CEBA-18AB184E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8" y="1648883"/>
            <a:ext cx="11301343" cy="431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78B26-2ACE-BBE7-3F83-1AAADB9E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425979"/>
            <a:ext cx="7762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992AE-E455-4D59-60C0-393415A7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6" y="600604"/>
            <a:ext cx="11077899" cy="53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A3FAB-8DFD-5E87-9CA7-6BD9B628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98979"/>
            <a:ext cx="11249506" cy="2698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DBA78-BBC3-9476-0BCB-CC3C5D1B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823634"/>
            <a:ext cx="10566388" cy="12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4C37C-B46D-243D-754C-F5122687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5" y="424391"/>
            <a:ext cx="11519519" cy="35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645D5-8E06-7BC0-C856-5BD25902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5" y="389996"/>
            <a:ext cx="11488584" cy="5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B5E1E-6875-085E-059B-57E6A089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71" y="426507"/>
            <a:ext cx="1152114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95F39-BB6A-B864-5442-94BE9C2A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5" y="371474"/>
            <a:ext cx="1108014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0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1058</TotalTime>
  <Words>21</Words>
  <Application>Microsoft Office PowerPoint</Application>
  <PresentationFormat>Widescreen</PresentationFormat>
  <Paragraphs>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834</cp:revision>
  <dcterms:created xsi:type="dcterms:W3CDTF">2022-03-04T14:44:43Z</dcterms:created>
  <dcterms:modified xsi:type="dcterms:W3CDTF">2023-11-25T05:00:39Z</dcterms:modified>
</cp:coreProperties>
</file>