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44"/>
  </p:notesMasterIdLst>
  <p:sldIdLst>
    <p:sldId id="270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4" r:id="rId15"/>
    <p:sldId id="286" r:id="rId16"/>
    <p:sldId id="285" r:id="rId17"/>
    <p:sldId id="316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184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09/30/2023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162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214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1" y="3161281"/>
            <a:ext cx="4109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4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Process</a:t>
            </a: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0549BD-AC91-F717-9AD5-287EFBA3B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626" y="1120790"/>
            <a:ext cx="7714721" cy="512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18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07D212-71B4-138A-CF63-721F9249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00" y="2238374"/>
            <a:ext cx="8071073" cy="192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5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5145D-584F-A657-B715-DA519ECFD4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2" r="1410"/>
          <a:stretch/>
        </p:blipFill>
        <p:spPr>
          <a:xfrm>
            <a:off x="792134" y="824162"/>
            <a:ext cx="9669323" cy="589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1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766E0-7B8E-FF55-D66B-3EABBF07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8" y="756988"/>
            <a:ext cx="10606227" cy="534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2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6CA77-CF06-22B2-EA2E-AABFA9884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9" y="1030454"/>
            <a:ext cx="10427954" cy="50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52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E4D18-D7A4-72BD-DD3A-0F57029F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260" y="1326482"/>
            <a:ext cx="9421703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05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08C039-67A6-8825-77E2-37A233D9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95" y="1961509"/>
            <a:ext cx="9535639" cy="1291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3B6EB8-7525-5C0D-7E08-43D9396CD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98" y="3668294"/>
            <a:ext cx="9221778" cy="11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9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290B4E-5A4A-0A9A-7ECF-6D3DCAA5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90" y="1424989"/>
            <a:ext cx="9740176" cy="36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0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F63C13-7CEE-84C9-D52A-EA613914C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45" y="1012108"/>
            <a:ext cx="10213919" cy="47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7E4B0-5C32-CFFE-F215-88F1D84A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2" y="1268717"/>
            <a:ext cx="10392194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5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07D63D-CE06-CCE2-C6F7-55F939DA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61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B9234-B5C4-9A3B-CA7B-6E9B0EC252AA}"/>
              </a:ext>
            </a:extLst>
          </p:cNvPr>
          <p:cNvSpPr txBox="1"/>
          <p:nvPr/>
        </p:nvSpPr>
        <p:spPr>
          <a:xfrm>
            <a:off x="1139764" y="1950543"/>
            <a:ext cx="8729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Requirements Development Process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10419-1D0B-3372-C7B0-A7971238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00" y="966398"/>
            <a:ext cx="10332647" cy="49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2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E7FDE4-B1A2-4D61-5DE5-CCC9CA64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42" y="547437"/>
            <a:ext cx="10259596" cy="56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86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632BE7-7606-95B3-04DB-1F2111CBD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8" y="643940"/>
            <a:ext cx="10014284" cy="3592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AA888-5412-83B1-FF6D-78BBAB69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97" y="4386497"/>
            <a:ext cx="8941051" cy="84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92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0E334-A00A-F309-12B9-E93AFD5F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27" y="753365"/>
            <a:ext cx="10159583" cy="51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5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E1A451-64AD-0F68-F38B-A48C30F3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92" y="685826"/>
            <a:ext cx="11613260" cy="52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8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282F7-2DB3-1FFA-1508-14151318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915" y="836834"/>
            <a:ext cx="9257575" cy="239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8701F2-82A4-1D2A-C077-1ECB1AE20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15" y="3704974"/>
            <a:ext cx="9600475" cy="179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9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A7E35-60C6-463F-5C9F-704E2694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06" y="933477"/>
            <a:ext cx="10437951" cy="470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FA71F4-1DD6-E53F-8EFE-F873D1AC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61" y="782830"/>
            <a:ext cx="10282155" cy="514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58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FE7CBF-3EDE-8076-2C0E-E2CC4189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28" y="1703163"/>
            <a:ext cx="9492414" cy="31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9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6D60A1-F8D5-4A4F-CDE6-6E8882ACD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46" y="893984"/>
            <a:ext cx="9126650" cy="47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9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2740D0-0C9E-DF70-B409-2B4D551B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35" y="2008465"/>
            <a:ext cx="9817214" cy="3034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F22025-C29A-BBB0-AE33-F10B18A91F90}"/>
              </a:ext>
            </a:extLst>
          </p:cNvPr>
          <p:cNvSpPr txBox="1"/>
          <p:nvPr/>
        </p:nvSpPr>
        <p:spPr>
          <a:xfrm>
            <a:off x="433691" y="860471"/>
            <a:ext cx="1082675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242021"/>
                </a:solidFill>
                <a:effectLst/>
                <a:latin typeface="SegoeSemibold"/>
              </a:rPr>
              <a:t>Good practices for requirements engineering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0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6A3FA-9F5D-5809-37B3-8F83B32E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08" y="1054629"/>
            <a:ext cx="10532171" cy="413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37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C917F-E173-2DF5-1DC5-2999BE2B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085" y="799960"/>
            <a:ext cx="10107252" cy="50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03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2B26A-50A3-5A7F-C1DC-2CAE7A8A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17" y="2345239"/>
            <a:ext cx="9269857" cy="1324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4132E-1FB9-7600-6F83-C76654F0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17" y="3812354"/>
            <a:ext cx="9131494" cy="112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77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4C567-9AAA-BD99-2E3C-5D9343D5B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8" y="966035"/>
            <a:ext cx="9485536" cy="51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53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14806-CA3B-9283-EE5D-C01CDEFF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84" y="1344612"/>
            <a:ext cx="8975280" cy="42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94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99C021-09E9-C7AB-1C9F-C89142657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3" y="1333445"/>
            <a:ext cx="10829924" cy="2318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D0E63-8184-FB7E-A958-9734A649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41" y="3760331"/>
            <a:ext cx="10079038" cy="11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57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D604A-6FE9-FAD9-BF44-5B473B26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40" y="1053181"/>
            <a:ext cx="9164387" cy="49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75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AC6AF-3A87-66E0-F8BD-B9F3E874B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2" y="371475"/>
            <a:ext cx="11727679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9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B038EC-799E-023D-07F6-DF3F9B6A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62" y="2072607"/>
            <a:ext cx="9999775" cy="23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12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1B0714-7C75-4025-B099-FBEA5E9F5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65" y="1226441"/>
            <a:ext cx="9821167" cy="364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7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35933-4A01-063A-6006-2CBC4293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33" y="1790392"/>
            <a:ext cx="9967356" cy="20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902963-887F-058C-BCFA-F3371476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86" y="745651"/>
            <a:ext cx="10019214" cy="4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56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CC8658-DBD1-88DC-DEE6-817BD3F8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73" y="506829"/>
            <a:ext cx="9636458" cy="55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24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DC6AC2-C03A-564C-6ABB-902E3BC8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84" y="1109272"/>
            <a:ext cx="8941664" cy="458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3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ED120B-E573-B709-8A43-F3C22813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532533" cy="68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7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1498D-A297-8CAA-87BB-DD3696E76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2" y="595562"/>
            <a:ext cx="10184732" cy="45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1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85F81E-8A3D-C0AE-DB22-CD0D7F35E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79" y="1595270"/>
            <a:ext cx="9846289" cy="308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62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B0174-2516-C94F-DF41-B592C1961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8" y="1244847"/>
            <a:ext cx="10408346" cy="4627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052181-2A01-29AF-D1A0-69C169D8C041}"/>
              </a:ext>
            </a:extLst>
          </p:cNvPr>
          <p:cNvSpPr txBox="1"/>
          <p:nvPr/>
        </p:nvSpPr>
        <p:spPr>
          <a:xfrm>
            <a:off x="161395" y="396502"/>
            <a:ext cx="1001553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242021"/>
                </a:solidFill>
                <a:effectLst/>
                <a:latin typeface="Segoe"/>
              </a:rPr>
              <a:t>A requirements development process framework</a:t>
            </a:r>
            <a:r>
              <a:rPr lang="en-US" sz="2800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1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1E2E9-865F-1F7F-C5F2-D74D8E83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" y="1049114"/>
            <a:ext cx="10651958" cy="38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4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580</TotalTime>
  <Words>38</Words>
  <Application>Microsoft Office PowerPoint</Application>
  <PresentationFormat>Widescreen</PresentationFormat>
  <Paragraphs>15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Century Gothic</vt:lpstr>
      <vt:lpstr>Georgia</vt:lpstr>
      <vt:lpstr>Rockwell</vt:lpstr>
      <vt:lpstr>Rockwell Condensed</vt:lpstr>
      <vt:lpstr>Segoe</vt:lpstr>
      <vt:lpstr>SegoeSemibold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246</cp:revision>
  <dcterms:created xsi:type="dcterms:W3CDTF">2022-03-04T14:44:43Z</dcterms:created>
  <dcterms:modified xsi:type="dcterms:W3CDTF">2023-09-30T11:52:25Z</dcterms:modified>
</cp:coreProperties>
</file>