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46"/>
  </p:notesMasterIdLst>
  <p:sldIdLst>
    <p:sldId id="270" r:id="rId2"/>
    <p:sldId id="257" r:id="rId3"/>
    <p:sldId id="271" r:id="rId4"/>
    <p:sldId id="272" r:id="rId5"/>
    <p:sldId id="273" r:id="rId6"/>
    <p:sldId id="274" r:id="rId7"/>
    <p:sldId id="275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3634" autoAdjust="0"/>
  </p:normalViewPr>
  <p:slideViewPr>
    <p:cSldViewPr snapToGrid="0">
      <p:cViewPr>
        <p:scale>
          <a:sx n="106" d="100"/>
          <a:sy n="106" d="100"/>
        </p:scale>
        <p:origin x="1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4C28D-CB48-4D3E-BAB4-DBF2D1751DC9}" type="datetimeFigureOut">
              <a:rPr lang="en-PK" smtClean="0"/>
              <a:t>09/30/2023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A70F3-DBD4-4AD6-B183-71DA7799296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616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946214-9B05-41F3-AF90-C1754DD847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32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0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5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COMSATS University Islamabad, Abbottabad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0A359-2702-42F6-B8CF-17266FAFE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7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9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9/30/2023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7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9/30/2023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9/30/2023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7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4686300" y="2459832"/>
            <a:ext cx="60579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SRE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9401" y="3161281"/>
            <a:ext cx="41093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5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Business Requirements</a:t>
            </a:r>
          </a:p>
        </p:txBody>
      </p:sp>
      <p:sp>
        <p:nvSpPr>
          <p:cNvPr id="2054" name="TextBox 40"/>
          <p:cNvSpPr txBox="1">
            <a:spLocks noChangeArrowheads="1"/>
          </p:cNvSpPr>
          <p:nvPr/>
        </p:nvSpPr>
        <p:spPr bwMode="auto">
          <a:xfrm>
            <a:off x="1066800" y="1277144"/>
            <a:ext cx="723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Department of Computer Science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181100" y="1199939"/>
            <a:ext cx="9829800" cy="0"/>
          </a:xfrm>
          <a:prstGeom prst="line">
            <a:avLst/>
          </a:prstGeom>
          <a:ln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2200" y="76200"/>
            <a:ext cx="7162800" cy="92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8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CUI Abbottabad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2476" y="6221984"/>
            <a:ext cx="6327648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/>
              </a:rPr>
              <a:t>COMSATS University Islamabad, Abbottabad Campus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6200"/>
            <a:ext cx="1230086" cy="10795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  <a:softEdge rad="1778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23C607-FA2F-1535-887C-16B08077F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908" y="1939675"/>
            <a:ext cx="8061807" cy="245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12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A4A5DA-1636-E0A3-5648-DE3DDB2F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854" y="1543553"/>
            <a:ext cx="8686264" cy="3377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31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E4AE6F-1893-5DE1-3DBB-7C5EFC2EE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987" y="2515407"/>
            <a:ext cx="7866885" cy="14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9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F01018-4C77-DE8E-481C-17CF7745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219" y="1275290"/>
            <a:ext cx="6426870" cy="45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67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7EE274-A387-29A2-FF39-A414DB5C7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933" y="2570719"/>
            <a:ext cx="7527535" cy="9779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CB5B4D-A978-4315-D21B-3EE7056A7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933" y="3745235"/>
            <a:ext cx="7647851" cy="125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5D5118-65D8-B82C-97C6-A49F9ABE4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04" y="1786189"/>
            <a:ext cx="7802675" cy="349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89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FA3D45-823D-AE77-D190-B81F59BEB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950" y="1338403"/>
            <a:ext cx="8685469" cy="393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72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1FCF22-D504-8179-4FFB-8EC31A933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20" y="2663350"/>
            <a:ext cx="8580725" cy="171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31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7D84C-1C2B-909B-4EE8-51BC0D134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996" y="1485539"/>
            <a:ext cx="4936190" cy="421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739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8F75C0-E35D-9C77-49A9-21F1DE2D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563" y="2258205"/>
            <a:ext cx="9820374" cy="197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8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D7CC-41CE-4ED1-A998-9DBB8DC8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AF1E-822A-4771-B555-D8402AE3F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07D63D-CE06-CCE2-C6F7-55F939DAC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6675" y="36131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B9234-B5C4-9A3B-CA7B-6E9B0EC252AA}"/>
              </a:ext>
            </a:extLst>
          </p:cNvPr>
          <p:cNvSpPr txBox="1"/>
          <p:nvPr/>
        </p:nvSpPr>
        <p:spPr>
          <a:xfrm>
            <a:off x="1139764" y="1950543"/>
            <a:ext cx="87291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Business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business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0ED99-D553-04D1-F412-56E830C42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26" y="1681552"/>
            <a:ext cx="9556551" cy="32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42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C2937A-5301-08E7-C7FA-36E45A68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62" y="1278355"/>
            <a:ext cx="7920352" cy="4484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861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275BE-595E-7F4F-7E19-520A2E0F0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695" y="2051634"/>
            <a:ext cx="10383224" cy="191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684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DDB8A9-C415-084D-60F2-9D497D92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54" y="1774435"/>
            <a:ext cx="8417521" cy="334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31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9B47F4-8573-3B1F-4133-673F44DD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28" y="1863251"/>
            <a:ext cx="8242361" cy="302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295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1B10B7-4C56-A1D4-950F-CBBB9BD3C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412" y="2400021"/>
            <a:ext cx="8707745" cy="142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91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1A91A-DA0E-8563-DCF1-920476661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07" y="87783"/>
            <a:ext cx="7523691" cy="668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70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FC9978-5E49-1317-CB9F-9F2722866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584" y="1583434"/>
            <a:ext cx="8107832" cy="391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19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24406-7466-5887-6975-82DB5D0A6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07" y="2326886"/>
            <a:ext cx="8279888" cy="192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91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AE635-D64C-AE40-7792-7A00C56AE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26" y="859756"/>
            <a:ext cx="8656638" cy="512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E3D7B-CBE2-9DF8-1792-7B072D277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439208"/>
            <a:ext cx="10274300" cy="233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71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FD5ED0-6BC9-0778-C672-5D490DDA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352" y="1810529"/>
            <a:ext cx="7137622" cy="318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581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4BD019-C76B-9941-687A-4DCC4D66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226" y="2473715"/>
            <a:ext cx="8224700" cy="205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32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FB402E-B32A-3194-1B60-E63290C56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385" y="1710044"/>
            <a:ext cx="8571601" cy="389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4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940333-0E63-B44E-178D-9F79078A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1" y="2671148"/>
            <a:ext cx="8109284" cy="165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730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354748-F3B4-0E0A-9638-53A932BD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923" y="2435976"/>
            <a:ext cx="8673488" cy="15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041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B4640D-EE86-5BE8-7E99-6A1FDCC2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227" y="1641669"/>
            <a:ext cx="8574283" cy="379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291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9D49EB-648A-E468-BD49-287EAA770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05" y="1911545"/>
            <a:ext cx="8513357" cy="313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222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22630E-8B78-B4A0-1713-3081CBD3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019" y="1636070"/>
            <a:ext cx="7035772" cy="378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355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68B694-7EE4-5A74-985A-974C52775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535" y="1788220"/>
            <a:ext cx="7461975" cy="38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575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A88A0B-DFC4-CCDE-7398-DAF251D0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25" y="1440642"/>
            <a:ext cx="8093186" cy="4421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6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675F2D-9B84-83E1-D75B-46560C676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384" y="1403683"/>
            <a:ext cx="9513160" cy="373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334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1CEB2B-D26E-2FD8-0232-A04CF4148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681" y="920415"/>
            <a:ext cx="7485211" cy="419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30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853DFF-2066-502B-3B8A-C56F36045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724" y="883773"/>
            <a:ext cx="7305397" cy="463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481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C08DC5-C590-8A68-F832-F6C14A0FE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056" y="1794126"/>
            <a:ext cx="9324891" cy="159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573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728BEB-BD39-BD64-1DB4-C19FB2033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702" y="2255031"/>
            <a:ext cx="7234768" cy="13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5589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0E03A5-E87B-E868-8E1F-C2DA65F5C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82" y="1659328"/>
            <a:ext cx="8886452" cy="26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73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4B0BEA-4DBB-1BB5-4354-8368C408C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659" y="1386027"/>
            <a:ext cx="7543278" cy="378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31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091694-EF17-161C-F362-0C17E0FCD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613" y="2143068"/>
            <a:ext cx="8259750" cy="195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23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92C7E6-0F49-938D-05C5-DFF830E8B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68" y="1876843"/>
            <a:ext cx="9101681" cy="1748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6F255A-4D57-B02E-F696-2FA80FC33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63" y="3624848"/>
            <a:ext cx="9944433" cy="134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5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EC357C-A85D-28EF-7B0C-DEF49D8D6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81" y="2105805"/>
            <a:ext cx="10567314" cy="17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34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8CD8E5-5865-884D-70B9-A4806C898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17" y="1875755"/>
            <a:ext cx="8626141" cy="243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022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616</TotalTime>
  <Words>26</Words>
  <Application>Microsoft Office PowerPoint</Application>
  <PresentationFormat>Widescreen</PresentationFormat>
  <Paragraphs>11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Calibri</vt:lpstr>
      <vt:lpstr>Century Gothic</vt:lpstr>
      <vt:lpstr>Georgia</vt:lpstr>
      <vt:lpstr>Rockwell</vt:lpstr>
      <vt:lpstr>Rockwell Condensed</vt:lpstr>
      <vt:lpstr>Times New Roman</vt:lpstr>
      <vt:lpstr>Wingdings</vt:lpstr>
      <vt:lpstr>Wood Type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Neeli Khan</dc:creator>
  <cp:lastModifiedBy>Laiba binta tahir</cp:lastModifiedBy>
  <cp:revision>298</cp:revision>
  <dcterms:created xsi:type="dcterms:W3CDTF">2022-03-04T14:44:43Z</dcterms:created>
  <dcterms:modified xsi:type="dcterms:W3CDTF">2023-09-30T12:03:17Z</dcterms:modified>
</cp:coreProperties>
</file>