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39"/>
  </p:notesMasterIdLst>
  <p:sldIdLst>
    <p:sldId id="270" r:id="rId2"/>
    <p:sldId id="257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5" r:id="rId34"/>
    <p:sldId id="386" r:id="rId35"/>
    <p:sldId id="387" r:id="rId36"/>
    <p:sldId id="388" r:id="rId37"/>
    <p:sldId id="374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291A-8063-4187-B0F8-D297E6CE945F}">
          <p14:sldIdLst>
            <p14:sldId id="270"/>
            <p14:sldId id="257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3634" autoAdjust="0"/>
  </p:normalViewPr>
  <p:slideViewPr>
    <p:cSldViewPr snapToGrid="0">
      <p:cViewPr>
        <p:scale>
          <a:sx n="106" d="100"/>
          <a:sy n="106" d="100"/>
        </p:scale>
        <p:origin x="13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10/29/2023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46214-9B05-41F3-AF90-C1754DD84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2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COMSATS University Islamabad, Abbottabad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A359-2702-42F6-B8CF-17266FAFE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4686300" y="2459832"/>
            <a:ext cx="60579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SRE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55733" y="3161281"/>
            <a:ext cx="5083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7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Understanding User Requirements</a:t>
            </a:r>
          </a:p>
        </p:txBody>
      </p:sp>
      <p:sp>
        <p:nvSpPr>
          <p:cNvPr id="2054" name="TextBox 40"/>
          <p:cNvSpPr txBox="1">
            <a:spLocks noChangeArrowheads="1"/>
          </p:cNvSpPr>
          <p:nvPr/>
        </p:nvSpPr>
        <p:spPr bwMode="auto">
          <a:xfrm>
            <a:off x="1066800" y="1277144"/>
            <a:ext cx="723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Department of Computer Science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81100" y="1199939"/>
            <a:ext cx="9829800" cy="0"/>
          </a:xfrm>
          <a:prstGeom prst="line">
            <a:avLst/>
          </a:prstGeom>
          <a:ln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2200" y="76200"/>
            <a:ext cx="7162800" cy="92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2476" y="6221984"/>
            <a:ext cx="6327648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/>
              </a:rPr>
              <a:t>COMSATS University Islamabad, Abbottabad Campus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"/>
            <a:ext cx="1230086" cy="10795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1778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935C10-ACA3-CBCF-BEE4-C3CD73FD5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795" y="574675"/>
            <a:ext cx="10873592" cy="433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0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DA349E-2131-8EF4-9099-C4A823DE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53" y="360362"/>
            <a:ext cx="11411834" cy="4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0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D25430-817D-67AB-2869-FFF987CC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07" y="367770"/>
            <a:ext cx="11149185" cy="423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75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4F2D9-EC7B-C7FA-487D-044E9DCC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16" y="342900"/>
            <a:ext cx="10554954" cy="524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22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654CA8-55D5-8351-CC69-7ACE96C7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381000"/>
            <a:ext cx="11246882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23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CDA01-4E1F-8263-4452-50AADFB6A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29" y="31432"/>
            <a:ext cx="8050742" cy="6826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3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6DFFA9-6D59-4DAA-3F11-87A4DA15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07" y="351895"/>
            <a:ext cx="10956925" cy="637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74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D98C38-D370-C315-21E7-087D54577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669" y="0"/>
            <a:ext cx="6030398" cy="66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46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D7515-6C74-F645-5E20-409F1FC2D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73050"/>
            <a:ext cx="10885138" cy="460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49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ECE3D8-6455-9B3D-5117-86C51B8E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340782"/>
            <a:ext cx="10673243" cy="539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81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CC-41CE-4ED1-A998-9DBB8DC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F1E-822A-4771-B555-D8402AE3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381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Understanding user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2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D61130-BCE3-F94A-BEB8-DD71F832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328084"/>
            <a:ext cx="10970683" cy="542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53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363DF3-A169-CDC6-6820-A84CF9AF1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16" y="220132"/>
            <a:ext cx="11371625" cy="572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265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B458B-A8FD-8849-1DD8-0B501F4E7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33" y="149775"/>
            <a:ext cx="9135533" cy="655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1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0E803-96C7-E7A8-5DEC-A39FF35CF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-1"/>
            <a:ext cx="8356071" cy="6809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66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91ECCF-37DE-B1C0-2858-CB8E12403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95" y="207962"/>
            <a:ext cx="11835872" cy="650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1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DC14DF-7654-95D8-2017-7F0B039E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2" y="279400"/>
            <a:ext cx="11600921" cy="334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89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214CF-678A-C046-8773-407A392F9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70" y="185208"/>
            <a:ext cx="10952163" cy="503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928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5A5D9-1D95-BC0A-B1CD-F4159AB7B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79916"/>
            <a:ext cx="11127846" cy="64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76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A1F719-6BE5-DDDE-8BDA-16AF212D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20" y="160866"/>
            <a:ext cx="11386080" cy="464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77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857334-9734-16A2-8128-ACC79D4B8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309032"/>
            <a:ext cx="10703942" cy="400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863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B18C62-16ED-D527-06BC-23621FA41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29" y="552979"/>
            <a:ext cx="10137064" cy="523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118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8A6A67-8E28-2EB3-F1ED-8ED5659B7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58" y="450849"/>
            <a:ext cx="11210463" cy="19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168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F6C71-071F-C080-258C-3FB9FAE82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83" y="129116"/>
            <a:ext cx="11245850" cy="25446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5D2907-861E-DB70-1E15-89E4F6E3E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4" y="2537354"/>
            <a:ext cx="11245850" cy="158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69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2913C5-D183-D233-EE2F-FAE8515A5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199495"/>
            <a:ext cx="11079692" cy="656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68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C64605-C522-81BA-D987-6EB9698B5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1" y="182562"/>
            <a:ext cx="11377612" cy="2027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2DAC7A-09AE-3CDD-870F-A8F62511F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00" y="1984375"/>
            <a:ext cx="11274991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940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FAEA28-992D-673B-04E7-C6C9069EC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4" y="424920"/>
            <a:ext cx="10677525" cy="60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980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2A7D62-BB69-ECD3-7A4C-5A1D4B8F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03" y="293157"/>
            <a:ext cx="11371264" cy="4400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03F08F-3372-C4F6-380E-F129EC601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03" y="4626971"/>
            <a:ext cx="11117264" cy="193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40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A672C-B482-DB14-6A7F-A91B5154D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99" y="202671"/>
            <a:ext cx="11510433" cy="22548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FD79D-FE9B-F202-9510-984E35192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99" y="2457513"/>
            <a:ext cx="11877162" cy="250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84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640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DF83B-FF41-DCCE-8AE8-9C87533A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50" y="379412"/>
            <a:ext cx="11510272" cy="53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0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402BB-D4DE-A4E3-0F2F-882670473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573087"/>
            <a:ext cx="10429364" cy="266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73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3B1FFE-4145-9F06-6487-F6F26FD17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96" y="209020"/>
            <a:ext cx="10391606" cy="597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31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35D4B7-7883-B1AD-814C-185EFF75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284162"/>
            <a:ext cx="11214646" cy="440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22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B7C544-3127-4E09-5BE9-3B22B7F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53" y="541865"/>
            <a:ext cx="11195053" cy="416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56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53141E-EE3D-420E-BDAA-314217C78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342900"/>
            <a:ext cx="10839450" cy="628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094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778</TotalTime>
  <Words>22</Words>
  <Application>Microsoft Office PowerPoint</Application>
  <PresentationFormat>Widescreen</PresentationFormat>
  <Paragraphs>12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Century Gothic</vt:lpstr>
      <vt:lpstr>Georgia</vt:lpstr>
      <vt:lpstr>Rockwell</vt:lpstr>
      <vt:lpstr>Rockwell Condensed</vt:lpstr>
      <vt:lpstr>Times New Roman</vt:lpstr>
      <vt:lpstr>Wingdings</vt:lpstr>
      <vt:lpstr>Wood Type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423</cp:revision>
  <dcterms:created xsi:type="dcterms:W3CDTF">2022-03-04T14:44:43Z</dcterms:created>
  <dcterms:modified xsi:type="dcterms:W3CDTF">2023-10-29T05:25:13Z</dcterms:modified>
</cp:coreProperties>
</file>