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41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7" r:id="rId36"/>
    <p:sldId id="348" r:id="rId37"/>
    <p:sldId id="349" r:id="rId38"/>
    <p:sldId id="350" r:id="rId39"/>
    <p:sldId id="35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256"/>
            <p14:sldId id="257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5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3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01/14/2024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51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12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02E5-1086-4290-93DE-B2D1C4028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Software Requirement Engineering</a:t>
            </a:r>
            <a:endParaRPr lang="en-PK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AD77B-A877-40EB-B2E3-F0F60EEB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10" y="5266751"/>
            <a:ext cx="6831673" cy="1086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Neeli Khan</a:t>
            </a:r>
          </a:p>
          <a:p>
            <a:r>
              <a:rPr lang="en-US" dirty="0"/>
              <a:t>Computer Science Department</a:t>
            </a:r>
          </a:p>
          <a:p>
            <a:r>
              <a:rPr lang="en-US" dirty="0"/>
              <a:t>Comsats University Abbottabad</a:t>
            </a:r>
            <a:endParaRPr lang="en-PK" dirty="0"/>
          </a:p>
          <a:p>
            <a:pPr algn="r"/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3914D-8B82-489D-B91C-8C11AB2D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649" y="150871"/>
            <a:ext cx="828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D8A35-157C-0CAB-E15C-936AF56D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54" y="258762"/>
            <a:ext cx="11764973" cy="40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0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0498F-BE89-B36E-1744-FC7B9FF5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" y="250295"/>
            <a:ext cx="11188847" cy="46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F6518-290C-83CC-9C2E-B1AEF966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87866"/>
            <a:ext cx="11815980" cy="49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7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0E98C-477D-125F-419A-79C89C10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87866"/>
            <a:ext cx="11635372" cy="58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1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7A358-9423-C6C6-7266-42B7CBDE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40254"/>
            <a:ext cx="11496489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7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AE9BE-E54F-36BF-07B2-63F2323E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87866"/>
            <a:ext cx="11615614" cy="39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1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DB9E1-B0E0-6773-AD95-1A2EA638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" y="195791"/>
            <a:ext cx="11176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6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2E8246-997E-8063-05A9-6202CC1D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7" y="294217"/>
            <a:ext cx="10423321" cy="56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5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56C74-A5FF-2C44-E7FC-E1F43C391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" y="283104"/>
            <a:ext cx="11857972" cy="57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0F042-5295-33FF-E0E2-659DD227A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0" y="207962"/>
            <a:ext cx="11844496" cy="563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 Management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6B3D5-2320-406F-AE3A-88DB4A4D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327025"/>
            <a:ext cx="11666835" cy="47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77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6C854-6BF6-94E1-EEAD-5FEB9013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" y="297391"/>
            <a:ext cx="11855709" cy="34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10E04-6CC6-E8CC-086F-20B88EF0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634133" cy="68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5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18272-A5D9-1793-30DC-4D8784FB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" y="258233"/>
            <a:ext cx="117287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3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FBB95-DCE6-04C9-325F-0861BF1E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3" y="375179"/>
            <a:ext cx="10331450" cy="60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0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6CB38-AC8C-57A9-8E59-85594E1B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2" y="276225"/>
            <a:ext cx="11487797" cy="590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1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EC3119-7CB1-BA8F-9507-66621785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224895"/>
            <a:ext cx="11656407" cy="28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1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3CB9E-8D5A-FD5C-5B16-963EEBB7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93159"/>
            <a:ext cx="10968306" cy="15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253E4-28B5-1BA0-5992-82434CA9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3" y="194204"/>
            <a:ext cx="11780482" cy="422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6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C24F9-412F-8DE5-1065-F908C6B0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91570"/>
            <a:ext cx="11629593" cy="492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9B345F-DCC9-E6FD-FAAE-77A45F9E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04" y="166687"/>
            <a:ext cx="10334096" cy="640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5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D3D21D-DA27-2A60-71B9-6429ADFB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465137"/>
            <a:ext cx="11060448" cy="434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2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2067C-3D45-6D85-5DF4-7DC831F6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07433"/>
            <a:ext cx="11520156" cy="44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58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3CFEC-A123-0289-53A3-E1DD0FF2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" y="180974"/>
            <a:ext cx="11062391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9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09B2E-592D-0613-1156-70A0A615A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1" y="273049"/>
            <a:ext cx="11322175" cy="4468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81AC7-38DA-BA21-F976-7D73D3BB1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1" y="4783665"/>
            <a:ext cx="11721042" cy="14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1B0F2-30A5-9705-A70C-C3F0EDF9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7" y="221720"/>
            <a:ext cx="11435709" cy="2369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908A9-BC8C-32B7-F856-26B35E12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41" y="2476499"/>
            <a:ext cx="10279318" cy="17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37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98A25-725F-2583-69F0-37EC3809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231775"/>
            <a:ext cx="11184434" cy="56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3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6B942-52B3-E610-2A14-973A56C0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71" y="201612"/>
            <a:ext cx="11942390" cy="56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63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5A867-AD00-4143-0902-EB76AC71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0" y="289984"/>
            <a:ext cx="11977594" cy="280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6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6A5D1-8D1F-2531-2831-22F373EF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1" y="266699"/>
            <a:ext cx="10556875" cy="61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A5F11-1B92-5E88-5E5E-9C176BC4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28600"/>
            <a:ext cx="1081801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0637F8-6FA1-5BE0-7478-C137CC2E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19074"/>
            <a:ext cx="11426092" cy="23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19B79-9FE8-50B6-3E2A-EF9852B9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68804"/>
            <a:ext cx="10137775" cy="65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FB427-DF82-490D-EC8A-E49CD922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08" y="171450"/>
            <a:ext cx="10868025" cy="62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6802D-AAD9-6508-199B-D920FC77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2" y="219075"/>
            <a:ext cx="11437408" cy="636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F9337-4C54-B610-6814-93B369C3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2" y="126999"/>
            <a:ext cx="11416243" cy="39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60A7B-6053-82C9-6D4D-ACA0D3EE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354"/>
            <a:ext cx="11398250" cy="27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6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1164</TotalTime>
  <Words>16</Words>
  <Application>Microsoft Office PowerPoint</Application>
  <PresentationFormat>Widescreen</PresentationFormat>
  <Paragraphs>12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Calibri</vt:lpstr>
      <vt:lpstr>Rockwell</vt:lpstr>
      <vt:lpstr>Rockwell Condensed</vt:lpstr>
      <vt:lpstr>Wingdings</vt:lpstr>
      <vt:lpstr>Wood Type</vt:lpstr>
      <vt:lpstr>Software Requirement Engineering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1042</cp:revision>
  <dcterms:created xsi:type="dcterms:W3CDTF">2022-03-04T14:44:43Z</dcterms:created>
  <dcterms:modified xsi:type="dcterms:W3CDTF">2024-01-14T05:49:54Z</dcterms:modified>
</cp:coreProperties>
</file>