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8" r:id="rId1"/>
  </p:sldMasterIdLst>
  <p:notesMasterIdLst>
    <p:notesMasterId r:id="rId49"/>
  </p:notesMasterIdLst>
  <p:sldIdLst>
    <p:sldId id="256" r:id="rId2"/>
    <p:sldId id="313" r:id="rId3"/>
    <p:sldId id="315" r:id="rId4"/>
    <p:sldId id="314" r:id="rId5"/>
    <p:sldId id="316" r:id="rId6"/>
    <p:sldId id="317" r:id="rId7"/>
    <p:sldId id="318" r:id="rId8"/>
    <p:sldId id="319" r:id="rId9"/>
    <p:sldId id="349" r:id="rId10"/>
    <p:sldId id="350" r:id="rId11"/>
    <p:sldId id="351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20" r:id="rId20"/>
    <p:sldId id="321" r:id="rId21"/>
    <p:sldId id="322" r:id="rId22"/>
    <p:sldId id="324" r:id="rId23"/>
    <p:sldId id="323" r:id="rId24"/>
    <p:sldId id="325" r:id="rId25"/>
    <p:sldId id="326" r:id="rId26"/>
    <p:sldId id="327" r:id="rId27"/>
    <p:sldId id="328" r:id="rId28"/>
    <p:sldId id="329" r:id="rId29"/>
    <p:sldId id="331" r:id="rId30"/>
    <p:sldId id="330" r:id="rId31"/>
    <p:sldId id="332" r:id="rId32"/>
    <p:sldId id="333" r:id="rId33"/>
    <p:sldId id="334" r:id="rId34"/>
    <p:sldId id="335" r:id="rId35"/>
    <p:sldId id="336" r:id="rId36"/>
    <p:sldId id="337" r:id="rId37"/>
    <p:sldId id="338" r:id="rId38"/>
    <p:sldId id="339" r:id="rId39"/>
    <p:sldId id="340" r:id="rId40"/>
    <p:sldId id="341" r:id="rId41"/>
    <p:sldId id="342" r:id="rId42"/>
    <p:sldId id="343" r:id="rId43"/>
    <p:sldId id="344" r:id="rId44"/>
    <p:sldId id="345" r:id="rId45"/>
    <p:sldId id="346" r:id="rId46"/>
    <p:sldId id="348" r:id="rId47"/>
    <p:sldId id="347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B8291A-8063-4187-B0F8-D297E6CE945F}">
          <p14:sldIdLst>
            <p14:sldId id="256"/>
            <p14:sldId id="313"/>
            <p14:sldId id="315"/>
            <p14:sldId id="314"/>
            <p14:sldId id="316"/>
            <p14:sldId id="317"/>
            <p14:sldId id="318"/>
            <p14:sldId id="319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20"/>
            <p14:sldId id="321"/>
            <p14:sldId id="322"/>
            <p14:sldId id="324"/>
            <p14:sldId id="323"/>
            <p14:sldId id="325"/>
            <p14:sldId id="326"/>
            <p14:sldId id="327"/>
            <p14:sldId id="328"/>
            <p14:sldId id="329"/>
            <p14:sldId id="331"/>
            <p14:sldId id="330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8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9" autoAdjust="0"/>
    <p:restoredTop sz="93634" autoAdjust="0"/>
  </p:normalViewPr>
  <p:slideViewPr>
    <p:cSldViewPr snapToGrid="0">
      <p:cViewPr>
        <p:scale>
          <a:sx n="72" d="100"/>
          <a:sy n="72" d="100"/>
        </p:scale>
        <p:origin x="1440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4C28D-CB48-4D3E-BAB4-DBF2D1751DC9}" type="datetimeFigureOut">
              <a:rPr lang="en-PK" smtClean="0"/>
              <a:t>01/14/2024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EA70F3-DBD4-4AD6-B183-71DA7799296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46169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200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77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250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1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3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692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311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01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517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9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1/14/2024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033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7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802E5-1086-4290-93DE-B2D1C4028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Software Requirement Engineering</a:t>
            </a:r>
            <a:endParaRPr lang="en-PK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9AD77B-A877-40EB-B2E3-F0F60EEB24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610" y="5266751"/>
            <a:ext cx="6831673" cy="108623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Neeli Khan</a:t>
            </a:r>
          </a:p>
          <a:p>
            <a:r>
              <a:rPr lang="en-US" dirty="0"/>
              <a:t>Computer Science Department</a:t>
            </a:r>
          </a:p>
          <a:p>
            <a:r>
              <a:rPr lang="en-US" dirty="0"/>
              <a:t>Comsats University Abbottabad</a:t>
            </a:r>
            <a:endParaRPr lang="en-PK" dirty="0"/>
          </a:p>
          <a:p>
            <a:pPr algn="r"/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E3914D-8B82-489D-B91C-8C11AB2D4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649" y="150871"/>
            <a:ext cx="828675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18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66018-57BA-3928-B9ED-1D37BC3C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79" y="218546"/>
            <a:ext cx="10569210" cy="470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30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6E410F-2A64-F28A-B038-41D494C16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5" y="267229"/>
            <a:ext cx="10555288" cy="65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68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D399C-3F20-D10B-BBF1-B3D6558C3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036" y="218674"/>
            <a:ext cx="8573030" cy="642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9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8CD5A4-E9EF-A216-FBB8-0CA106C4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415" y="124353"/>
            <a:ext cx="9247717" cy="664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42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B8FF26-A100-9A80-9F25-2FCA786A0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812" y="119591"/>
            <a:ext cx="7900988" cy="296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67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73CB4-8DCD-F485-97C1-A7F5BD2D7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624" y="338666"/>
            <a:ext cx="10519833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193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081797-CB64-CC4E-97B5-FBA481C17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87" y="282045"/>
            <a:ext cx="11928961" cy="4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9534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C0F64A-ED8A-BB53-3A12-FFD5D178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25" y="373062"/>
            <a:ext cx="11477774" cy="343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07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C724F0-5868-84D8-0732-1BEB72381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404" y="-1"/>
            <a:ext cx="8441796" cy="689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2020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B692B3-4AFC-8288-9F51-0CA1D5CFF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314325"/>
            <a:ext cx="11356465" cy="27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54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D23082-FA46-44DF-2AE2-9B5AE826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645" y="699559"/>
            <a:ext cx="11481199" cy="339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451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CA9306-3092-8EB7-FFA5-25899551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83" y="400050"/>
            <a:ext cx="11773010" cy="5171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2037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B87CE0-01C5-465A-F9BE-C8D61E6B7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095" y="288395"/>
            <a:ext cx="11405339" cy="504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146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DA81B-937B-F650-9930-FF52EE747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12" y="838200"/>
            <a:ext cx="1011471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62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58A563-D861-4415-1AA1-FCBDDABCE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95" y="296862"/>
            <a:ext cx="10676451" cy="29882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88D2EB-A6C5-19D7-0472-35326D7F5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3714750"/>
            <a:ext cx="9853148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0384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765D3-CEA9-60AA-5645-7174C9447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233892"/>
            <a:ext cx="11315003" cy="2153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A2FAF4-D4BF-9928-A6C7-98AC6024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067" y="2696633"/>
            <a:ext cx="11539915" cy="271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9844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4A894-9A24-C7A6-48E3-2A8EC3AC9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" y="329142"/>
            <a:ext cx="11114756" cy="12964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0D37EBD-B6A0-A0A3-BB41-48430C17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62" y="1839383"/>
            <a:ext cx="11883147" cy="337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5074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EEBDC-60F0-534D-DC55-AF2F8F28E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82" y="334432"/>
            <a:ext cx="11076517" cy="237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33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16650-6312-1AF0-6482-56858E10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912" y="685800"/>
            <a:ext cx="11208783" cy="427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955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268B61-5B8D-D5EA-D938-93AC7E5A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37" y="491596"/>
            <a:ext cx="11444640" cy="29374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0E3619-53CE-C7CE-91F6-A57DBE5C2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20" y="4367212"/>
            <a:ext cx="11358453" cy="145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935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BFAC6F-160D-F7BD-4AE2-2F6D7F48C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08" y="286279"/>
            <a:ext cx="11452300" cy="448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90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3A252D-E273-1D46-C197-4D4FF2FCF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178858"/>
            <a:ext cx="10616142" cy="635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8047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D79BA2-583F-34E2-B9B0-CA780A5C6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37" y="448734"/>
            <a:ext cx="11139254" cy="38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752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23348-1C5D-9747-7BA5-C9AC6BA7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59" y="314325"/>
            <a:ext cx="11780456" cy="29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1176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B96C2-EEFB-4E42-B027-56A4894BE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99" y="164041"/>
            <a:ext cx="11179401" cy="616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162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981642-4300-62F7-65E2-82AA65402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160" y="110066"/>
            <a:ext cx="8217679" cy="663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3658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4071F9-95F4-7CC0-C1CB-5AD954F3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9749" y="725487"/>
            <a:ext cx="8070975" cy="27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328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40E828-7ACD-4909-C25E-8CA85CD16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08" y="177799"/>
            <a:ext cx="9733491" cy="65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720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741AF8-4FCA-715B-C398-ED6DBE9B3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20" y="251882"/>
            <a:ext cx="10060812" cy="264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9728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6CF11A-BB7B-26F4-978D-3C2CA0CFF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95" y="290512"/>
            <a:ext cx="9871605" cy="29295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1EE9D5-D1EA-B747-DC1D-DFDC167C6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95" y="3220060"/>
            <a:ext cx="9589917" cy="18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5035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E1FA73-3E7B-E426-540E-442A5F91A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04" y="195262"/>
            <a:ext cx="9288214" cy="641611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DDE0B96-E594-263A-DDA3-DC3141080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04" y="347662"/>
            <a:ext cx="9288214" cy="6416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563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3576AC-13C6-DEC5-8CBA-2A7BF31C3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7" y="127466"/>
            <a:ext cx="10229438" cy="639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253D8C-99B1-D870-0757-C163DC525D28}"/>
              </a:ext>
            </a:extLst>
          </p:cNvPr>
          <p:cNvSpPr txBox="1"/>
          <p:nvPr/>
        </p:nvSpPr>
        <p:spPr>
          <a:xfrm>
            <a:off x="304800" y="407370"/>
            <a:ext cx="108712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00"/>
                </a:solidFill>
                <a:effectLst/>
                <a:latin typeface="AGaramondPro-Regular"/>
              </a:rPr>
              <a:t>Other typical functionalities for these large, commercial requirements engineering tools include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AGaramondPro-Regular"/>
              </a:rPr>
              <a:t>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B06E7-D5C1-A4CE-354A-9ED55FD99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15366"/>
            <a:ext cx="9388168" cy="391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6157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598985-C50A-A2C6-A550-9005E0EB8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87" y="237066"/>
            <a:ext cx="9743546" cy="606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965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518B4C-D47E-934F-A9A5-6CC0F79F1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" y="293687"/>
            <a:ext cx="11427388" cy="29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809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A0032-BB62-1C09-1205-8C07B5437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70" y="378353"/>
            <a:ext cx="11310531" cy="559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2607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A637AA-42C8-36DD-A479-ED44E0FD2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62" y="269346"/>
            <a:ext cx="10518954" cy="601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6568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A28A52-0534-A4E7-6F12-F96EF9293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179917"/>
            <a:ext cx="11243442" cy="603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930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5B5606-62B2-71C0-3F16-FFE98B17B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83" y="260349"/>
            <a:ext cx="11402484" cy="4140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7E36E03-2DE9-7667-F5BC-D76BB56BE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20" y="4400916"/>
            <a:ext cx="5751513" cy="236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7958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FF9822-3961-2257-5AB6-87CFFD73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33" y="316442"/>
            <a:ext cx="11531726" cy="435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96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B94948-71DE-1CFD-6051-8C8060C95CC6}"/>
              </a:ext>
            </a:extLst>
          </p:cNvPr>
          <p:cNvSpPr txBox="1"/>
          <p:nvPr/>
        </p:nvSpPr>
        <p:spPr>
          <a:xfrm>
            <a:off x="965200" y="1056902"/>
            <a:ext cx="10109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Best </a:t>
            </a:r>
            <a:r>
              <a:rPr lang="en-US"/>
              <a:t>Requirement Management tool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https://thedigitalprojectmanager.com/tools/requirements-management-tools/</a:t>
            </a:r>
          </a:p>
        </p:txBody>
      </p:sp>
    </p:spTree>
    <p:extLst>
      <p:ext uri="{BB962C8B-B14F-4D97-AF65-F5344CB8AC3E}">
        <p14:creationId xmlns:p14="http://schemas.microsoft.com/office/powerpoint/2010/main" val="3697399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93DBFA-88EF-07F8-9F69-CAF8FF8F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9" y="0"/>
            <a:ext cx="9158288" cy="645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6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049C1F-16E6-CCED-4DB1-346A418AC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9" y="340783"/>
            <a:ext cx="10855854" cy="6012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92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08E4D1-AE8C-BDAE-2EFA-8F736F3B6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5" y="248178"/>
            <a:ext cx="11581454" cy="318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6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5C8D69-3C15-4F4A-C511-03D88713E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20" y="153457"/>
            <a:ext cx="10022947" cy="660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06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05B33B-2950-0DCD-9581-5194AFF8B7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234420"/>
            <a:ext cx="11607527" cy="582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5060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1214</TotalTime>
  <Words>33</Words>
  <Application>Microsoft Office PowerPoint</Application>
  <PresentationFormat>Widescreen</PresentationFormat>
  <Paragraphs>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AGaramondPro-Regular</vt:lpstr>
      <vt:lpstr>Calibri</vt:lpstr>
      <vt:lpstr>Rockwell</vt:lpstr>
      <vt:lpstr>Rockwell Condensed</vt:lpstr>
      <vt:lpstr>Wingdings</vt:lpstr>
      <vt:lpstr>Wood Type</vt:lpstr>
      <vt:lpstr>Software Requirement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Neeli Khan</dc:creator>
  <cp:lastModifiedBy>Laiba binta tahir</cp:lastModifiedBy>
  <cp:revision>1128</cp:revision>
  <dcterms:created xsi:type="dcterms:W3CDTF">2022-03-04T14:44:43Z</dcterms:created>
  <dcterms:modified xsi:type="dcterms:W3CDTF">2024-01-14T05:49:29Z</dcterms:modified>
</cp:coreProperties>
</file>