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</p:sldMasterIdLst>
  <p:notesMasterIdLst>
    <p:notesMasterId r:id="rId25"/>
  </p:notesMasterIdLst>
  <p:sldIdLst>
    <p:sldId id="256" r:id="rId2"/>
    <p:sldId id="261" r:id="rId3"/>
    <p:sldId id="359" r:id="rId4"/>
    <p:sldId id="402" r:id="rId5"/>
    <p:sldId id="403" r:id="rId6"/>
    <p:sldId id="393" r:id="rId7"/>
    <p:sldId id="404" r:id="rId8"/>
    <p:sldId id="361" r:id="rId9"/>
    <p:sldId id="264" r:id="rId10"/>
    <p:sldId id="363" r:id="rId11"/>
    <p:sldId id="318" r:id="rId12"/>
    <p:sldId id="374" r:id="rId13"/>
    <p:sldId id="389" r:id="rId14"/>
    <p:sldId id="391" r:id="rId15"/>
    <p:sldId id="394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382" r:id="rId24"/>
  </p:sldIdLst>
  <p:sldSz cx="9144000" cy="5143500" type="screen16x9"/>
  <p:notesSz cx="6858000" cy="9144000"/>
  <p:embeddedFontLs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Montserrat Black" panose="00000A00000000000000" pitchFamily="2" charset="0"/>
      <p:bold r:id="rId30"/>
      <p:boldItalic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809BDF-C884-429B-BBE0-17B457412D10}">
  <a:tblStyle styleId="{27809BDF-C884-429B-BBE0-17B457412D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99" autoAdjust="0"/>
    <p:restoredTop sz="85902" autoAdjust="0"/>
  </p:normalViewPr>
  <p:slideViewPr>
    <p:cSldViewPr snapToGrid="0">
      <p:cViewPr varScale="1">
        <p:scale>
          <a:sx n="144" d="100"/>
          <a:sy n="144" d="100"/>
        </p:scale>
        <p:origin x="1506" y="126"/>
      </p:cViewPr>
      <p:guideLst>
        <p:guide orient="horz" pos="162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A43DF1-D638-4004-84C8-A450AB4F7987}" type="doc">
      <dgm:prSet loTypeId="urn:microsoft.com/office/officeart/2011/layout/Tab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3B4228E9-4C25-46CB-9996-EBDBC6AEEB0A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Student</a:t>
          </a:r>
        </a:p>
      </dgm:t>
    </dgm:pt>
    <dgm:pt modelId="{52C3AF47-7A6A-4AC0-AC7B-64E710E6A402}" type="parTrans" cxnId="{8019BA62-556B-4E5F-B994-F38740895D3D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807B210-15BF-4CD1-8065-1FBE1DB1E518}" type="sibTrans" cxnId="{8019BA62-556B-4E5F-B994-F38740895D3D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E44E40-AE0B-436F-BF11-67AE41C0D1EA}">
      <dgm:prSet phldrT="[Text]" phldr="1" custT="1"/>
      <dgm:spPr/>
      <dgm:t>
        <a:bodyPr/>
        <a:lstStyle/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AB2E39-8E80-4573-BAD2-231BE8584126}" type="parTrans" cxnId="{F4B2A1B2-4C52-4CA2-9C8B-CAD4BCC1CEF0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65B69D-4A0A-4078-B516-094801719EE6}" type="sibTrans" cxnId="{F4B2A1B2-4C52-4CA2-9C8B-CAD4BCC1CEF0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CB14A71-BB3C-4629-8145-6606DABBBC7B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Enhance learning experiences with personalized, interactive, and evaluative tools.</a:t>
          </a:r>
        </a:p>
      </dgm:t>
    </dgm:pt>
    <dgm:pt modelId="{272231F2-6C34-473A-9FBC-456C481E266E}" type="parTrans" cxnId="{ACAA2826-6BFC-48EC-AE7F-C4C878480432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D08D3C0-530D-4EB5-B7D3-9AB273649DCB}" type="sibTrans" cxnId="{ACAA2826-6BFC-48EC-AE7F-C4C878480432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8FA972-2058-4477-98F9-AF7644C7FA45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Teacher</a:t>
          </a:r>
        </a:p>
      </dgm:t>
    </dgm:pt>
    <dgm:pt modelId="{1BB9FC48-E4FA-4B77-B6B0-DC145D1D1896}" type="parTrans" cxnId="{4DE74428-5D4D-4C9F-811F-ABF19B92F82E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29FCE5-63E7-4F12-A158-99EBFED86DF3}" type="sibTrans" cxnId="{4DE74428-5D4D-4C9F-811F-ABF19B92F82E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96190C6-840A-47B9-801C-51416A2980B4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Simplify content creation, improve instruction with insights, and automate assessments.</a:t>
          </a:r>
        </a:p>
      </dgm:t>
    </dgm:pt>
    <dgm:pt modelId="{D041BEDF-F821-42E6-AD2F-9F74EDBDBFAB}" type="parTrans" cxnId="{3D031515-BB3B-4F21-9B48-EF2C10A89FEB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F58B38-8533-46FF-BF7B-1D5A3EE53739}" type="sibTrans" cxnId="{3D031515-BB3B-4F21-9B48-EF2C10A89FEB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590F9D-183C-4B56-9F46-24445FE10965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Admin</a:t>
          </a:r>
        </a:p>
      </dgm:t>
    </dgm:pt>
    <dgm:pt modelId="{AC908569-9B0A-4D2A-9C68-9FD56663D7B8}" type="parTrans" cxnId="{7973884A-8E5F-4C6F-9D5F-84408E64DA8C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B32E4E-E3FE-431C-BFF0-D39B1E45109C}" type="sibTrans" cxnId="{7973884A-8E5F-4C6F-9D5F-84408E64DA8C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C8432B-6738-4BBC-9FDD-11806CE8E2AE}">
      <dgm:prSet phldrT="[Text]" phldr="1" custT="1"/>
      <dgm:spPr/>
      <dgm:t>
        <a:bodyPr/>
        <a:lstStyle/>
        <a:p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63D842-FFFB-4DBE-AE51-5927814E9853}" type="parTrans" cxnId="{362CEBB1-2226-48E3-BDDE-E5546DB9E7FB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DF66193-BA81-4394-97A4-4B2FFB93EDC1}" type="sibTrans" cxnId="{362CEBB1-2226-48E3-BDDE-E5546DB9E7FB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641827-1B35-4847-95EE-CB79CB15B188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Maintain system integrity, monitor user performance, and manage operational workflows.</a:t>
          </a:r>
        </a:p>
      </dgm:t>
    </dgm:pt>
    <dgm:pt modelId="{030558A0-92C5-4263-8167-C70DAD10D8E4}" type="parTrans" cxnId="{678B75AD-9927-4705-B05E-7FAABB1567D1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AAC5A3-9AA8-4A0B-BB16-678D2A679D2B}" type="sibTrans" cxnId="{678B75AD-9927-4705-B05E-7FAABB1567D1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D49108-66C2-4DA0-8940-96D46CF73DAB}">
      <dgm:prSet phldrT="[Text]" phldr="1" custT="1"/>
      <dgm:spPr/>
      <dgm:t>
        <a:bodyPr/>
        <a:lstStyle/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D82D97A-0F1E-49F4-9941-E56FE4078E86}" type="sibTrans" cxnId="{B3C23997-267C-4C80-A164-C9CB35867349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1FE355-9F16-4BFF-8911-8B048525381E}" type="parTrans" cxnId="{B3C23997-267C-4C80-A164-C9CB35867349}">
      <dgm:prSet/>
      <dgm:spPr/>
      <dgm:t>
        <a:bodyPr/>
        <a:lstStyle/>
        <a:p>
          <a:endParaRPr lang="en-US" sz="3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3CDEA19-8FF0-4D0F-9F95-70BF7EAFCC6B}" type="pres">
      <dgm:prSet presAssocID="{1AA43DF1-D638-4004-84C8-A450AB4F7987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FBF7A37F-5275-458C-B581-50267DCC3FA2}" type="pres">
      <dgm:prSet presAssocID="{3B4228E9-4C25-46CB-9996-EBDBC6AEEB0A}" presName="composite" presStyleCnt="0"/>
      <dgm:spPr/>
    </dgm:pt>
    <dgm:pt modelId="{102B9563-1AD9-435F-861E-02F92BFB6753}" type="pres">
      <dgm:prSet presAssocID="{3B4228E9-4C25-46CB-9996-EBDBC6AEEB0A}" presName="FirstChild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597D9A3D-FEF7-4CAF-9DB3-2173B505742D}" type="pres">
      <dgm:prSet presAssocID="{3B4228E9-4C25-46CB-9996-EBDBC6AEEB0A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F6A88B75-03BA-4DF7-82DB-FF99D04D09E7}" type="pres">
      <dgm:prSet presAssocID="{3B4228E9-4C25-46CB-9996-EBDBC6AEEB0A}" presName="Accent" presStyleLbl="parChTrans1D1" presStyleIdx="0" presStyleCnt="3"/>
      <dgm:spPr/>
    </dgm:pt>
    <dgm:pt modelId="{B05E19A2-B63E-4AB5-97E6-039DDB25814D}" type="pres">
      <dgm:prSet presAssocID="{3B4228E9-4C25-46CB-9996-EBDBC6AEEB0A}" presName="Child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404CC32C-3089-4CC9-83E8-8F0742BF8676}" type="pres">
      <dgm:prSet presAssocID="{4807B210-15BF-4CD1-8065-1FBE1DB1E518}" presName="sibTrans" presStyleCnt="0"/>
      <dgm:spPr/>
    </dgm:pt>
    <dgm:pt modelId="{23CBAA5C-D443-4E3F-AFF0-8C094F91E357}" type="pres">
      <dgm:prSet presAssocID="{278FA972-2058-4477-98F9-AF7644C7FA45}" presName="composite" presStyleCnt="0"/>
      <dgm:spPr/>
    </dgm:pt>
    <dgm:pt modelId="{771B68F3-8586-42DB-A38A-5095E504265B}" type="pres">
      <dgm:prSet presAssocID="{278FA972-2058-4477-98F9-AF7644C7FA45}" presName="First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DE85B1DC-282C-4B37-8D9D-8C2590B40D6E}" type="pres">
      <dgm:prSet presAssocID="{278FA972-2058-4477-98F9-AF7644C7FA45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228DBAEF-981E-4A50-B928-F912D87D9621}" type="pres">
      <dgm:prSet presAssocID="{278FA972-2058-4477-98F9-AF7644C7FA45}" presName="Accent" presStyleLbl="parChTrans1D1" presStyleIdx="1" presStyleCnt="3"/>
      <dgm:spPr/>
    </dgm:pt>
    <dgm:pt modelId="{9CCCBE68-186D-42CE-973F-9ED6225EB6A5}" type="pres">
      <dgm:prSet presAssocID="{278FA972-2058-4477-98F9-AF7644C7FA45}" presName="Child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7F7B6211-AF90-4901-8414-C80838631BDF}" type="pres">
      <dgm:prSet presAssocID="{0529FCE5-63E7-4F12-A158-99EBFED86DF3}" presName="sibTrans" presStyleCnt="0"/>
      <dgm:spPr/>
    </dgm:pt>
    <dgm:pt modelId="{25D36537-5F3E-4CDB-A10F-B6E74234B931}" type="pres">
      <dgm:prSet presAssocID="{03590F9D-183C-4B56-9F46-24445FE10965}" presName="composite" presStyleCnt="0"/>
      <dgm:spPr/>
    </dgm:pt>
    <dgm:pt modelId="{9DB212AD-3FA3-4AAB-84B0-B4B93385F900}" type="pres">
      <dgm:prSet presAssocID="{03590F9D-183C-4B56-9F46-24445FE10965}" presName="First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792F762C-6CEC-4AD7-A74C-CFC4D7174A60}" type="pres">
      <dgm:prSet presAssocID="{03590F9D-183C-4B56-9F46-24445FE10965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DFF38F5F-F5A9-41EE-B006-79E7F088B37A}" type="pres">
      <dgm:prSet presAssocID="{03590F9D-183C-4B56-9F46-24445FE10965}" presName="Accent" presStyleLbl="parChTrans1D1" presStyleIdx="2" presStyleCnt="3"/>
      <dgm:spPr/>
    </dgm:pt>
    <dgm:pt modelId="{D37AF75A-4D69-42D7-8056-9B33BDACF4EA}" type="pres">
      <dgm:prSet presAssocID="{03590F9D-183C-4B56-9F46-24445FE10965}" presName="Child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3D031515-BB3B-4F21-9B48-EF2C10A89FEB}" srcId="{278FA972-2058-4477-98F9-AF7644C7FA45}" destId="{F96190C6-840A-47B9-801C-51416A2980B4}" srcOrd="1" destOrd="0" parTransId="{D041BEDF-F821-42E6-AD2F-9F74EDBDBFAB}" sibTransId="{49F58B38-8533-46FF-BF7B-1D5A3EE53739}"/>
    <dgm:cxn modelId="{ACAA2826-6BFC-48EC-AE7F-C4C878480432}" srcId="{3B4228E9-4C25-46CB-9996-EBDBC6AEEB0A}" destId="{2CB14A71-BB3C-4629-8145-6606DABBBC7B}" srcOrd="1" destOrd="0" parTransId="{272231F2-6C34-473A-9FBC-456C481E266E}" sibTransId="{4D08D3C0-530D-4EB5-B7D3-9AB273649DCB}"/>
    <dgm:cxn modelId="{4DE74428-5D4D-4C9F-811F-ABF19B92F82E}" srcId="{1AA43DF1-D638-4004-84C8-A450AB4F7987}" destId="{278FA972-2058-4477-98F9-AF7644C7FA45}" srcOrd="1" destOrd="0" parTransId="{1BB9FC48-E4FA-4B77-B6B0-DC145D1D1896}" sibTransId="{0529FCE5-63E7-4F12-A158-99EBFED86DF3}"/>
    <dgm:cxn modelId="{7E6A295D-4F9D-4F83-88B7-4CC256E213A8}" type="presOf" srcId="{3B4228E9-4C25-46CB-9996-EBDBC6AEEB0A}" destId="{597D9A3D-FEF7-4CAF-9DB3-2173B505742D}" srcOrd="0" destOrd="0" presId="urn:microsoft.com/office/officeart/2011/layout/TabList"/>
    <dgm:cxn modelId="{8019BA62-556B-4E5F-B994-F38740895D3D}" srcId="{1AA43DF1-D638-4004-84C8-A450AB4F7987}" destId="{3B4228E9-4C25-46CB-9996-EBDBC6AEEB0A}" srcOrd="0" destOrd="0" parTransId="{52C3AF47-7A6A-4AC0-AC7B-64E710E6A402}" sibTransId="{4807B210-15BF-4CD1-8065-1FBE1DB1E518}"/>
    <dgm:cxn modelId="{A128DF62-AC8A-4367-B962-B59487B89A7C}" type="presOf" srcId="{FCE44E40-AE0B-436F-BF11-67AE41C0D1EA}" destId="{102B9563-1AD9-435F-861E-02F92BFB6753}" srcOrd="0" destOrd="0" presId="urn:microsoft.com/office/officeart/2011/layout/TabList"/>
    <dgm:cxn modelId="{1DA32F64-BF4F-4BCF-A0AE-7588E5A2F1EA}" type="presOf" srcId="{2CB14A71-BB3C-4629-8145-6606DABBBC7B}" destId="{B05E19A2-B63E-4AB5-97E6-039DDB25814D}" srcOrd="0" destOrd="0" presId="urn:microsoft.com/office/officeart/2011/layout/TabList"/>
    <dgm:cxn modelId="{E63D5846-71D9-4F03-A1C5-7EE066D7D853}" type="presOf" srcId="{54D49108-66C2-4DA0-8940-96D46CF73DAB}" destId="{771B68F3-8586-42DB-A38A-5095E504265B}" srcOrd="0" destOrd="0" presId="urn:microsoft.com/office/officeart/2011/layout/TabList"/>
    <dgm:cxn modelId="{7973884A-8E5F-4C6F-9D5F-84408E64DA8C}" srcId="{1AA43DF1-D638-4004-84C8-A450AB4F7987}" destId="{03590F9D-183C-4B56-9F46-24445FE10965}" srcOrd="2" destOrd="0" parTransId="{AC908569-9B0A-4D2A-9C68-9FD56663D7B8}" sibTransId="{95B32E4E-E3FE-431C-BFF0-D39B1E45109C}"/>
    <dgm:cxn modelId="{6D47438F-B105-43B6-9972-3B158A21B4D0}" type="presOf" srcId="{278FA972-2058-4477-98F9-AF7644C7FA45}" destId="{DE85B1DC-282C-4B37-8D9D-8C2590B40D6E}" srcOrd="0" destOrd="0" presId="urn:microsoft.com/office/officeart/2011/layout/TabList"/>
    <dgm:cxn modelId="{B3C23997-267C-4C80-A164-C9CB35867349}" srcId="{278FA972-2058-4477-98F9-AF7644C7FA45}" destId="{54D49108-66C2-4DA0-8940-96D46CF73DAB}" srcOrd="0" destOrd="0" parTransId="{FA1FE355-9F16-4BFF-8911-8B048525381E}" sibTransId="{CD82D97A-0F1E-49F4-9941-E56FE4078E86}"/>
    <dgm:cxn modelId="{20744198-50E3-430B-AAAF-4455D3A29579}" type="presOf" srcId="{4BC8432B-6738-4BBC-9FDD-11806CE8E2AE}" destId="{9DB212AD-3FA3-4AAB-84B0-B4B93385F900}" srcOrd="0" destOrd="0" presId="urn:microsoft.com/office/officeart/2011/layout/TabList"/>
    <dgm:cxn modelId="{678B75AD-9927-4705-B05E-7FAABB1567D1}" srcId="{03590F9D-183C-4B56-9F46-24445FE10965}" destId="{1C641827-1B35-4847-95EE-CB79CB15B188}" srcOrd="1" destOrd="0" parTransId="{030558A0-92C5-4263-8167-C70DAD10D8E4}" sibTransId="{D8AAC5A3-9AA8-4A0B-BB16-678D2A679D2B}"/>
    <dgm:cxn modelId="{362CEBB1-2226-48E3-BDDE-E5546DB9E7FB}" srcId="{03590F9D-183C-4B56-9F46-24445FE10965}" destId="{4BC8432B-6738-4BBC-9FDD-11806CE8E2AE}" srcOrd="0" destOrd="0" parTransId="{8563D842-FFFB-4DBE-AE51-5927814E9853}" sibTransId="{DDF66193-BA81-4394-97A4-4B2FFB93EDC1}"/>
    <dgm:cxn modelId="{F4B2A1B2-4C52-4CA2-9C8B-CAD4BCC1CEF0}" srcId="{3B4228E9-4C25-46CB-9996-EBDBC6AEEB0A}" destId="{FCE44E40-AE0B-436F-BF11-67AE41C0D1EA}" srcOrd="0" destOrd="0" parTransId="{D1AB2E39-8E80-4573-BAD2-231BE8584126}" sibTransId="{F265B69D-4A0A-4078-B516-094801719EE6}"/>
    <dgm:cxn modelId="{E35301BB-1923-4DE9-BD65-8D5F9C66EBC1}" type="presOf" srcId="{1C641827-1B35-4847-95EE-CB79CB15B188}" destId="{D37AF75A-4D69-42D7-8056-9B33BDACF4EA}" srcOrd="0" destOrd="0" presId="urn:microsoft.com/office/officeart/2011/layout/TabList"/>
    <dgm:cxn modelId="{AEF8C6BE-84F9-423A-88EC-FEFDC2B18F67}" type="presOf" srcId="{1AA43DF1-D638-4004-84C8-A450AB4F7987}" destId="{C3CDEA19-8FF0-4D0F-9F95-70BF7EAFCC6B}" srcOrd="0" destOrd="0" presId="urn:microsoft.com/office/officeart/2011/layout/TabList"/>
    <dgm:cxn modelId="{09C58CC4-1AFF-42F2-AD4B-E82BB7E3AF34}" type="presOf" srcId="{03590F9D-183C-4B56-9F46-24445FE10965}" destId="{792F762C-6CEC-4AD7-A74C-CFC4D7174A60}" srcOrd="0" destOrd="0" presId="urn:microsoft.com/office/officeart/2011/layout/TabList"/>
    <dgm:cxn modelId="{65EB05FA-6703-4ADA-B5A1-D4E9425A1FFA}" type="presOf" srcId="{F96190C6-840A-47B9-801C-51416A2980B4}" destId="{9CCCBE68-186D-42CE-973F-9ED6225EB6A5}" srcOrd="0" destOrd="0" presId="urn:microsoft.com/office/officeart/2011/layout/TabList"/>
    <dgm:cxn modelId="{1AA03678-95E8-45AD-84D5-C4D5A4181E1F}" type="presParOf" srcId="{C3CDEA19-8FF0-4D0F-9F95-70BF7EAFCC6B}" destId="{FBF7A37F-5275-458C-B581-50267DCC3FA2}" srcOrd="0" destOrd="0" presId="urn:microsoft.com/office/officeart/2011/layout/TabList"/>
    <dgm:cxn modelId="{D6B9C12E-EBA4-424C-BA75-4BD239090026}" type="presParOf" srcId="{FBF7A37F-5275-458C-B581-50267DCC3FA2}" destId="{102B9563-1AD9-435F-861E-02F92BFB6753}" srcOrd="0" destOrd="0" presId="urn:microsoft.com/office/officeart/2011/layout/TabList"/>
    <dgm:cxn modelId="{53F0841B-A8E1-48C0-B651-1AA3D563632D}" type="presParOf" srcId="{FBF7A37F-5275-458C-B581-50267DCC3FA2}" destId="{597D9A3D-FEF7-4CAF-9DB3-2173B505742D}" srcOrd="1" destOrd="0" presId="urn:microsoft.com/office/officeart/2011/layout/TabList"/>
    <dgm:cxn modelId="{BBE50E1B-64EC-448B-94FE-FF4EE5CADD0A}" type="presParOf" srcId="{FBF7A37F-5275-458C-B581-50267DCC3FA2}" destId="{F6A88B75-03BA-4DF7-82DB-FF99D04D09E7}" srcOrd="2" destOrd="0" presId="urn:microsoft.com/office/officeart/2011/layout/TabList"/>
    <dgm:cxn modelId="{89595DCA-28B3-4B51-8C40-5997B83ED9CB}" type="presParOf" srcId="{C3CDEA19-8FF0-4D0F-9F95-70BF7EAFCC6B}" destId="{B05E19A2-B63E-4AB5-97E6-039DDB25814D}" srcOrd="1" destOrd="0" presId="urn:microsoft.com/office/officeart/2011/layout/TabList"/>
    <dgm:cxn modelId="{9CC4C347-EB83-4168-8669-43C96ECE3467}" type="presParOf" srcId="{C3CDEA19-8FF0-4D0F-9F95-70BF7EAFCC6B}" destId="{404CC32C-3089-4CC9-83E8-8F0742BF8676}" srcOrd="2" destOrd="0" presId="urn:microsoft.com/office/officeart/2011/layout/TabList"/>
    <dgm:cxn modelId="{F6A063BD-B060-41DC-859E-1F742746A188}" type="presParOf" srcId="{C3CDEA19-8FF0-4D0F-9F95-70BF7EAFCC6B}" destId="{23CBAA5C-D443-4E3F-AFF0-8C094F91E357}" srcOrd="3" destOrd="0" presId="urn:microsoft.com/office/officeart/2011/layout/TabList"/>
    <dgm:cxn modelId="{3CF3B3E4-3031-4539-A294-D32E8D6F8647}" type="presParOf" srcId="{23CBAA5C-D443-4E3F-AFF0-8C094F91E357}" destId="{771B68F3-8586-42DB-A38A-5095E504265B}" srcOrd="0" destOrd="0" presId="urn:microsoft.com/office/officeart/2011/layout/TabList"/>
    <dgm:cxn modelId="{B8C2ECD6-53FB-4BCE-B1F7-D6029D2B0384}" type="presParOf" srcId="{23CBAA5C-D443-4E3F-AFF0-8C094F91E357}" destId="{DE85B1DC-282C-4B37-8D9D-8C2590B40D6E}" srcOrd="1" destOrd="0" presId="urn:microsoft.com/office/officeart/2011/layout/TabList"/>
    <dgm:cxn modelId="{14C41ACA-3F7E-48FE-9D84-E05BDDA0CEF7}" type="presParOf" srcId="{23CBAA5C-D443-4E3F-AFF0-8C094F91E357}" destId="{228DBAEF-981E-4A50-B928-F912D87D9621}" srcOrd="2" destOrd="0" presId="urn:microsoft.com/office/officeart/2011/layout/TabList"/>
    <dgm:cxn modelId="{1ABEE10B-D88D-4FE8-9DB4-DACFEB73966B}" type="presParOf" srcId="{C3CDEA19-8FF0-4D0F-9F95-70BF7EAFCC6B}" destId="{9CCCBE68-186D-42CE-973F-9ED6225EB6A5}" srcOrd="4" destOrd="0" presId="urn:microsoft.com/office/officeart/2011/layout/TabList"/>
    <dgm:cxn modelId="{7635D5E7-D70B-41C3-A720-BBB9CF19CCEB}" type="presParOf" srcId="{C3CDEA19-8FF0-4D0F-9F95-70BF7EAFCC6B}" destId="{7F7B6211-AF90-4901-8414-C80838631BDF}" srcOrd="5" destOrd="0" presId="urn:microsoft.com/office/officeart/2011/layout/TabList"/>
    <dgm:cxn modelId="{AFF6402F-3EE4-4823-BF73-7612F98AD03E}" type="presParOf" srcId="{C3CDEA19-8FF0-4D0F-9F95-70BF7EAFCC6B}" destId="{25D36537-5F3E-4CDB-A10F-B6E74234B931}" srcOrd="6" destOrd="0" presId="urn:microsoft.com/office/officeart/2011/layout/TabList"/>
    <dgm:cxn modelId="{D38777B2-9EA0-4476-8840-6B4D56E4D0BE}" type="presParOf" srcId="{25D36537-5F3E-4CDB-A10F-B6E74234B931}" destId="{9DB212AD-3FA3-4AAB-84B0-B4B93385F900}" srcOrd="0" destOrd="0" presId="urn:microsoft.com/office/officeart/2011/layout/TabList"/>
    <dgm:cxn modelId="{2F4C2916-9536-47B6-A339-F7C7800C720A}" type="presParOf" srcId="{25D36537-5F3E-4CDB-A10F-B6E74234B931}" destId="{792F762C-6CEC-4AD7-A74C-CFC4D7174A60}" srcOrd="1" destOrd="0" presId="urn:microsoft.com/office/officeart/2011/layout/TabList"/>
    <dgm:cxn modelId="{014001D5-C71F-4618-92CC-3C8009EF9C1D}" type="presParOf" srcId="{25D36537-5F3E-4CDB-A10F-B6E74234B931}" destId="{DFF38F5F-F5A9-41EE-B006-79E7F088B37A}" srcOrd="2" destOrd="0" presId="urn:microsoft.com/office/officeart/2011/layout/TabList"/>
    <dgm:cxn modelId="{53334816-CFEE-4F72-9D95-18B037033774}" type="presParOf" srcId="{C3CDEA19-8FF0-4D0F-9F95-70BF7EAFCC6B}" destId="{D37AF75A-4D69-42D7-8056-9B33BDACF4EA}" srcOrd="7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F38F5F-F5A9-41EE-B006-79E7F088B37A}">
      <dsp:nvSpPr>
        <dsp:cNvPr id="0" name=""/>
        <dsp:cNvSpPr/>
      </dsp:nvSpPr>
      <dsp:spPr>
        <a:xfrm>
          <a:off x="0" y="2521910"/>
          <a:ext cx="7986827" cy="0"/>
        </a:xfrm>
        <a:prstGeom prst="line">
          <a:avLst/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8DBAEF-981E-4A50-B928-F912D87D9621}">
      <dsp:nvSpPr>
        <dsp:cNvPr id="0" name=""/>
        <dsp:cNvSpPr/>
      </dsp:nvSpPr>
      <dsp:spPr>
        <a:xfrm>
          <a:off x="0" y="1438709"/>
          <a:ext cx="7986827" cy="0"/>
        </a:xfrm>
        <a:prstGeom prst="line">
          <a:avLst/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A88B75-03BA-4DF7-82DB-FF99D04D09E7}">
      <dsp:nvSpPr>
        <dsp:cNvPr id="0" name=""/>
        <dsp:cNvSpPr/>
      </dsp:nvSpPr>
      <dsp:spPr>
        <a:xfrm>
          <a:off x="0" y="355509"/>
          <a:ext cx="7986827" cy="0"/>
        </a:xfrm>
        <a:prstGeom prst="line">
          <a:avLst/>
        </a:prstGeom>
        <a:noFill/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2B9563-1AD9-435F-861E-02F92BFB6753}">
      <dsp:nvSpPr>
        <dsp:cNvPr id="0" name=""/>
        <dsp:cNvSpPr/>
      </dsp:nvSpPr>
      <dsp:spPr>
        <a:xfrm>
          <a:off x="2076575" y="396"/>
          <a:ext cx="5910251" cy="355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76575" y="396"/>
        <a:ext cx="5910251" cy="355112"/>
      </dsp:txXfrm>
    </dsp:sp>
    <dsp:sp modelId="{597D9A3D-FEF7-4CAF-9DB3-2173B505742D}">
      <dsp:nvSpPr>
        <dsp:cNvPr id="0" name=""/>
        <dsp:cNvSpPr/>
      </dsp:nvSpPr>
      <dsp:spPr>
        <a:xfrm>
          <a:off x="0" y="396"/>
          <a:ext cx="2076575" cy="355112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Student</a:t>
          </a:r>
        </a:p>
      </dsp:txBody>
      <dsp:txXfrm>
        <a:off x="17338" y="17734"/>
        <a:ext cx="2041899" cy="337774"/>
      </dsp:txXfrm>
    </dsp:sp>
    <dsp:sp modelId="{B05E19A2-B63E-4AB5-97E6-039DDB25814D}">
      <dsp:nvSpPr>
        <dsp:cNvPr id="0" name=""/>
        <dsp:cNvSpPr/>
      </dsp:nvSpPr>
      <dsp:spPr>
        <a:xfrm>
          <a:off x="0" y="355509"/>
          <a:ext cx="7986827" cy="710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Enhance learning experiences with personalized, interactive, and evaluative tools.</a:t>
          </a:r>
        </a:p>
      </dsp:txBody>
      <dsp:txXfrm>
        <a:off x="0" y="355509"/>
        <a:ext cx="7986827" cy="710332"/>
      </dsp:txXfrm>
    </dsp:sp>
    <dsp:sp modelId="{771B68F3-8586-42DB-A38A-5095E504265B}">
      <dsp:nvSpPr>
        <dsp:cNvPr id="0" name=""/>
        <dsp:cNvSpPr/>
      </dsp:nvSpPr>
      <dsp:spPr>
        <a:xfrm>
          <a:off x="2076575" y="1083597"/>
          <a:ext cx="5910251" cy="355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76575" y="1083597"/>
        <a:ext cx="5910251" cy="355112"/>
      </dsp:txXfrm>
    </dsp:sp>
    <dsp:sp modelId="{DE85B1DC-282C-4B37-8D9D-8C2590B40D6E}">
      <dsp:nvSpPr>
        <dsp:cNvPr id="0" name=""/>
        <dsp:cNvSpPr/>
      </dsp:nvSpPr>
      <dsp:spPr>
        <a:xfrm>
          <a:off x="0" y="1083597"/>
          <a:ext cx="2076575" cy="355112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394053"/>
            <a:satOff val="6360"/>
            <a:lumOff val="-12941"/>
            <a:alphaOff val="0"/>
          </a:schemeClr>
        </a:solidFill>
        <a:ln w="25400" cap="flat" cmpd="sng" algn="ctr">
          <a:solidFill>
            <a:schemeClr val="accent3">
              <a:hueOff val="394053"/>
              <a:satOff val="6360"/>
              <a:lumOff val="-1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Teacher</a:t>
          </a:r>
        </a:p>
      </dsp:txBody>
      <dsp:txXfrm>
        <a:off x="17338" y="1100935"/>
        <a:ext cx="2041899" cy="337774"/>
      </dsp:txXfrm>
    </dsp:sp>
    <dsp:sp modelId="{9CCCBE68-186D-42CE-973F-9ED6225EB6A5}">
      <dsp:nvSpPr>
        <dsp:cNvPr id="0" name=""/>
        <dsp:cNvSpPr/>
      </dsp:nvSpPr>
      <dsp:spPr>
        <a:xfrm>
          <a:off x="0" y="1438709"/>
          <a:ext cx="7986827" cy="710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Simplify content creation, improve instruction with insights, and automate assessments.</a:t>
          </a:r>
        </a:p>
      </dsp:txBody>
      <dsp:txXfrm>
        <a:off x="0" y="1438709"/>
        <a:ext cx="7986827" cy="710332"/>
      </dsp:txXfrm>
    </dsp:sp>
    <dsp:sp modelId="{9DB212AD-3FA3-4AAB-84B0-B4B93385F900}">
      <dsp:nvSpPr>
        <dsp:cNvPr id="0" name=""/>
        <dsp:cNvSpPr/>
      </dsp:nvSpPr>
      <dsp:spPr>
        <a:xfrm>
          <a:off x="2076575" y="2166797"/>
          <a:ext cx="5910251" cy="355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76575" y="2166797"/>
        <a:ext cx="5910251" cy="355112"/>
      </dsp:txXfrm>
    </dsp:sp>
    <dsp:sp modelId="{792F762C-6CEC-4AD7-A74C-CFC4D7174A60}">
      <dsp:nvSpPr>
        <dsp:cNvPr id="0" name=""/>
        <dsp:cNvSpPr/>
      </dsp:nvSpPr>
      <dsp:spPr>
        <a:xfrm>
          <a:off x="0" y="2166797"/>
          <a:ext cx="2076575" cy="355112"/>
        </a:xfrm>
        <a:prstGeom prst="round2SameRect">
          <a:avLst>
            <a:gd name="adj1" fmla="val 16670"/>
            <a:gd name="adj2" fmla="val 0"/>
          </a:avLst>
        </a:prstGeom>
        <a:solidFill>
          <a:schemeClr val="accent3">
            <a:hueOff val="788107"/>
            <a:satOff val="12719"/>
            <a:lumOff val="-25882"/>
            <a:alphaOff val="0"/>
          </a:schemeClr>
        </a:solidFill>
        <a:ln w="25400" cap="flat" cmpd="sng" algn="ctr">
          <a:solidFill>
            <a:schemeClr val="accent3">
              <a:hueOff val="788107"/>
              <a:satOff val="12719"/>
              <a:lumOff val="-25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Admin</a:t>
          </a:r>
        </a:p>
      </dsp:txBody>
      <dsp:txXfrm>
        <a:off x="17338" y="2184135"/>
        <a:ext cx="2041899" cy="337774"/>
      </dsp:txXfrm>
    </dsp:sp>
    <dsp:sp modelId="{D37AF75A-4D69-42D7-8056-9B33BDACF4EA}">
      <dsp:nvSpPr>
        <dsp:cNvPr id="0" name=""/>
        <dsp:cNvSpPr/>
      </dsp:nvSpPr>
      <dsp:spPr>
        <a:xfrm>
          <a:off x="0" y="2521910"/>
          <a:ext cx="7986827" cy="7103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Maintain system integrity, monitor user performance, and manage operational workflows.</a:t>
          </a:r>
        </a:p>
      </dsp:txBody>
      <dsp:txXfrm>
        <a:off x="0" y="2521910"/>
        <a:ext cx="7986827" cy="7103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8">
          <a:extLst>
            <a:ext uri="{FF2B5EF4-FFF2-40B4-BE49-F238E27FC236}">
              <a16:creationId xmlns:a16="http://schemas.microsoft.com/office/drawing/2014/main" id="{5162F34E-7562-8F3B-6224-6D590045A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" name="Google Shape;2829;ga46eb17aa6_0_1453:notes">
            <a:extLst>
              <a:ext uri="{FF2B5EF4-FFF2-40B4-BE49-F238E27FC236}">
                <a16:creationId xmlns:a16="http://schemas.microsoft.com/office/drawing/2014/main" id="{9BD5FEF3-C2A0-F054-1B6C-1CF77712F8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0" name="Google Shape;2830;ga46eb17aa6_0_1453:notes">
            <a:extLst>
              <a:ext uri="{FF2B5EF4-FFF2-40B4-BE49-F238E27FC236}">
                <a16:creationId xmlns:a16="http://schemas.microsoft.com/office/drawing/2014/main" id="{B11FEEF1-8BD0-CA4F-FBCC-0EB88AD9FD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899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>
          <a:extLst>
            <a:ext uri="{FF2B5EF4-FFF2-40B4-BE49-F238E27FC236}">
              <a16:creationId xmlns:a16="http://schemas.microsoft.com/office/drawing/2014/main" id="{D2CB821B-1C22-BF05-69B9-9CC03C06D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>
            <a:extLst>
              <a:ext uri="{FF2B5EF4-FFF2-40B4-BE49-F238E27FC236}">
                <a16:creationId xmlns:a16="http://schemas.microsoft.com/office/drawing/2014/main" id="{2BB161A9-1040-1A5F-14E4-03F5F04902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>
            <a:extLst>
              <a:ext uri="{FF2B5EF4-FFF2-40B4-BE49-F238E27FC236}">
                <a16:creationId xmlns:a16="http://schemas.microsoft.com/office/drawing/2014/main" id="{D47168FF-7E7F-AE88-3324-A1F242E795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212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8">
          <a:extLst>
            <a:ext uri="{FF2B5EF4-FFF2-40B4-BE49-F238E27FC236}">
              <a16:creationId xmlns:a16="http://schemas.microsoft.com/office/drawing/2014/main" id="{FA6C29BB-ECDE-0BF2-6AA6-CC040F4CC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" name="Google Shape;2829;ga46eb17aa6_0_1453:notes">
            <a:extLst>
              <a:ext uri="{FF2B5EF4-FFF2-40B4-BE49-F238E27FC236}">
                <a16:creationId xmlns:a16="http://schemas.microsoft.com/office/drawing/2014/main" id="{090CADAC-E1E8-B278-FF4C-D4C423F9DF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0" name="Google Shape;2830;ga46eb17aa6_0_1453:notes">
            <a:extLst>
              <a:ext uri="{FF2B5EF4-FFF2-40B4-BE49-F238E27FC236}">
                <a16:creationId xmlns:a16="http://schemas.microsoft.com/office/drawing/2014/main" id="{D68B8A71-DA56-738D-79CA-ADCB3354AC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4605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8">
          <a:extLst>
            <a:ext uri="{FF2B5EF4-FFF2-40B4-BE49-F238E27FC236}">
              <a16:creationId xmlns:a16="http://schemas.microsoft.com/office/drawing/2014/main" id="{74D0C184-584A-14BC-5136-8E7ADD91E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" name="Google Shape;2829;ga46eb17aa6_0_1453:notes">
            <a:extLst>
              <a:ext uri="{FF2B5EF4-FFF2-40B4-BE49-F238E27FC236}">
                <a16:creationId xmlns:a16="http://schemas.microsoft.com/office/drawing/2014/main" id="{9C86D5C2-98F6-2DDA-6118-3C363F26E5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0" name="Google Shape;2830;ga46eb17aa6_0_1453:notes">
            <a:extLst>
              <a:ext uri="{FF2B5EF4-FFF2-40B4-BE49-F238E27FC236}">
                <a16:creationId xmlns:a16="http://schemas.microsoft.com/office/drawing/2014/main" id="{C8798E9D-4D27-D26A-A671-8FE66E897D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3321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8">
          <a:extLst>
            <a:ext uri="{FF2B5EF4-FFF2-40B4-BE49-F238E27FC236}">
              <a16:creationId xmlns:a16="http://schemas.microsoft.com/office/drawing/2014/main" id="{62646B50-34FC-167B-4B0B-C2DE3928B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" name="Google Shape;2829;ga46eb17aa6_0_1453:notes">
            <a:extLst>
              <a:ext uri="{FF2B5EF4-FFF2-40B4-BE49-F238E27FC236}">
                <a16:creationId xmlns:a16="http://schemas.microsoft.com/office/drawing/2014/main" id="{44A01E27-7E71-DEDD-F95B-E7D6218C26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0" name="Google Shape;2830;ga46eb17aa6_0_1453:notes">
            <a:extLst>
              <a:ext uri="{FF2B5EF4-FFF2-40B4-BE49-F238E27FC236}">
                <a16:creationId xmlns:a16="http://schemas.microsoft.com/office/drawing/2014/main" id="{17682A74-DC6F-A85C-E863-80ED43830F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785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8">
          <a:extLst>
            <a:ext uri="{FF2B5EF4-FFF2-40B4-BE49-F238E27FC236}">
              <a16:creationId xmlns:a16="http://schemas.microsoft.com/office/drawing/2014/main" id="{AB6648F9-939F-A32D-9CE1-A373AED29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" name="Google Shape;2829;ga46eb17aa6_0_1453:notes">
            <a:extLst>
              <a:ext uri="{FF2B5EF4-FFF2-40B4-BE49-F238E27FC236}">
                <a16:creationId xmlns:a16="http://schemas.microsoft.com/office/drawing/2014/main" id="{76439092-692C-4BDA-55F9-BD8EEE7A63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0" name="Google Shape;2830;ga46eb17aa6_0_1453:notes">
            <a:extLst>
              <a:ext uri="{FF2B5EF4-FFF2-40B4-BE49-F238E27FC236}">
                <a16:creationId xmlns:a16="http://schemas.microsoft.com/office/drawing/2014/main" id="{D889A0A8-5B3D-80B5-A060-3A5C81AE95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7856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8">
          <a:extLst>
            <a:ext uri="{FF2B5EF4-FFF2-40B4-BE49-F238E27FC236}">
              <a16:creationId xmlns:a16="http://schemas.microsoft.com/office/drawing/2014/main" id="{ABF925AF-AAAF-8B08-1279-1115D33B3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" name="Google Shape;2829;ga46eb17aa6_0_1453:notes">
            <a:extLst>
              <a:ext uri="{FF2B5EF4-FFF2-40B4-BE49-F238E27FC236}">
                <a16:creationId xmlns:a16="http://schemas.microsoft.com/office/drawing/2014/main" id="{C575FE78-9E87-D49B-98DE-6048F5935D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0" name="Google Shape;2830;ga46eb17aa6_0_1453:notes">
            <a:extLst>
              <a:ext uri="{FF2B5EF4-FFF2-40B4-BE49-F238E27FC236}">
                <a16:creationId xmlns:a16="http://schemas.microsoft.com/office/drawing/2014/main" id="{60D4705D-5B4F-EA23-2B6A-EDFA7B3BBA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569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8">
          <a:extLst>
            <a:ext uri="{FF2B5EF4-FFF2-40B4-BE49-F238E27FC236}">
              <a16:creationId xmlns:a16="http://schemas.microsoft.com/office/drawing/2014/main" id="{5AF2CD55-7B53-36F4-6675-59ED9F005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" name="Google Shape;2829;ga46eb17aa6_0_1453:notes">
            <a:extLst>
              <a:ext uri="{FF2B5EF4-FFF2-40B4-BE49-F238E27FC236}">
                <a16:creationId xmlns:a16="http://schemas.microsoft.com/office/drawing/2014/main" id="{5F0C8B4C-6E63-1AF1-D6C9-661F7C493A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0" name="Google Shape;2830;ga46eb17aa6_0_1453:notes">
            <a:extLst>
              <a:ext uri="{FF2B5EF4-FFF2-40B4-BE49-F238E27FC236}">
                <a16:creationId xmlns:a16="http://schemas.microsoft.com/office/drawing/2014/main" id="{FA8FA15A-8E25-F74A-B753-7A5089CF92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12868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8">
          <a:extLst>
            <a:ext uri="{FF2B5EF4-FFF2-40B4-BE49-F238E27FC236}">
              <a16:creationId xmlns:a16="http://schemas.microsoft.com/office/drawing/2014/main" id="{90EB3FE0-4550-F42B-A6D7-9C98D01A1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" name="Google Shape;2829;ga46eb17aa6_0_1453:notes">
            <a:extLst>
              <a:ext uri="{FF2B5EF4-FFF2-40B4-BE49-F238E27FC236}">
                <a16:creationId xmlns:a16="http://schemas.microsoft.com/office/drawing/2014/main" id="{2CB01845-BABC-A57A-FEC5-5BE920ADE7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0" name="Google Shape;2830;ga46eb17aa6_0_1453:notes">
            <a:extLst>
              <a:ext uri="{FF2B5EF4-FFF2-40B4-BE49-F238E27FC236}">
                <a16:creationId xmlns:a16="http://schemas.microsoft.com/office/drawing/2014/main" id="{E33679B8-5A09-A885-1F0E-4553DD37DB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73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8">
          <a:extLst>
            <a:ext uri="{FF2B5EF4-FFF2-40B4-BE49-F238E27FC236}">
              <a16:creationId xmlns:a16="http://schemas.microsoft.com/office/drawing/2014/main" id="{EAF591C0-E84F-0748-6384-5C123B403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" name="Google Shape;2829;ga46eb17aa6_0_1453:notes">
            <a:extLst>
              <a:ext uri="{FF2B5EF4-FFF2-40B4-BE49-F238E27FC236}">
                <a16:creationId xmlns:a16="http://schemas.microsoft.com/office/drawing/2014/main" id="{E6AE074F-8FA9-5CC8-0640-C086CA20C2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0" name="Google Shape;2830;ga46eb17aa6_0_1453:notes">
            <a:extLst>
              <a:ext uri="{FF2B5EF4-FFF2-40B4-BE49-F238E27FC236}">
                <a16:creationId xmlns:a16="http://schemas.microsoft.com/office/drawing/2014/main" id="{FF36D510-BCD2-FE81-58F1-5713615F20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895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274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d5e31e80f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6" name="Google Shape;636;gd5e31e80f8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446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7" name="Google Shape;2757;gd745d729a7_0_1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8" name="Google Shape;2758;gd745d729a7_0_1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d5e31e80f8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d5e31e80f8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3695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" name="Google Shape;2829;ga46eb17aa6_0_14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0" name="Google Shape;2830;ga46eb17aa6_0_14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93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319538" y="1601112"/>
            <a:ext cx="6204300" cy="212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329938" y="3835487"/>
            <a:ext cx="51939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434699" y="-972068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AND_BODY_1_1_1_1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7"/>
          <p:cNvSpPr/>
          <p:nvPr/>
        </p:nvSpPr>
        <p:spPr>
          <a:xfrm rot="10800000">
            <a:off x="6753751" y="4570793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7"/>
          <p:cNvSpPr/>
          <p:nvPr/>
        </p:nvSpPr>
        <p:spPr>
          <a:xfrm rot="10800000" flipH="1">
            <a:off x="8480100" y="3238509"/>
            <a:ext cx="1171138" cy="1171138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47"/>
          <p:cNvSpPr/>
          <p:nvPr/>
        </p:nvSpPr>
        <p:spPr>
          <a:xfrm rot="10800000">
            <a:off x="0" y="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7"/>
          <p:cNvSpPr/>
          <p:nvPr/>
        </p:nvSpPr>
        <p:spPr>
          <a:xfrm rot="10800000" flipH="1">
            <a:off x="-878425" y="117001"/>
            <a:ext cx="1383300" cy="13833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APTION_ONLY_1_2_1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8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8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8"/>
          <p:cNvSpPr/>
          <p:nvPr/>
        </p:nvSpPr>
        <p:spPr>
          <a:xfrm>
            <a:off x="-928001" y="-505343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8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body" idx="1"/>
          </p:nvPr>
        </p:nvSpPr>
        <p:spPr>
          <a:xfrm>
            <a:off x="1470600" y="1518257"/>
            <a:ext cx="6202800" cy="23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2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2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2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2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/>
          <p:nvPr/>
        </p:nvSpPr>
        <p:spPr>
          <a:xfrm flipH="1">
            <a:off x="6753751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8499150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 flipH="1">
            <a:off x="0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2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 rot="-5400000">
            <a:off x="3195845" y="-357598"/>
            <a:ext cx="6770777" cy="566076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 txBox="1">
            <a:spLocks noGrp="1"/>
          </p:cNvSpPr>
          <p:nvPr>
            <p:ph type="title"/>
          </p:nvPr>
        </p:nvSpPr>
        <p:spPr>
          <a:xfrm>
            <a:off x="713225" y="2661052"/>
            <a:ext cx="5565600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2" name="Google Shape;132;p15"/>
          <p:cNvSpPr txBox="1">
            <a:spLocks noGrp="1"/>
          </p:cNvSpPr>
          <p:nvPr>
            <p:ph type="subTitle" idx="1"/>
          </p:nvPr>
        </p:nvSpPr>
        <p:spPr>
          <a:xfrm>
            <a:off x="713225" y="3409922"/>
            <a:ext cx="5565600" cy="4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133" name="Google Shape;133;p15"/>
          <p:cNvSpPr txBox="1">
            <a:spLocks noGrp="1"/>
          </p:cNvSpPr>
          <p:nvPr>
            <p:ph type="title" idx="2" hasCustomPrompt="1"/>
          </p:nvPr>
        </p:nvSpPr>
        <p:spPr>
          <a:xfrm>
            <a:off x="958625" y="724049"/>
            <a:ext cx="1394400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4" name="Google Shape;134;p15"/>
          <p:cNvSpPr/>
          <p:nvPr/>
        </p:nvSpPr>
        <p:spPr>
          <a:xfrm>
            <a:off x="6990373" y="2473151"/>
            <a:ext cx="657853" cy="599735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APTION_ONLY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713225" y="435357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7"/>
          <p:cNvSpPr/>
          <p:nvPr/>
        </p:nvSpPr>
        <p:spPr>
          <a:xfrm>
            <a:off x="-109825" y="4039800"/>
            <a:ext cx="1987184" cy="1213853"/>
          </a:xfrm>
          <a:custGeom>
            <a:avLst/>
            <a:gdLst/>
            <a:ahLst/>
            <a:cxnLst/>
            <a:rect l="l" t="t" r="r" b="b"/>
            <a:pathLst>
              <a:path w="19805" h="12098" extrusionOk="0">
                <a:moveTo>
                  <a:pt x="1" y="1"/>
                </a:moveTo>
                <a:lnTo>
                  <a:pt x="1" y="8410"/>
                </a:lnTo>
                <a:cubicBezTo>
                  <a:pt x="1" y="10453"/>
                  <a:pt x="1646" y="12098"/>
                  <a:pt x="3688" y="12098"/>
                </a:cubicBezTo>
                <a:lnTo>
                  <a:pt x="19804" y="12098"/>
                </a:lnTo>
                <a:lnTo>
                  <a:pt x="19008" y="11156"/>
                </a:lnTo>
                <a:cubicBezTo>
                  <a:pt x="17151" y="8927"/>
                  <a:pt x="14406" y="7641"/>
                  <a:pt x="11501" y="7641"/>
                </a:cubicBezTo>
                <a:lnTo>
                  <a:pt x="9790" y="7641"/>
                </a:lnTo>
                <a:lnTo>
                  <a:pt x="5956" y="2852"/>
                </a:lnTo>
                <a:cubicBezTo>
                  <a:pt x="4511" y="1049"/>
                  <a:pt x="2322" y="1"/>
                  <a:pt x="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7"/>
          <p:cNvSpPr/>
          <p:nvPr/>
        </p:nvSpPr>
        <p:spPr>
          <a:xfrm rot="-5400000">
            <a:off x="7591865" y="51283"/>
            <a:ext cx="1838276" cy="1536906"/>
          </a:xfrm>
          <a:custGeom>
            <a:avLst/>
            <a:gdLst/>
            <a:ahLst/>
            <a:cxnLst/>
            <a:rect l="l" t="t" r="r" b="b"/>
            <a:pathLst>
              <a:path w="23545" h="19685" extrusionOk="0">
                <a:moveTo>
                  <a:pt x="23545" y="1"/>
                </a:moveTo>
                <a:cubicBezTo>
                  <a:pt x="21250" y="1"/>
                  <a:pt x="19088" y="1115"/>
                  <a:pt x="17735" y="2972"/>
                </a:cubicBezTo>
                <a:lnTo>
                  <a:pt x="10904" y="12442"/>
                </a:lnTo>
                <a:lnTo>
                  <a:pt x="10798" y="12442"/>
                </a:lnTo>
                <a:cubicBezTo>
                  <a:pt x="7442" y="12442"/>
                  <a:pt x="4299" y="14008"/>
                  <a:pt x="2269" y="16674"/>
                </a:cubicBezTo>
                <a:lnTo>
                  <a:pt x="1" y="19685"/>
                </a:lnTo>
                <a:lnTo>
                  <a:pt x="19539" y="19685"/>
                </a:lnTo>
                <a:cubicBezTo>
                  <a:pt x="21754" y="19685"/>
                  <a:pt x="23545" y="17894"/>
                  <a:pt x="23545" y="15679"/>
                </a:cubicBezTo>
                <a:lnTo>
                  <a:pt x="23545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7"/>
          <p:cNvSpPr/>
          <p:nvPr/>
        </p:nvSpPr>
        <p:spPr>
          <a:xfrm>
            <a:off x="-928001" y="-505343"/>
            <a:ext cx="1356217" cy="135621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8569779" y="4346120"/>
            <a:ext cx="1051084" cy="958159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APTION_ONLY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9"/>
          <p:cNvSpPr/>
          <p:nvPr/>
        </p:nvSpPr>
        <p:spPr>
          <a:xfrm flipH="1">
            <a:off x="6753751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-1640425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8499150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 flipH="1">
            <a:off x="0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>
            <a:spLocks noGrp="1"/>
          </p:cNvSpPr>
          <p:nvPr>
            <p:ph type="title"/>
          </p:nvPr>
        </p:nvSpPr>
        <p:spPr>
          <a:xfrm>
            <a:off x="945125" y="1735725"/>
            <a:ext cx="370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68" name="Google Shape;368;p40"/>
          <p:cNvSpPr txBox="1">
            <a:spLocks noGrp="1"/>
          </p:cNvSpPr>
          <p:nvPr>
            <p:ph type="subTitle" idx="1"/>
          </p:nvPr>
        </p:nvSpPr>
        <p:spPr>
          <a:xfrm>
            <a:off x="945100" y="2354000"/>
            <a:ext cx="3325800" cy="11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40"/>
          <p:cNvSpPr/>
          <p:nvPr/>
        </p:nvSpPr>
        <p:spPr>
          <a:xfrm rot="7199976" flipH="1">
            <a:off x="-683147" y="-330961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40"/>
          <p:cNvSpPr/>
          <p:nvPr/>
        </p:nvSpPr>
        <p:spPr>
          <a:xfrm rot="10800000">
            <a:off x="-801113" y="564018"/>
            <a:ext cx="1305000" cy="13050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0"/>
          <p:cNvSpPr/>
          <p:nvPr/>
        </p:nvSpPr>
        <p:spPr>
          <a:xfrm flipH="1">
            <a:off x="8520133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40"/>
          <p:cNvSpPr/>
          <p:nvPr/>
        </p:nvSpPr>
        <p:spPr>
          <a:xfrm>
            <a:off x="6081564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5"/>
          <p:cNvSpPr/>
          <p:nvPr/>
        </p:nvSpPr>
        <p:spPr>
          <a:xfrm>
            <a:off x="0" y="0"/>
            <a:ext cx="2704870" cy="648066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5"/>
          <p:cNvSpPr/>
          <p:nvPr/>
        </p:nvSpPr>
        <p:spPr>
          <a:xfrm>
            <a:off x="236200" y="648075"/>
            <a:ext cx="66900" cy="67650"/>
          </a:xfrm>
          <a:custGeom>
            <a:avLst/>
            <a:gdLst/>
            <a:ahLst/>
            <a:cxnLst/>
            <a:rect l="l" t="t" r="r" b="b"/>
            <a:pathLst>
              <a:path w="2676" h="2706" extrusionOk="0">
                <a:moveTo>
                  <a:pt x="2676" y="1338"/>
                </a:moveTo>
                <a:cubicBezTo>
                  <a:pt x="2676" y="2098"/>
                  <a:pt x="2098" y="2706"/>
                  <a:pt x="1338" y="2706"/>
                </a:cubicBezTo>
                <a:cubicBezTo>
                  <a:pt x="609" y="2706"/>
                  <a:pt x="1" y="2098"/>
                  <a:pt x="1" y="1338"/>
                </a:cubicBezTo>
                <a:cubicBezTo>
                  <a:pt x="1" y="609"/>
                  <a:pt x="609" y="1"/>
                  <a:pt x="1338" y="1"/>
                </a:cubicBezTo>
                <a:cubicBezTo>
                  <a:pt x="2098" y="1"/>
                  <a:pt x="2676" y="609"/>
                  <a:pt x="2676" y="133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5"/>
          <p:cNvSpPr/>
          <p:nvPr/>
        </p:nvSpPr>
        <p:spPr>
          <a:xfrm rot="-3600024" flipH="1">
            <a:off x="7775832" y="4404962"/>
            <a:ext cx="1953002" cy="1038942"/>
          </a:xfrm>
          <a:custGeom>
            <a:avLst/>
            <a:gdLst/>
            <a:ahLst/>
            <a:cxnLst/>
            <a:rect l="l" t="t" r="r" b="b"/>
            <a:pathLst>
              <a:path w="28056" h="14925" extrusionOk="0">
                <a:moveTo>
                  <a:pt x="19392" y="426"/>
                </a:moveTo>
                <a:cubicBezTo>
                  <a:pt x="19210" y="456"/>
                  <a:pt x="19058" y="487"/>
                  <a:pt x="18876" y="517"/>
                </a:cubicBezTo>
                <a:cubicBezTo>
                  <a:pt x="17265" y="882"/>
                  <a:pt x="15775" y="1642"/>
                  <a:pt x="14529" y="2736"/>
                </a:cubicBezTo>
                <a:cubicBezTo>
                  <a:pt x="13253" y="3861"/>
                  <a:pt x="12128" y="5289"/>
                  <a:pt x="10608" y="6140"/>
                </a:cubicBezTo>
                <a:cubicBezTo>
                  <a:pt x="8754" y="7174"/>
                  <a:pt x="6657" y="6657"/>
                  <a:pt x="4651" y="6839"/>
                </a:cubicBezTo>
                <a:cubicBezTo>
                  <a:pt x="3465" y="6931"/>
                  <a:pt x="2158" y="7356"/>
                  <a:pt x="1429" y="8359"/>
                </a:cubicBezTo>
                <a:cubicBezTo>
                  <a:pt x="0" y="10365"/>
                  <a:pt x="1611" y="12341"/>
                  <a:pt x="3374" y="13374"/>
                </a:cubicBezTo>
                <a:cubicBezTo>
                  <a:pt x="5532" y="14651"/>
                  <a:pt x="8207" y="14894"/>
                  <a:pt x="10669" y="14925"/>
                </a:cubicBezTo>
                <a:cubicBezTo>
                  <a:pt x="12918" y="14925"/>
                  <a:pt x="15198" y="14681"/>
                  <a:pt x="17356" y="14013"/>
                </a:cubicBezTo>
                <a:cubicBezTo>
                  <a:pt x="20304" y="13101"/>
                  <a:pt x="23587" y="11520"/>
                  <a:pt x="25806" y="9332"/>
                </a:cubicBezTo>
                <a:cubicBezTo>
                  <a:pt x="27417" y="7721"/>
                  <a:pt x="28055" y="5107"/>
                  <a:pt x="26931" y="3040"/>
                </a:cubicBezTo>
                <a:cubicBezTo>
                  <a:pt x="25532" y="517"/>
                  <a:pt x="21976" y="0"/>
                  <a:pt x="19392" y="42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5"/>
          <p:cNvSpPr/>
          <p:nvPr/>
        </p:nvSpPr>
        <p:spPr>
          <a:xfrm>
            <a:off x="252925" y="801575"/>
            <a:ext cx="294100" cy="294100"/>
          </a:xfrm>
          <a:custGeom>
            <a:avLst/>
            <a:gdLst/>
            <a:ahLst/>
            <a:cxnLst/>
            <a:rect l="l" t="t" r="r" b="b"/>
            <a:pathLst>
              <a:path w="11764" h="11764" extrusionOk="0">
                <a:moveTo>
                  <a:pt x="11764" y="5897"/>
                </a:moveTo>
                <a:cubicBezTo>
                  <a:pt x="11764" y="9119"/>
                  <a:pt x="9119" y="11764"/>
                  <a:pt x="5867" y="11764"/>
                </a:cubicBezTo>
                <a:cubicBezTo>
                  <a:pt x="2645" y="11764"/>
                  <a:pt x="0" y="9119"/>
                  <a:pt x="0" y="5897"/>
                </a:cubicBezTo>
                <a:cubicBezTo>
                  <a:pt x="0" y="2645"/>
                  <a:pt x="2645" y="1"/>
                  <a:pt x="5867" y="1"/>
                </a:cubicBezTo>
                <a:cubicBezTo>
                  <a:pt x="9119" y="1"/>
                  <a:pt x="11764" y="2645"/>
                  <a:pt x="11764" y="589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5"/>
          <p:cNvSpPr/>
          <p:nvPr/>
        </p:nvSpPr>
        <p:spPr>
          <a:xfrm>
            <a:off x="8541800" y="3243925"/>
            <a:ext cx="1305000" cy="13050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6"/>
          <p:cNvSpPr/>
          <p:nvPr/>
        </p:nvSpPr>
        <p:spPr>
          <a:xfrm>
            <a:off x="-2125" y="0"/>
            <a:ext cx="2390246" cy="572709"/>
          </a:xfrm>
          <a:custGeom>
            <a:avLst/>
            <a:gdLst/>
            <a:ahLst/>
            <a:cxnLst/>
            <a:rect l="l" t="t" r="r" b="b"/>
            <a:pathLst>
              <a:path w="40427" h="9686" extrusionOk="0">
                <a:moveTo>
                  <a:pt x="1" y="0"/>
                </a:moveTo>
                <a:lnTo>
                  <a:pt x="1" y="9058"/>
                </a:lnTo>
                <a:cubicBezTo>
                  <a:pt x="912" y="8420"/>
                  <a:pt x="1824" y="7812"/>
                  <a:pt x="2827" y="7417"/>
                </a:cubicBezTo>
                <a:cubicBezTo>
                  <a:pt x="4328" y="6846"/>
                  <a:pt x="5566" y="6613"/>
                  <a:pt x="6684" y="6613"/>
                </a:cubicBezTo>
                <a:cubicBezTo>
                  <a:pt x="9258" y="6613"/>
                  <a:pt x="11195" y="7850"/>
                  <a:pt x="14226" y="9058"/>
                </a:cubicBezTo>
                <a:cubicBezTo>
                  <a:pt x="15249" y="9459"/>
                  <a:pt x="16382" y="9685"/>
                  <a:pt x="17502" y="9685"/>
                </a:cubicBezTo>
                <a:cubicBezTo>
                  <a:pt x="18678" y="9685"/>
                  <a:pt x="19841" y="9436"/>
                  <a:pt x="20852" y="8876"/>
                </a:cubicBezTo>
                <a:cubicBezTo>
                  <a:pt x="22615" y="7873"/>
                  <a:pt x="23223" y="6657"/>
                  <a:pt x="25290" y="6657"/>
                </a:cubicBezTo>
                <a:cubicBezTo>
                  <a:pt x="25352" y="6656"/>
                  <a:pt x="25413" y="6655"/>
                  <a:pt x="25475" y="6655"/>
                </a:cubicBezTo>
                <a:cubicBezTo>
                  <a:pt x="27711" y="6655"/>
                  <a:pt x="29710" y="7399"/>
                  <a:pt x="31834" y="7399"/>
                </a:cubicBezTo>
                <a:cubicBezTo>
                  <a:pt x="32722" y="7399"/>
                  <a:pt x="33632" y="7269"/>
                  <a:pt x="34591" y="6900"/>
                </a:cubicBezTo>
                <a:cubicBezTo>
                  <a:pt x="37661" y="5745"/>
                  <a:pt x="39545" y="3587"/>
                  <a:pt x="40336" y="456"/>
                </a:cubicBezTo>
                <a:cubicBezTo>
                  <a:pt x="40366" y="304"/>
                  <a:pt x="40396" y="152"/>
                  <a:pt x="404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6"/>
          <p:cNvSpPr/>
          <p:nvPr/>
        </p:nvSpPr>
        <p:spPr>
          <a:xfrm flipH="1">
            <a:off x="8505897" y="2805775"/>
            <a:ext cx="2276400" cy="22764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6"/>
          <p:cNvSpPr/>
          <p:nvPr/>
        </p:nvSpPr>
        <p:spPr>
          <a:xfrm flipH="1">
            <a:off x="114278" y="467150"/>
            <a:ext cx="528444" cy="528444"/>
          </a:xfrm>
          <a:custGeom>
            <a:avLst/>
            <a:gdLst/>
            <a:ahLst/>
            <a:cxnLst/>
            <a:rect l="l" t="t" r="r" b="b"/>
            <a:pathLst>
              <a:path w="17174" h="17174" extrusionOk="0">
                <a:moveTo>
                  <a:pt x="8481" y="61"/>
                </a:moveTo>
                <a:cubicBezTo>
                  <a:pt x="3769" y="92"/>
                  <a:pt x="0" y="3982"/>
                  <a:pt x="30" y="8694"/>
                </a:cubicBezTo>
                <a:cubicBezTo>
                  <a:pt x="91" y="13405"/>
                  <a:pt x="3952" y="17174"/>
                  <a:pt x="8693" y="17144"/>
                </a:cubicBezTo>
                <a:cubicBezTo>
                  <a:pt x="13405" y="17083"/>
                  <a:pt x="17174" y="13223"/>
                  <a:pt x="17113" y="8481"/>
                </a:cubicBezTo>
                <a:cubicBezTo>
                  <a:pt x="17082" y="3770"/>
                  <a:pt x="13222" y="0"/>
                  <a:pt x="8481" y="6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6"/>
          <p:cNvSpPr/>
          <p:nvPr/>
        </p:nvSpPr>
        <p:spPr>
          <a:xfrm>
            <a:off x="6067329" y="4455000"/>
            <a:ext cx="3074544" cy="688502"/>
          </a:xfrm>
          <a:custGeom>
            <a:avLst/>
            <a:gdLst/>
            <a:ahLst/>
            <a:cxnLst/>
            <a:rect l="l" t="t" r="r" b="b"/>
            <a:pathLst>
              <a:path w="37418" h="8379" extrusionOk="0">
                <a:moveTo>
                  <a:pt x="22572" y="1"/>
                </a:moveTo>
                <a:cubicBezTo>
                  <a:pt x="21393" y="1"/>
                  <a:pt x="20222" y="250"/>
                  <a:pt x="19210" y="810"/>
                </a:cubicBezTo>
                <a:cubicBezTo>
                  <a:pt x="17478" y="1813"/>
                  <a:pt x="16840" y="2999"/>
                  <a:pt x="14803" y="3029"/>
                </a:cubicBezTo>
                <a:cubicBezTo>
                  <a:pt x="14741" y="3030"/>
                  <a:pt x="14680" y="3031"/>
                  <a:pt x="14618" y="3031"/>
                </a:cubicBezTo>
                <a:cubicBezTo>
                  <a:pt x="12381" y="3031"/>
                  <a:pt x="10367" y="2287"/>
                  <a:pt x="8235" y="2287"/>
                </a:cubicBezTo>
                <a:cubicBezTo>
                  <a:pt x="7343" y="2287"/>
                  <a:pt x="6430" y="2417"/>
                  <a:pt x="5472" y="2786"/>
                </a:cubicBezTo>
                <a:cubicBezTo>
                  <a:pt x="2706" y="3850"/>
                  <a:pt x="912" y="5704"/>
                  <a:pt x="0" y="8379"/>
                </a:cubicBezTo>
                <a:lnTo>
                  <a:pt x="37417" y="8379"/>
                </a:lnTo>
                <a:lnTo>
                  <a:pt x="37417" y="2178"/>
                </a:lnTo>
                <a:cubicBezTo>
                  <a:pt x="37357" y="2209"/>
                  <a:pt x="37296" y="2239"/>
                  <a:pt x="37235" y="2239"/>
                </a:cubicBezTo>
                <a:cubicBezTo>
                  <a:pt x="35732" y="2814"/>
                  <a:pt x="34489" y="3050"/>
                  <a:pt x="33364" y="3050"/>
                </a:cubicBezTo>
                <a:cubicBezTo>
                  <a:pt x="30805" y="3050"/>
                  <a:pt x="28856" y="1832"/>
                  <a:pt x="25837" y="628"/>
                </a:cubicBezTo>
                <a:cubicBezTo>
                  <a:pt x="24828" y="227"/>
                  <a:pt x="23696" y="1"/>
                  <a:pt x="2257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1" r:id="rId4"/>
    <p:sldLayoutId id="2147483663" r:id="rId5"/>
    <p:sldLayoutId id="2147483665" r:id="rId6"/>
    <p:sldLayoutId id="2147483686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3"/>
          <p:cNvSpPr txBox="1">
            <a:spLocks noGrp="1"/>
          </p:cNvSpPr>
          <p:nvPr>
            <p:ph type="ctrTitle"/>
          </p:nvPr>
        </p:nvSpPr>
        <p:spPr>
          <a:xfrm>
            <a:off x="2319537" y="1805598"/>
            <a:ext cx="6613447" cy="19207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000" dirty="0"/>
              <a:t>Content Generation Engine (CGE) for AI-Assisted LMS</a:t>
            </a:r>
            <a:endParaRPr sz="4000" dirty="0"/>
          </a:p>
        </p:txBody>
      </p:sp>
      <p:sp>
        <p:nvSpPr>
          <p:cNvPr id="435" name="Google Shape;435;p53"/>
          <p:cNvSpPr txBox="1">
            <a:spLocks noGrp="1"/>
          </p:cNvSpPr>
          <p:nvPr>
            <p:ph type="subTitle" idx="1"/>
          </p:nvPr>
        </p:nvSpPr>
        <p:spPr>
          <a:xfrm>
            <a:off x="3329938" y="4012944"/>
            <a:ext cx="5193900" cy="5267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800" b="1" dirty="0">
                <a:solidFill>
                  <a:srgbClr val="FF0000"/>
                </a:solidFill>
              </a:rPr>
              <a:t>Version: 1.0</a:t>
            </a:r>
            <a:endParaRPr sz="2800" b="1" dirty="0">
              <a:solidFill>
                <a:srgbClr val="FF0000"/>
              </a:solidFill>
            </a:endParaRPr>
          </a:p>
        </p:txBody>
      </p:sp>
      <p:grpSp>
        <p:nvGrpSpPr>
          <p:cNvPr id="436" name="Google Shape;436;p53"/>
          <p:cNvGrpSpPr/>
          <p:nvPr/>
        </p:nvGrpSpPr>
        <p:grpSpPr>
          <a:xfrm>
            <a:off x="1341195" y="184567"/>
            <a:ext cx="3230805" cy="1532909"/>
            <a:chOff x="1791950" y="676699"/>
            <a:chExt cx="3230805" cy="1532909"/>
          </a:xfrm>
        </p:grpSpPr>
        <p:sp>
          <p:nvSpPr>
            <p:cNvPr id="437" name="Google Shape;437;p53"/>
            <p:cNvSpPr/>
            <p:nvPr/>
          </p:nvSpPr>
          <p:spPr>
            <a:xfrm>
              <a:off x="1791950" y="676699"/>
              <a:ext cx="2870260" cy="735100"/>
            </a:xfrm>
            <a:custGeom>
              <a:avLst/>
              <a:gdLst/>
              <a:ahLst/>
              <a:cxnLst/>
              <a:rect l="l" t="t" r="r" b="b"/>
              <a:pathLst>
                <a:path w="125861" h="29404" extrusionOk="0">
                  <a:moveTo>
                    <a:pt x="1419" y="29404"/>
                  </a:moveTo>
                  <a:cubicBezTo>
                    <a:pt x="1478" y="25006"/>
                    <a:pt x="-1850" y="7713"/>
                    <a:pt x="1775" y="3018"/>
                  </a:cubicBezTo>
                  <a:cubicBezTo>
                    <a:pt x="5400" y="-1677"/>
                    <a:pt x="4687" y="1532"/>
                    <a:pt x="23169" y="1235"/>
                  </a:cubicBezTo>
                  <a:cubicBezTo>
                    <a:pt x="41651" y="938"/>
                    <a:pt x="95553" y="-1261"/>
                    <a:pt x="112668" y="1235"/>
                  </a:cubicBezTo>
                  <a:cubicBezTo>
                    <a:pt x="129783" y="3731"/>
                    <a:pt x="123662" y="13715"/>
                    <a:pt x="125861" y="1621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" name="Google Shape;438;p53"/>
            <p:cNvSpPr/>
            <p:nvPr/>
          </p:nvSpPr>
          <p:spPr>
            <a:xfrm rot="10800000" flipH="1">
              <a:off x="4266200" y="1308576"/>
              <a:ext cx="756555" cy="901033"/>
            </a:xfrm>
            <a:custGeom>
              <a:avLst/>
              <a:gdLst/>
              <a:ahLst/>
              <a:cxnLst/>
              <a:rect l="l" t="t" r="r" b="b"/>
              <a:pathLst>
                <a:path w="9300" h="11076" extrusionOk="0">
                  <a:moveTo>
                    <a:pt x="4657" y="0"/>
                  </a:moveTo>
                  <a:cubicBezTo>
                    <a:pt x="2508" y="0"/>
                    <a:pt x="624" y="1207"/>
                    <a:pt x="266" y="3369"/>
                  </a:cubicBezTo>
                  <a:cubicBezTo>
                    <a:pt x="1" y="4988"/>
                    <a:pt x="624" y="6579"/>
                    <a:pt x="1553" y="7959"/>
                  </a:cubicBezTo>
                  <a:cubicBezTo>
                    <a:pt x="2481" y="9352"/>
                    <a:pt x="2694" y="11076"/>
                    <a:pt x="2694" y="11076"/>
                  </a:cubicBezTo>
                  <a:lnTo>
                    <a:pt x="6606" y="11076"/>
                  </a:lnTo>
                  <a:cubicBezTo>
                    <a:pt x="6606" y="11076"/>
                    <a:pt x="6819" y="9352"/>
                    <a:pt x="7747" y="7959"/>
                  </a:cubicBezTo>
                  <a:cubicBezTo>
                    <a:pt x="8676" y="6579"/>
                    <a:pt x="9299" y="4988"/>
                    <a:pt x="9034" y="3369"/>
                  </a:cubicBezTo>
                  <a:cubicBezTo>
                    <a:pt x="8676" y="1207"/>
                    <a:pt x="6792" y="0"/>
                    <a:pt x="4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53"/>
            <p:cNvSpPr/>
            <p:nvPr/>
          </p:nvSpPr>
          <p:spPr>
            <a:xfrm rot="10800000" flipH="1">
              <a:off x="4479904" y="1179069"/>
              <a:ext cx="329142" cy="143583"/>
            </a:xfrm>
            <a:custGeom>
              <a:avLst/>
              <a:gdLst/>
              <a:ahLst/>
              <a:cxnLst/>
              <a:rect l="l" t="t" r="r" b="b"/>
              <a:pathLst>
                <a:path w="4046" h="1765" extrusionOk="0">
                  <a:moveTo>
                    <a:pt x="0" y="0"/>
                  </a:moveTo>
                  <a:lnTo>
                    <a:pt x="0" y="1765"/>
                  </a:lnTo>
                  <a:lnTo>
                    <a:pt x="4046" y="1765"/>
                  </a:lnTo>
                  <a:lnTo>
                    <a:pt x="40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53"/>
            <p:cNvSpPr/>
            <p:nvPr/>
          </p:nvSpPr>
          <p:spPr>
            <a:xfrm rot="10800000" flipH="1">
              <a:off x="4458266" y="1431578"/>
              <a:ext cx="373478" cy="452143"/>
            </a:xfrm>
            <a:custGeom>
              <a:avLst/>
              <a:gdLst/>
              <a:ahLst/>
              <a:cxnLst/>
              <a:rect l="l" t="t" r="r" b="b"/>
              <a:pathLst>
                <a:path w="4591" h="5558" extrusionOk="0">
                  <a:moveTo>
                    <a:pt x="1871" y="345"/>
                  </a:moveTo>
                  <a:cubicBezTo>
                    <a:pt x="1951" y="438"/>
                    <a:pt x="2004" y="557"/>
                    <a:pt x="2004" y="690"/>
                  </a:cubicBezTo>
                  <a:cubicBezTo>
                    <a:pt x="2004" y="823"/>
                    <a:pt x="1951" y="942"/>
                    <a:pt x="1871" y="1035"/>
                  </a:cubicBezTo>
                  <a:cubicBezTo>
                    <a:pt x="1778" y="942"/>
                    <a:pt x="1739" y="823"/>
                    <a:pt x="1739" y="690"/>
                  </a:cubicBezTo>
                  <a:cubicBezTo>
                    <a:pt x="1739" y="557"/>
                    <a:pt x="1778" y="438"/>
                    <a:pt x="1871" y="345"/>
                  </a:cubicBezTo>
                  <a:close/>
                  <a:moveTo>
                    <a:pt x="2667" y="345"/>
                  </a:moveTo>
                  <a:cubicBezTo>
                    <a:pt x="2747" y="438"/>
                    <a:pt x="2800" y="557"/>
                    <a:pt x="2800" y="690"/>
                  </a:cubicBezTo>
                  <a:cubicBezTo>
                    <a:pt x="2800" y="823"/>
                    <a:pt x="2747" y="942"/>
                    <a:pt x="2667" y="1035"/>
                  </a:cubicBezTo>
                  <a:cubicBezTo>
                    <a:pt x="2587" y="942"/>
                    <a:pt x="2534" y="823"/>
                    <a:pt x="2534" y="690"/>
                  </a:cubicBezTo>
                  <a:cubicBezTo>
                    <a:pt x="2534" y="557"/>
                    <a:pt x="2587" y="438"/>
                    <a:pt x="2667" y="345"/>
                  </a:cubicBezTo>
                  <a:close/>
                  <a:moveTo>
                    <a:pt x="3476" y="358"/>
                  </a:moveTo>
                  <a:cubicBezTo>
                    <a:pt x="3542" y="451"/>
                    <a:pt x="3596" y="570"/>
                    <a:pt x="3596" y="690"/>
                  </a:cubicBezTo>
                  <a:cubicBezTo>
                    <a:pt x="3596" y="862"/>
                    <a:pt x="3503" y="1021"/>
                    <a:pt x="3370" y="1114"/>
                  </a:cubicBezTo>
                  <a:lnTo>
                    <a:pt x="3370" y="690"/>
                  </a:lnTo>
                  <a:cubicBezTo>
                    <a:pt x="3370" y="557"/>
                    <a:pt x="3410" y="451"/>
                    <a:pt x="3476" y="358"/>
                  </a:cubicBezTo>
                  <a:close/>
                  <a:moveTo>
                    <a:pt x="1075" y="332"/>
                  </a:moveTo>
                  <a:cubicBezTo>
                    <a:pt x="1155" y="425"/>
                    <a:pt x="1221" y="544"/>
                    <a:pt x="1221" y="690"/>
                  </a:cubicBezTo>
                  <a:lnTo>
                    <a:pt x="1221" y="1154"/>
                  </a:lnTo>
                  <a:lnTo>
                    <a:pt x="1208" y="1154"/>
                  </a:lnTo>
                  <a:cubicBezTo>
                    <a:pt x="1049" y="1061"/>
                    <a:pt x="943" y="889"/>
                    <a:pt x="943" y="690"/>
                  </a:cubicBezTo>
                  <a:cubicBezTo>
                    <a:pt x="943" y="544"/>
                    <a:pt x="996" y="425"/>
                    <a:pt x="1075" y="332"/>
                  </a:cubicBezTo>
                  <a:close/>
                  <a:moveTo>
                    <a:pt x="677" y="159"/>
                  </a:moveTo>
                  <a:cubicBezTo>
                    <a:pt x="784" y="159"/>
                    <a:pt x="876" y="186"/>
                    <a:pt x="956" y="239"/>
                  </a:cubicBezTo>
                  <a:cubicBezTo>
                    <a:pt x="850" y="358"/>
                    <a:pt x="784" y="517"/>
                    <a:pt x="784" y="690"/>
                  </a:cubicBezTo>
                  <a:cubicBezTo>
                    <a:pt x="784" y="902"/>
                    <a:pt x="876" y="1088"/>
                    <a:pt x="1036" y="1220"/>
                  </a:cubicBezTo>
                  <a:lnTo>
                    <a:pt x="677" y="1220"/>
                  </a:lnTo>
                  <a:cubicBezTo>
                    <a:pt x="386" y="1220"/>
                    <a:pt x="147" y="982"/>
                    <a:pt x="147" y="690"/>
                  </a:cubicBezTo>
                  <a:cubicBezTo>
                    <a:pt x="147" y="398"/>
                    <a:pt x="386" y="159"/>
                    <a:pt x="677" y="159"/>
                  </a:cubicBezTo>
                  <a:close/>
                  <a:moveTo>
                    <a:pt x="1473" y="159"/>
                  </a:moveTo>
                  <a:cubicBezTo>
                    <a:pt x="1566" y="159"/>
                    <a:pt x="1672" y="186"/>
                    <a:pt x="1752" y="239"/>
                  </a:cubicBezTo>
                  <a:cubicBezTo>
                    <a:pt x="1646" y="358"/>
                    <a:pt x="1579" y="517"/>
                    <a:pt x="1579" y="690"/>
                  </a:cubicBezTo>
                  <a:cubicBezTo>
                    <a:pt x="1579" y="862"/>
                    <a:pt x="1646" y="1021"/>
                    <a:pt x="1752" y="1141"/>
                  </a:cubicBezTo>
                  <a:cubicBezTo>
                    <a:pt x="1672" y="1194"/>
                    <a:pt x="1566" y="1220"/>
                    <a:pt x="1473" y="1220"/>
                  </a:cubicBezTo>
                  <a:cubicBezTo>
                    <a:pt x="1433" y="1220"/>
                    <a:pt x="1407" y="1207"/>
                    <a:pt x="1367" y="1207"/>
                  </a:cubicBezTo>
                  <a:lnTo>
                    <a:pt x="1367" y="690"/>
                  </a:lnTo>
                  <a:cubicBezTo>
                    <a:pt x="1367" y="517"/>
                    <a:pt x="1301" y="358"/>
                    <a:pt x="1195" y="239"/>
                  </a:cubicBezTo>
                  <a:cubicBezTo>
                    <a:pt x="1274" y="186"/>
                    <a:pt x="1367" y="159"/>
                    <a:pt x="1473" y="159"/>
                  </a:cubicBezTo>
                  <a:close/>
                  <a:moveTo>
                    <a:pt x="2269" y="159"/>
                  </a:moveTo>
                  <a:cubicBezTo>
                    <a:pt x="2362" y="159"/>
                    <a:pt x="2455" y="186"/>
                    <a:pt x="2548" y="239"/>
                  </a:cubicBezTo>
                  <a:cubicBezTo>
                    <a:pt x="2442" y="358"/>
                    <a:pt x="2375" y="517"/>
                    <a:pt x="2375" y="690"/>
                  </a:cubicBezTo>
                  <a:cubicBezTo>
                    <a:pt x="2375" y="862"/>
                    <a:pt x="2442" y="1008"/>
                    <a:pt x="2548" y="1141"/>
                  </a:cubicBezTo>
                  <a:cubicBezTo>
                    <a:pt x="2455" y="1194"/>
                    <a:pt x="2362" y="1220"/>
                    <a:pt x="2269" y="1220"/>
                  </a:cubicBezTo>
                  <a:cubicBezTo>
                    <a:pt x="2163" y="1220"/>
                    <a:pt x="2070" y="1194"/>
                    <a:pt x="1977" y="1141"/>
                  </a:cubicBezTo>
                  <a:cubicBezTo>
                    <a:pt x="2083" y="1021"/>
                    <a:pt x="2150" y="862"/>
                    <a:pt x="2150" y="690"/>
                  </a:cubicBezTo>
                  <a:cubicBezTo>
                    <a:pt x="2150" y="517"/>
                    <a:pt x="2083" y="358"/>
                    <a:pt x="1977" y="239"/>
                  </a:cubicBezTo>
                  <a:cubicBezTo>
                    <a:pt x="2070" y="186"/>
                    <a:pt x="2163" y="159"/>
                    <a:pt x="2269" y="159"/>
                  </a:cubicBezTo>
                  <a:close/>
                  <a:moveTo>
                    <a:pt x="3065" y="159"/>
                  </a:moveTo>
                  <a:cubicBezTo>
                    <a:pt x="3171" y="159"/>
                    <a:pt x="3277" y="186"/>
                    <a:pt x="3370" y="252"/>
                  </a:cubicBezTo>
                  <a:cubicBezTo>
                    <a:pt x="3264" y="372"/>
                    <a:pt x="3211" y="517"/>
                    <a:pt x="3211" y="690"/>
                  </a:cubicBezTo>
                  <a:lnTo>
                    <a:pt x="3211" y="1194"/>
                  </a:lnTo>
                  <a:cubicBezTo>
                    <a:pt x="3158" y="1207"/>
                    <a:pt x="3118" y="1220"/>
                    <a:pt x="3065" y="1220"/>
                  </a:cubicBezTo>
                  <a:cubicBezTo>
                    <a:pt x="2959" y="1220"/>
                    <a:pt x="2866" y="1194"/>
                    <a:pt x="2786" y="1141"/>
                  </a:cubicBezTo>
                  <a:cubicBezTo>
                    <a:pt x="2879" y="1021"/>
                    <a:pt x="2946" y="862"/>
                    <a:pt x="2946" y="690"/>
                  </a:cubicBezTo>
                  <a:cubicBezTo>
                    <a:pt x="2946" y="517"/>
                    <a:pt x="2879" y="358"/>
                    <a:pt x="2786" y="239"/>
                  </a:cubicBezTo>
                  <a:cubicBezTo>
                    <a:pt x="2866" y="186"/>
                    <a:pt x="2959" y="159"/>
                    <a:pt x="3065" y="159"/>
                  </a:cubicBezTo>
                  <a:close/>
                  <a:moveTo>
                    <a:pt x="3901" y="159"/>
                  </a:moveTo>
                  <a:cubicBezTo>
                    <a:pt x="4192" y="159"/>
                    <a:pt x="4431" y="398"/>
                    <a:pt x="4431" y="690"/>
                  </a:cubicBezTo>
                  <a:cubicBezTo>
                    <a:pt x="4431" y="982"/>
                    <a:pt x="4192" y="1220"/>
                    <a:pt x="3901" y="1220"/>
                  </a:cubicBezTo>
                  <a:lnTo>
                    <a:pt x="3489" y="1220"/>
                  </a:lnTo>
                  <a:cubicBezTo>
                    <a:pt x="3649" y="1088"/>
                    <a:pt x="3755" y="902"/>
                    <a:pt x="3755" y="690"/>
                  </a:cubicBezTo>
                  <a:cubicBezTo>
                    <a:pt x="3755" y="517"/>
                    <a:pt x="3688" y="372"/>
                    <a:pt x="3596" y="252"/>
                  </a:cubicBezTo>
                  <a:cubicBezTo>
                    <a:pt x="3675" y="199"/>
                    <a:pt x="3781" y="159"/>
                    <a:pt x="3901" y="159"/>
                  </a:cubicBezTo>
                  <a:close/>
                  <a:moveTo>
                    <a:pt x="677" y="0"/>
                  </a:moveTo>
                  <a:cubicBezTo>
                    <a:pt x="306" y="0"/>
                    <a:pt x="1" y="305"/>
                    <a:pt x="1" y="690"/>
                  </a:cubicBezTo>
                  <a:cubicBezTo>
                    <a:pt x="1" y="1061"/>
                    <a:pt x="306" y="1366"/>
                    <a:pt x="677" y="1366"/>
                  </a:cubicBezTo>
                  <a:lnTo>
                    <a:pt x="1208" y="1366"/>
                  </a:lnTo>
                  <a:lnTo>
                    <a:pt x="1208" y="5558"/>
                  </a:lnTo>
                  <a:lnTo>
                    <a:pt x="1367" y="5558"/>
                  </a:lnTo>
                  <a:lnTo>
                    <a:pt x="1367" y="1366"/>
                  </a:lnTo>
                  <a:lnTo>
                    <a:pt x="1473" y="1366"/>
                  </a:lnTo>
                  <a:cubicBezTo>
                    <a:pt x="1619" y="1366"/>
                    <a:pt x="1752" y="1327"/>
                    <a:pt x="1871" y="1247"/>
                  </a:cubicBezTo>
                  <a:cubicBezTo>
                    <a:pt x="1977" y="1327"/>
                    <a:pt x="2110" y="1366"/>
                    <a:pt x="2269" y="1366"/>
                  </a:cubicBezTo>
                  <a:cubicBezTo>
                    <a:pt x="2415" y="1366"/>
                    <a:pt x="2548" y="1327"/>
                    <a:pt x="2667" y="1247"/>
                  </a:cubicBezTo>
                  <a:cubicBezTo>
                    <a:pt x="2773" y="1327"/>
                    <a:pt x="2906" y="1366"/>
                    <a:pt x="3065" y="1366"/>
                  </a:cubicBezTo>
                  <a:cubicBezTo>
                    <a:pt x="3105" y="1366"/>
                    <a:pt x="3158" y="1366"/>
                    <a:pt x="3211" y="1353"/>
                  </a:cubicBezTo>
                  <a:lnTo>
                    <a:pt x="3211" y="1366"/>
                  </a:lnTo>
                  <a:lnTo>
                    <a:pt x="3211" y="5505"/>
                  </a:lnTo>
                  <a:lnTo>
                    <a:pt x="3370" y="5505"/>
                  </a:lnTo>
                  <a:lnTo>
                    <a:pt x="3370" y="1366"/>
                  </a:lnTo>
                  <a:lnTo>
                    <a:pt x="3901" y="1366"/>
                  </a:lnTo>
                  <a:cubicBezTo>
                    <a:pt x="4272" y="1366"/>
                    <a:pt x="4577" y="1061"/>
                    <a:pt x="4577" y="690"/>
                  </a:cubicBezTo>
                  <a:cubicBezTo>
                    <a:pt x="4590" y="305"/>
                    <a:pt x="4272" y="0"/>
                    <a:pt x="3901" y="0"/>
                  </a:cubicBezTo>
                  <a:cubicBezTo>
                    <a:pt x="3741" y="0"/>
                    <a:pt x="3596" y="53"/>
                    <a:pt x="3476" y="146"/>
                  </a:cubicBezTo>
                  <a:cubicBezTo>
                    <a:pt x="3370" y="53"/>
                    <a:pt x="3224" y="0"/>
                    <a:pt x="3065" y="0"/>
                  </a:cubicBezTo>
                  <a:cubicBezTo>
                    <a:pt x="2906" y="0"/>
                    <a:pt x="2773" y="53"/>
                    <a:pt x="2667" y="133"/>
                  </a:cubicBezTo>
                  <a:cubicBezTo>
                    <a:pt x="2548" y="53"/>
                    <a:pt x="2415" y="0"/>
                    <a:pt x="2269" y="0"/>
                  </a:cubicBezTo>
                  <a:cubicBezTo>
                    <a:pt x="2110" y="0"/>
                    <a:pt x="1977" y="53"/>
                    <a:pt x="1871" y="133"/>
                  </a:cubicBezTo>
                  <a:cubicBezTo>
                    <a:pt x="1752" y="53"/>
                    <a:pt x="1619" y="0"/>
                    <a:pt x="1473" y="0"/>
                  </a:cubicBezTo>
                  <a:cubicBezTo>
                    <a:pt x="1327" y="0"/>
                    <a:pt x="1181" y="53"/>
                    <a:pt x="1075" y="120"/>
                  </a:cubicBezTo>
                  <a:cubicBezTo>
                    <a:pt x="969" y="53"/>
                    <a:pt x="823" y="0"/>
                    <a:pt x="6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53"/>
            <p:cNvSpPr/>
            <p:nvPr/>
          </p:nvSpPr>
          <p:spPr>
            <a:xfrm rot="10800000" flipH="1">
              <a:off x="4458266" y="1007503"/>
              <a:ext cx="373478" cy="227780"/>
            </a:xfrm>
            <a:custGeom>
              <a:avLst/>
              <a:gdLst/>
              <a:ahLst/>
              <a:cxnLst/>
              <a:rect l="l" t="t" r="r" b="b"/>
              <a:pathLst>
                <a:path w="4591" h="2800" extrusionOk="0">
                  <a:moveTo>
                    <a:pt x="1" y="1"/>
                  </a:moveTo>
                  <a:lnTo>
                    <a:pt x="1" y="1778"/>
                  </a:lnTo>
                  <a:cubicBezTo>
                    <a:pt x="1" y="2123"/>
                    <a:pt x="266" y="2402"/>
                    <a:pt x="611" y="2402"/>
                  </a:cubicBezTo>
                  <a:lnTo>
                    <a:pt x="1168" y="2402"/>
                  </a:lnTo>
                  <a:lnTo>
                    <a:pt x="1168" y="2800"/>
                  </a:lnTo>
                  <a:lnTo>
                    <a:pt x="3423" y="2800"/>
                  </a:lnTo>
                  <a:lnTo>
                    <a:pt x="3423" y="2402"/>
                  </a:lnTo>
                  <a:lnTo>
                    <a:pt x="3967" y="2402"/>
                  </a:lnTo>
                  <a:cubicBezTo>
                    <a:pt x="4312" y="2402"/>
                    <a:pt x="4590" y="2123"/>
                    <a:pt x="4590" y="1778"/>
                  </a:cubicBezTo>
                  <a:lnTo>
                    <a:pt x="459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2" name="Google Shape;442;p53"/>
          <p:cNvSpPr/>
          <p:nvPr/>
        </p:nvSpPr>
        <p:spPr>
          <a:xfrm rot="10800000" flipH="1">
            <a:off x="4553282" y="1039880"/>
            <a:ext cx="164083" cy="81"/>
          </a:xfrm>
          <a:custGeom>
            <a:avLst/>
            <a:gdLst/>
            <a:ahLst/>
            <a:cxnLst/>
            <a:rect l="l" t="t" r="r" b="b"/>
            <a:pathLst>
              <a:path w="2017" h="1" fill="none" extrusionOk="0">
                <a:moveTo>
                  <a:pt x="0" y="1"/>
                </a:moveTo>
                <a:lnTo>
                  <a:pt x="2016" y="1"/>
                </a:lnTo>
              </a:path>
            </a:pathLst>
          </a:custGeom>
          <a:noFill/>
          <a:ln w="1650" cap="flat" cmpd="sng">
            <a:solidFill>
              <a:schemeClr val="dk2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" name="Google Shape;3674;p139"/>
          <p:cNvGrpSpPr/>
          <p:nvPr/>
        </p:nvGrpSpPr>
        <p:grpSpPr>
          <a:xfrm>
            <a:off x="553341" y="760241"/>
            <a:ext cx="1313521" cy="2002111"/>
            <a:chOff x="1056975" y="2107425"/>
            <a:chExt cx="735125" cy="1127950"/>
          </a:xfrm>
        </p:grpSpPr>
        <p:sp>
          <p:nvSpPr>
            <p:cNvPr id="59" name="Google Shape;3675;p139"/>
            <p:cNvSpPr/>
            <p:nvPr/>
          </p:nvSpPr>
          <p:spPr>
            <a:xfrm>
              <a:off x="1202200" y="2147025"/>
              <a:ext cx="200425" cy="207675"/>
            </a:xfrm>
            <a:custGeom>
              <a:avLst/>
              <a:gdLst/>
              <a:ahLst/>
              <a:cxnLst/>
              <a:rect l="l" t="t" r="r" b="b"/>
              <a:pathLst>
                <a:path w="8017" h="8307" extrusionOk="0">
                  <a:moveTo>
                    <a:pt x="4552" y="1"/>
                  </a:moveTo>
                  <a:cubicBezTo>
                    <a:pt x="3958" y="1"/>
                    <a:pt x="3553" y="225"/>
                    <a:pt x="3457" y="716"/>
                  </a:cubicBezTo>
                  <a:cubicBezTo>
                    <a:pt x="3284" y="1594"/>
                    <a:pt x="3231" y="2099"/>
                    <a:pt x="2500" y="2484"/>
                  </a:cubicBezTo>
                  <a:cubicBezTo>
                    <a:pt x="1782" y="2856"/>
                    <a:pt x="1503" y="3760"/>
                    <a:pt x="1436" y="4345"/>
                  </a:cubicBezTo>
                  <a:cubicBezTo>
                    <a:pt x="1356" y="4943"/>
                    <a:pt x="1317" y="6020"/>
                    <a:pt x="652" y="6552"/>
                  </a:cubicBezTo>
                  <a:cubicBezTo>
                    <a:pt x="0" y="7084"/>
                    <a:pt x="120" y="8307"/>
                    <a:pt x="120" y="8307"/>
                  </a:cubicBezTo>
                  <a:cubicBezTo>
                    <a:pt x="120" y="8307"/>
                    <a:pt x="7684" y="7429"/>
                    <a:pt x="7857" y="6552"/>
                  </a:cubicBezTo>
                  <a:cubicBezTo>
                    <a:pt x="8016" y="5675"/>
                    <a:pt x="6926" y="4771"/>
                    <a:pt x="7245" y="4332"/>
                  </a:cubicBezTo>
                  <a:cubicBezTo>
                    <a:pt x="7564" y="3893"/>
                    <a:pt x="7485" y="3362"/>
                    <a:pt x="7245" y="2936"/>
                  </a:cubicBezTo>
                  <a:cubicBezTo>
                    <a:pt x="7006" y="2498"/>
                    <a:pt x="7312" y="2351"/>
                    <a:pt x="7485" y="1514"/>
                  </a:cubicBezTo>
                  <a:cubicBezTo>
                    <a:pt x="7657" y="690"/>
                    <a:pt x="7086" y="730"/>
                    <a:pt x="6248" y="397"/>
                  </a:cubicBezTo>
                  <a:cubicBezTo>
                    <a:pt x="5604" y="140"/>
                    <a:pt x="5020" y="1"/>
                    <a:pt x="4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676;p139"/>
            <p:cNvSpPr/>
            <p:nvPr/>
          </p:nvSpPr>
          <p:spPr>
            <a:xfrm>
              <a:off x="1543825" y="2565050"/>
              <a:ext cx="76475" cy="670325"/>
            </a:xfrm>
            <a:custGeom>
              <a:avLst/>
              <a:gdLst/>
              <a:ahLst/>
              <a:cxnLst/>
              <a:rect l="l" t="t" r="r" b="b"/>
              <a:pathLst>
                <a:path w="3059" h="26813" fill="none" extrusionOk="0">
                  <a:moveTo>
                    <a:pt x="3058" y="0"/>
                  </a:moveTo>
                  <a:lnTo>
                    <a:pt x="1" y="26812"/>
                  </a:lnTo>
                </a:path>
              </a:pathLst>
            </a:custGeom>
            <a:noFill/>
            <a:ln w="1295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677;p139"/>
            <p:cNvSpPr/>
            <p:nvPr/>
          </p:nvSpPr>
          <p:spPr>
            <a:xfrm>
              <a:off x="1735250" y="2565050"/>
              <a:ext cx="56850" cy="670325"/>
            </a:xfrm>
            <a:custGeom>
              <a:avLst/>
              <a:gdLst/>
              <a:ahLst/>
              <a:cxnLst/>
              <a:rect l="l" t="t" r="r" b="b"/>
              <a:pathLst>
                <a:path w="2274" h="26813" fill="none" extrusionOk="0">
                  <a:moveTo>
                    <a:pt x="1" y="0"/>
                  </a:moveTo>
                  <a:lnTo>
                    <a:pt x="2274" y="26812"/>
                  </a:lnTo>
                </a:path>
              </a:pathLst>
            </a:custGeom>
            <a:noFill/>
            <a:ln w="1295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678;p139"/>
            <p:cNvSpPr/>
            <p:nvPr/>
          </p:nvSpPr>
          <p:spPr>
            <a:xfrm>
              <a:off x="1473725" y="2615150"/>
              <a:ext cx="161525" cy="144325"/>
            </a:xfrm>
            <a:custGeom>
              <a:avLst/>
              <a:gdLst/>
              <a:ahLst/>
              <a:cxnLst/>
              <a:rect l="l" t="t" r="r" b="b"/>
              <a:pathLst>
                <a:path w="6461" h="5773" extrusionOk="0">
                  <a:moveTo>
                    <a:pt x="1005" y="0"/>
                  </a:moveTo>
                  <a:cubicBezTo>
                    <a:pt x="726" y="0"/>
                    <a:pt x="558" y="3"/>
                    <a:pt x="558" y="3"/>
                  </a:cubicBezTo>
                  <a:lnTo>
                    <a:pt x="0" y="5773"/>
                  </a:lnTo>
                  <a:lnTo>
                    <a:pt x="4280" y="5773"/>
                  </a:lnTo>
                  <a:lnTo>
                    <a:pt x="6460" y="734"/>
                  </a:lnTo>
                  <a:cubicBezTo>
                    <a:pt x="5669" y="62"/>
                    <a:pt x="2241" y="0"/>
                    <a:pt x="10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679;p139"/>
            <p:cNvSpPr/>
            <p:nvPr/>
          </p:nvSpPr>
          <p:spPr>
            <a:xfrm>
              <a:off x="1562775" y="2626900"/>
              <a:ext cx="179475" cy="604675"/>
            </a:xfrm>
            <a:custGeom>
              <a:avLst/>
              <a:gdLst/>
              <a:ahLst/>
              <a:cxnLst/>
              <a:rect l="l" t="t" r="r" b="b"/>
              <a:pathLst>
                <a:path w="7179" h="24187" extrusionOk="0">
                  <a:moveTo>
                    <a:pt x="2114" y="0"/>
                  </a:moveTo>
                  <a:cubicBezTo>
                    <a:pt x="2035" y="0"/>
                    <a:pt x="1955" y="9"/>
                    <a:pt x="1875" y="25"/>
                  </a:cubicBezTo>
                  <a:cubicBezTo>
                    <a:pt x="532" y="304"/>
                    <a:pt x="1" y="2258"/>
                    <a:pt x="27" y="4040"/>
                  </a:cubicBezTo>
                  <a:cubicBezTo>
                    <a:pt x="67" y="5834"/>
                    <a:pt x="998" y="10434"/>
                    <a:pt x="1503" y="12148"/>
                  </a:cubicBezTo>
                  <a:cubicBezTo>
                    <a:pt x="2008" y="13877"/>
                    <a:pt x="3563" y="20031"/>
                    <a:pt x="3563" y="20031"/>
                  </a:cubicBezTo>
                  <a:cubicBezTo>
                    <a:pt x="3563" y="20031"/>
                    <a:pt x="3364" y="20337"/>
                    <a:pt x="3111" y="21188"/>
                  </a:cubicBezTo>
                  <a:cubicBezTo>
                    <a:pt x="2872" y="22039"/>
                    <a:pt x="3457" y="23594"/>
                    <a:pt x="3457" y="23594"/>
                  </a:cubicBezTo>
                  <a:lnTo>
                    <a:pt x="3895" y="23674"/>
                  </a:lnTo>
                  <a:lnTo>
                    <a:pt x="3616" y="21813"/>
                  </a:lnTo>
                  <a:lnTo>
                    <a:pt x="3616" y="21813"/>
                  </a:lnTo>
                  <a:cubicBezTo>
                    <a:pt x="3616" y="21813"/>
                    <a:pt x="4853" y="23448"/>
                    <a:pt x="5238" y="23687"/>
                  </a:cubicBezTo>
                  <a:cubicBezTo>
                    <a:pt x="5534" y="23870"/>
                    <a:pt x="6313" y="24186"/>
                    <a:pt x="6739" y="24186"/>
                  </a:cubicBezTo>
                  <a:cubicBezTo>
                    <a:pt x="6869" y="24186"/>
                    <a:pt x="6966" y="24157"/>
                    <a:pt x="7006" y="24086"/>
                  </a:cubicBezTo>
                  <a:cubicBezTo>
                    <a:pt x="7179" y="23793"/>
                    <a:pt x="6262" y="22942"/>
                    <a:pt x="6262" y="22942"/>
                  </a:cubicBezTo>
                  <a:lnTo>
                    <a:pt x="5251" y="20762"/>
                  </a:lnTo>
                  <a:cubicBezTo>
                    <a:pt x="5092" y="19845"/>
                    <a:pt x="5012" y="6113"/>
                    <a:pt x="4733" y="4106"/>
                  </a:cubicBezTo>
                  <a:cubicBezTo>
                    <a:pt x="4482" y="2201"/>
                    <a:pt x="3416" y="0"/>
                    <a:pt x="21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680;p139"/>
            <p:cNvSpPr/>
            <p:nvPr/>
          </p:nvSpPr>
          <p:spPr>
            <a:xfrm>
              <a:off x="1634550" y="3136300"/>
              <a:ext cx="107700" cy="95275"/>
            </a:xfrm>
            <a:custGeom>
              <a:avLst/>
              <a:gdLst/>
              <a:ahLst/>
              <a:cxnLst/>
              <a:rect l="l" t="t" r="r" b="b"/>
              <a:pathLst>
                <a:path w="4308" h="3811" extrusionOk="0">
                  <a:moveTo>
                    <a:pt x="519" y="1"/>
                  </a:moveTo>
                  <a:cubicBezTo>
                    <a:pt x="453" y="187"/>
                    <a:pt x="360" y="453"/>
                    <a:pt x="240" y="812"/>
                  </a:cubicBezTo>
                  <a:cubicBezTo>
                    <a:pt x="1" y="1663"/>
                    <a:pt x="586" y="3218"/>
                    <a:pt x="586" y="3218"/>
                  </a:cubicBezTo>
                  <a:lnTo>
                    <a:pt x="1024" y="3298"/>
                  </a:lnTo>
                  <a:lnTo>
                    <a:pt x="745" y="1437"/>
                  </a:lnTo>
                  <a:lnTo>
                    <a:pt x="745" y="1437"/>
                  </a:lnTo>
                  <a:cubicBezTo>
                    <a:pt x="745" y="1437"/>
                    <a:pt x="1982" y="3072"/>
                    <a:pt x="2367" y="3311"/>
                  </a:cubicBezTo>
                  <a:cubicBezTo>
                    <a:pt x="2663" y="3494"/>
                    <a:pt x="3442" y="3810"/>
                    <a:pt x="3868" y="3810"/>
                  </a:cubicBezTo>
                  <a:cubicBezTo>
                    <a:pt x="3998" y="3810"/>
                    <a:pt x="4095" y="3781"/>
                    <a:pt x="4135" y="3710"/>
                  </a:cubicBezTo>
                  <a:cubicBezTo>
                    <a:pt x="4308" y="3417"/>
                    <a:pt x="3391" y="2566"/>
                    <a:pt x="3391" y="2566"/>
                  </a:cubicBezTo>
                  <a:lnTo>
                    <a:pt x="2553" y="732"/>
                  </a:lnTo>
                  <a:lnTo>
                    <a:pt x="2380" y="838"/>
                  </a:lnTo>
                  <a:cubicBezTo>
                    <a:pt x="2216" y="939"/>
                    <a:pt x="2032" y="989"/>
                    <a:pt x="1851" y="989"/>
                  </a:cubicBezTo>
                  <a:cubicBezTo>
                    <a:pt x="1578" y="989"/>
                    <a:pt x="1309" y="876"/>
                    <a:pt x="1118" y="652"/>
                  </a:cubicBezTo>
                  <a:lnTo>
                    <a:pt x="51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681;p139"/>
            <p:cNvSpPr/>
            <p:nvPr/>
          </p:nvSpPr>
          <p:spPr>
            <a:xfrm>
              <a:off x="1056975" y="2369975"/>
              <a:ext cx="424400" cy="425525"/>
            </a:xfrm>
            <a:custGeom>
              <a:avLst/>
              <a:gdLst/>
              <a:ahLst/>
              <a:cxnLst/>
              <a:rect l="l" t="t" r="r" b="b"/>
              <a:pathLst>
                <a:path w="16976" h="17021" extrusionOk="0">
                  <a:moveTo>
                    <a:pt x="6966" y="0"/>
                  </a:moveTo>
                  <a:cubicBezTo>
                    <a:pt x="3935" y="0"/>
                    <a:pt x="2872" y="771"/>
                    <a:pt x="2234" y="2978"/>
                  </a:cubicBezTo>
                  <a:cubicBezTo>
                    <a:pt x="1609" y="5198"/>
                    <a:pt x="0" y="13851"/>
                    <a:pt x="2234" y="15580"/>
                  </a:cubicBezTo>
                  <a:cubicBezTo>
                    <a:pt x="3909" y="16858"/>
                    <a:pt x="6693" y="17021"/>
                    <a:pt x="9064" y="17021"/>
                  </a:cubicBezTo>
                  <a:cubicBezTo>
                    <a:pt x="9873" y="17021"/>
                    <a:pt x="10634" y="17002"/>
                    <a:pt x="11286" y="17002"/>
                  </a:cubicBezTo>
                  <a:lnTo>
                    <a:pt x="16976" y="17002"/>
                  </a:lnTo>
                  <a:lnTo>
                    <a:pt x="696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682;p139"/>
            <p:cNvSpPr/>
            <p:nvPr/>
          </p:nvSpPr>
          <p:spPr>
            <a:xfrm>
              <a:off x="1149700" y="2781725"/>
              <a:ext cx="258900" cy="410775"/>
            </a:xfrm>
            <a:custGeom>
              <a:avLst/>
              <a:gdLst/>
              <a:ahLst/>
              <a:cxnLst/>
              <a:rect l="l" t="t" r="r" b="b"/>
              <a:pathLst>
                <a:path w="10356" h="16431" extrusionOk="0">
                  <a:moveTo>
                    <a:pt x="4826" y="0"/>
                  </a:moveTo>
                  <a:lnTo>
                    <a:pt x="4826" y="10688"/>
                  </a:lnTo>
                  <a:cubicBezTo>
                    <a:pt x="4826" y="13360"/>
                    <a:pt x="2672" y="15526"/>
                    <a:pt x="0" y="15526"/>
                  </a:cubicBezTo>
                  <a:lnTo>
                    <a:pt x="0" y="16430"/>
                  </a:lnTo>
                  <a:lnTo>
                    <a:pt x="10356" y="16430"/>
                  </a:lnTo>
                  <a:lnTo>
                    <a:pt x="10356" y="15526"/>
                  </a:lnTo>
                  <a:cubicBezTo>
                    <a:pt x="7684" y="15526"/>
                    <a:pt x="5530" y="13360"/>
                    <a:pt x="5530" y="10688"/>
                  </a:cubicBezTo>
                  <a:lnTo>
                    <a:pt x="55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683;p139"/>
            <p:cNvSpPr/>
            <p:nvPr/>
          </p:nvSpPr>
          <p:spPr>
            <a:xfrm>
              <a:off x="1290450" y="2181875"/>
              <a:ext cx="82250" cy="115325"/>
            </a:xfrm>
            <a:custGeom>
              <a:avLst/>
              <a:gdLst/>
              <a:ahLst/>
              <a:cxnLst/>
              <a:rect l="l" t="t" r="r" b="b"/>
              <a:pathLst>
                <a:path w="3290" h="4613" extrusionOk="0">
                  <a:moveTo>
                    <a:pt x="2745" y="0"/>
                  </a:moveTo>
                  <a:cubicBezTo>
                    <a:pt x="2745" y="0"/>
                    <a:pt x="2160" y="824"/>
                    <a:pt x="1176" y="1037"/>
                  </a:cubicBezTo>
                  <a:cubicBezTo>
                    <a:pt x="977" y="1090"/>
                    <a:pt x="831" y="1236"/>
                    <a:pt x="791" y="1436"/>
                  </a:cubicBezTo>
                  <a:lnTo>
                    <a:pt x="711" y="1768"/>
                  </a:lnTo>
                  <a:cubicBezTo>
                    <a:pt x="711" y="1768"/>
                    <a:pt x="578" y="997"/>
                    <a:pt x="392" y="917"/>
                  </a:cubicBezTo>
                  <a:cubicBezTo>
                    <a:pt x="349" y="898"/>
                    <a:pt x="309" y="889"/>
                    <a:pt x="272" y="889"/>
                  </a:cubicBezTo>
                  <a:cubicBezTo>
                    <a:pt x="102" y="889"/>
                    <a:pt x="0" y="1082"/>
                    <a:pt x="33" y="1409"/>
                  </a:cubicBezTo>
                  <a:cubicBezTo>
                    <a:pt x="60" y="1808"/>
                    <a:pt x="472" y="1941"/>
                    <a:pt x="472" y="1941"/>
                  </a:cubicBezTo>
                  <a:lnTo>
                    <a:pt x="206" y="4121"/>
                  </a:lnTo>
                  <a:lnTo>
                    <a:pt x="2173" y="4613"/>
                  </a:lnTo>
                  <a:lnTo>
                    <a:pt x="2173" y="3177"/>
                  </a:lnTo>
                  <a:cubicBezTo>
                    <a:pt x="2179" y="3178"/>
                    <a:pt x="2185" y="3178"/>
                    <a:pt x="2191" y="3178"/>
                  </a:cubicBezTo>
                  <a:cubicBezTo>
                    <a:pt x="2496" y="3178"/>
                    <a:pt x="2921" y="2851"/>
                    <a:pt x="3064" y="2459"/>
                  </a:cubicBezTo>
                  <a:cubicBezTo>
                    <a:pt x="3210" y="2061"/>
                    <a:pt x="3024" y="1795"/>
                    <a:pt x="3130" y="1542"/>
                  </a:cubicBezTo>
                  <a:cubicBezTo>
                    <a:pt x="3290" y="1143"/>
                    <a:pt x="3184" y="293"/>
                    <a:pt x="27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684;p139"/>
            <p:cNvSpPr/>
            <p:nvPr/>
          </p:nvSpPr>
          <p:spPr>
            <a:xfrm>
              <a:off x="1336450" y="2236375"/>
              <a:ext cx="23625" cy="10325"/>
            </a:xfrm>
            <a:custGeom>
              <a:avLst/>
              <a:gdLst/>
              <a:ahLst/>
              <a:cxnLst/>
              <a:rect l="l" t="t" r="r" b="b"/>
              <a:pathLst>
                <a:path w="945" h="413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67" y="412"/>
                    <a:pt x="479" y="412"/>
                  </a:cubicBezTo>
                  <a:cubicBezTo>
                    <a:pt x="878" y="412"/>
                    <a:pt x="945" y="160"/>
                    <a:pt x="945" y="16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685;p139"/>
            <p:cNvSpPr/>
            <p:nvPr/>
          </p:nvSpPr>
          <p:spPr>
            <a:xfrm>
              <a:off x="1349750" y="2222750"/>
              <a:ext cx="4025" cy="10000"/>
            </a:xfrm>
            <a:custGeom>
              <a:avLst/>
              <a:gdLst/>
              <a:ahLst/>
              <a:cxnLst/>
              <a:rect l="l" t="t" r="r" b="b"/>
              <a:pathLst>
                <a:path w="161" h="400" fill="none" extrusionOk="0">
                  <a:moveTo>
                    <a:pt x="1" y="399"/>
                  </a:moveTo>
                  <a:lnTo>
                    <a:pt x="160" y="399"/>
                  </a:lnTo>
                  <a:lnTo>
                    <a:pt x="160" y="0"/>
                  </a:lnTo>
                </a:path>
              </a:pathLst>
            </a:custGeom>
            <a:noFill/>
            <a:ln w="2000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686;p139"/>
            <p:cNvSpPr/>
            <p:nvPr/>
          </p:nvSpPr>
          <p:spPr>
            <a:xfrm>
              <a:off x="1360050" y="2207450"/>
              <a:ext cx="10325" cy="3350"/>
            </a:xfrm>
            <a:custGeom>
              <a:avLst/>
              <a:gdLst/>
              <a:ahLst/>
              <a:cxnLst/>
              <a:rect l="l" t="t" r="r" b="b"/>
              <a:pathLst>
                <a:path w="413" h="134" fill="none" extrusionOk="0">
                  <a:moveTo>
                    <a:pt x="1" y="1"/>
                  </a:moveTo>
                  <a:lnTo>
                    <a:pt x="413" y="134"/>
                  </a:ln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687;p139"/>
            <p:cNvSpPr/>
            <p:nvPr/>
          </p:nvSpPr>
          <p:spPr>
            <a:xfrm>
              <a:off x="1338450" y="2203800"/>
              <a:ext cx="11325" cy="1700"/>
            </a:xfrm>
            <a:custGeom>
              <a:avLst/>
              <a:gdLst/>
              <a:ahLst/>
              <a:cxnLst/>
              <a:rect l="l" t="t" r="r" b="b"/>
              <a:pathLst>
                <a:path w="453" h="68" fill="none" extrusionOk="0">
                  <a:moveTo>
                    <a:pt x="453" y="67"/>
                  </a:moveTo>
                  <a:cubicBezTo>
                    <a:pt x="453" y="67"/>
                    <a:pt x="227" y="1"/>
                    <a:pt x="1" y="14"/>
                  </a:cubicBezTo>
                </a:path>
              </a:pathLst>
            </a:custGeom>
            <a:noFill/>
            <a:ln w="2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688;p139"/>
            <p:cNvSpPr/>
            <p:nvPr/>
          </p:nvSpPr>
          <p:spPr>
            <a:xfrm>
              <a:off x="1304225" y="2239025"/>
              <a:ext cx="40575" cy="32600"/>
            </a:xfrm>
            <a:custGeom>
              <a:avLst/>
              <a:gdLst/>
              <a:ahLst/>
              <a:cxnLst/>
              <a:rect l="l" t="t" r="r" b="b"/>
              <a:pathLst>
                <a:path w="1623" h="1304" extrusionOk="0">
                  <a:moveTo>
                    <a:pt x="280" y="1"/>
                  </a:moveTo>
                  <a:cubicBezTo>
                    <a:pt x="280" y="1"/>
                    <a:pt x="1" y="1131"/>
                    <a:pt x="1622" y="1303"/>
                  </a:cubicBezTo>
                  <a:lnTo>
                    <a:pt x="1622" y="891"/>
                  </a:lnTo>
                  <a:cubicBezTo>
                    <a:pt x="1584" y="896"/>
                    <a:pt x="1546" y="899"/>
                    <a:pt x="1508" y="899"/>
                  </a:cubicBezTo>
                  <a:cubicBezTo>
                    <a:pt x="936" y="899"/>
                    <a:pt x="392" y="362"/>
                    <a:pt x="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689;p139"/>
            <p:cNvSpPr/>
            <p:nvPr/>
          </p:nvSpPr>
          <p:spPr>
            <a:xfrm>
              <a:off x="1278975" y="2269925"/>
              <a:ext cx="174500" cy="335675"/>
            </a:xfrm>
            <a:custGeom>
              <a:avLst/>
              <a:gdLst/>
              <a:ahLst/>
              <a:cxnLst/>
              <a:rect l="l" t="t" r="r" b="b"/>
              <a:pathLst>
                <a:path w="6980" h="13427" extrusionOk="0">
                  <a:moveTo>
                    <a:pt x="673" y="0"/>
                  </a:moveTo>
                  <a:cubicBezTo>
                    <a:pt x="596" y="0"/>
                    <a:pt x="492" y="20"/>
                    <a:pt x="412" y="107"/>
                  </a:cubicBezTo>
                  <a:cubicBezTo>
                    <a:pt x="266" y="253"/>
                    <a:pt x="333" y="719"/>
                    <a:pt x="333" y="719"/>
                  </a:cubicBezTo>
                  <a:lnTo>
                    <a:pt x="0" y="905"/>
                  </a:lnTo>
                  <a:lnTo>
                    <a:pt x="346" y="1250"/>
                  </a:lnTo>
                  <a:lnTo>
                    <a:pt x="346" y="13427"/>
                  </a:lnTo>
                  <a:lnTo>
                    <a:pt x="6979" y="13294"/>
                  </a:lnTo>
                  <a:lnTo>
                    <a:pt x="3975" y="1450"/>
                  </a:lnTo>
                  <a:lnTo>
                    <a:pt x="3204" y="971"/>
                  </a:lnTo>
                  <a:cubicBezTo>
                    <a:pt x="3204" y="971"/>
                    <a:pt x="3217" y="652"/>
                    <a:pt x="3137" y="440"/>
                  </a:cubicBezTo>
                  <a:cubicBezTo>
                    <a:pt x="3079" y="285"/>
                    <a:pt x="2839" y="264"/>
                    <a:pt x="2712" y="264"/>
                  </a:cubicBezTo>
                  <a:cubicBezTo>
                    <a:pt x="2664" y="264"/>
                    <a:pt x="2632" y="267"/>
                    <a:pt x="2632" y="267"/>
                  </a:cubicBezTo>
                  <a:lnTo>
                    <a:pt x="2632" y="559"/>
                  </a:lnTo>
                  <a:cubicBezTo>
                    <a:pt x="2632" y="702"/>
                    <a:pt x="2450" y="765"/>
                    <a:pt x="2200" y="765"/>
                  </a:cubicBezTo>
                  <a:cubicBezTo>
                    <a:pt x="1637" y="765"/>
                    <a:pt x="729" y="447"/>
                    <a:pt x="785" y="14"/>
                  </a:cubicBezTo>
                  <a:cubicBezTo>
                    <a:pt x="785" y="14"/>
                    <a:pt x="738" y="0"/>
                    <a:pt x="6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690;p139"/>
            <p:cNvSpPr/>
            <p:nvPr/>
          </p:nvSpPr>
          <p:spPr>
            <a:xfrm>
              <a:off x="1320175" y="2297175"/>
              <a:ext cx="38250" cy="19300"/>
            </a:xfrm>
            <a:custGeom>
              <a:avLst/>
              <a:gdLst/>
              <a:ahLst/>
              <a:cxnLst/>
              <a:rect l="l" t="t" r="r" b="b"/>
              <a:pathLst>
                <a:path w="1530" h="772" fill="none" extrusionOk="0">
                  <a:moveTo>
                    <a:pt x="1529" y="1"/>
                  </a:moveTo>
                  <a:cubicBezTo>
                    <a:pt x="1529" y="1"/>
                    <a:pt x="1064" y="772"/>
                    <a:pt x="1" y="493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691;p139"/>
            <p:cNvSpPr/>
            <p:nvPr/>
          </p:nvSpPr>
          <p:spPr>
            <a:xfrm>
              <a:off x="1174625" y="2287225"/>
              <a:ext cx="153225" cy="338000"/>
            </a:xfrm>
            <a:custGeom>
              <a:avLst/>
              <a:gdLst/>
              <a:ahLst/>
              <a:cxnLst/>
              <a:rect l="l" t="t" r="r" b="b"/>
              <a:pathLst>
                <a:path w="6129" h="13520" extrusionOk="0">
                  <a:moveTo>
                    <a:pt x="4294" y="0"/>
                  </a:moveTo>
                  <a:cubicBezTo>
                    <a:pt x="2513" y="1064"/>
                    <a:pt x="1476" y="2366"/>
                    <a:pt x="1476" y="2366"/>
                  </a:cubicBezTo>
                  <a:lnTo>
                    <a:pt x="0" y="13519"/>
                  </a:lnTo>
                  <a:lnTo>
                    <a:pt x="5663" y="13519"/>
                  </a:lnTo>
                  <a:lnTo>
                    <a:pt x="6128" y="7551"/>
                  </a:lnTo>
                  <a:cubicBezTo>
                    <a:pt x="6128" y="7551"/>
                    <a:pt x="5357" y="2991"/>
                    <a:pt x="5091" y="1662"/>
                  </a:cubicBezTo>
                  <a:cubicBezTo>
                    <a:pt x="4812" y="332"/>
                    <a:pt x="4294" y="0"/>
                    <a:pt x="429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692;p139"/>
            <p:cNvSpPr/>
            <p:nvPr/>
          </p:nvSpPr>
          <p:spPr>
            <a:xfrm>
              <a:off x="1195225" y="2403525"/>
              <a:ext cx="130950" cy="186475"/>
            </a:xfrm>
            <a:custGeom>
              <a:avLst/>
              <a:gdLst/>
              <a:ahLst/>
              <a:cxnLst/>
              <a:rect l="l" t="t" r="r" b="b"/>
              <a:pathLst>
                <a:path w="5238" h="7459" extrusionOk="0">
                  <a:moveTo>
                    <a:pt x="2965" y="1"/>
                  </a:moveTo>
                  <a:lnTo>
                    <a:pt x="0" y="6926"/>
                  </a:lnTo>
                  <a:lnTo>
                    <a:pt x="4945" y="7458"/>
                  </a:lnTo>
                  <a:lnTo>
                    <a:pt x="5238" y="3763"/>
                  </a:lnTo>
                  <a:lnTo>
                    <a:pt x="29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693;p139"/>
            <p:cNvSpPr/>
            <p:nvPr/>
          </p:nvSpPr>
          <p:spPr>
            <a:xfrm>
              <a:off x="1361200" y="2294000"/>
              <a:ext cx="152425" cy="306625"/>
            </a:xfrm>
            <a:custGeom>
              <a:avLst/>
              <a:gdLst/>
              <a:ahLst/>
              <a:cxnLst/>
              <a:rect l="l" t="t" r="r" b="b"/>
              <a:pathLst>
                <a:path w="6097" h="12265" extrusionOk="0">
                  <a:moveTo>
                    <a:pt x="186" y="1"/>
                  </a:moveTo>
                  <a:cubicBezTo>
                    <a:pt x="1" y="1"/>
                    <a:pt x="61" y="101"/>
                    <a:pt x="61" y="101"/>
                  </a:cubicBezTo>
                  <a:cubicBezTo>
                    <a:pt x="659" y="380"/>
                    <a:pt x="673" y="1391"/>
                    <a:pt x="766" y="1869"/>
                  </a:cubicBezTo>
                  <a:cubicBezTo>
                    <a:pt x="925" y="2787"/>
                    <a:pt x="2932" y="11959"/>
                    <a:pt x="2932" y="11959"/>
                  </a:cubicBezTo>
                  <a:lnTo>
                    <a:pt x="5166" y="12264"/>
                  </a:lnTo>
                  <a:lnTo>
                    <a:pt x="6096" y="6748"/>
                  </a:lnTo>
                  <a:cubicBezTo>
                    <a:pt x="6096" y="6748"/>
                    <a:pt x="3198" y="2268"/>
                    <a:pt x="2547" y="1617"/>
                  </a:cubicBezTo>
                  <a:cubicBezTo>
                    <a:pt x="1896" y="979"/>
                    <a:pt x="287" y="8"/>
                    <a:pt x="287" y="8"/>
                  </a:cubicBezTo>
                  <a:cubicBezTo>
                    <a:pt x="247" y="3"/>
                    <a:pt x="214" y="1"/>
                    <a:pt x="1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694;p139"/>
            <p:cNvSpPr/>
            <p:nvPr/>
          </p:nvSpPr>
          <p:spPr>
            <a:xfrm>
              <a:off x="1453450" y="2407850"/>
              <a:ext cx="9000" cy="158875"/>
            </a:xfrm>
            <a:custGeom>
              <a:avLst/>
              <a:gdLst/>
              <a:ahLst/>
              <a:cxnLst/>
              <a:rect l="l" t="t" r="r" b="b"/>
              <a:pathLst>
                <a:path w="360" h="6355" fill="none" extrusionOk="0">
                  <a:moveTo>
                    <a:pt x="0" y="1"/>
                  </a:moveTo>
                  <a:lnTo>
                    <a:pt x="359" y="6355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695;p139"/>
            <p:cNvSpPr/>
            <p:nvPr/>
          </p:nvSpPr>
          <p:spPr>
            <a:xfrm>
              <a:off x="1370350" y="2551425"/>
              <a:ext cx="276200" cy="13650"/>
            </a:xfrm>
            <a:custGeom>
              <a:avLst/>
              <a:gdLst/>
              <a:ahLst/>
              <a:cxnLst/>
              <a:rect l="l" t="t" r="r" b="b"/>
              <a:pathLst>
                <a:path w="11048" h="546" extrusionOk="0">
                  <a:moveTo>
                    <a:pt x="1" y="0"/>
                  </a:moveTo>
                  <a:lnTo>
                    <a:pt x="1" y="545"/>
                  </a:lnTo>
                  <a:lnTo>
                    <a:pt x="11047" y="545"/>
                  </a:lnTo>
                  <a:lnTo>
                    <a:pt x="11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696;p139"/>
            <p:cNvSpPr/>
            <p:nvPr/>
          </p:nvSpPr>
          <p:spPr>
            <a:xfrm>
              <a:off x="1456425" y="2346375"/>
              <a:ext cx="230000" cy="205075"/>
            </a:xfrm>
            <a:custGeom>
              <a:avLst/>
              <a:gdLst/>
              <a:ahLst/>
              <a:cxnLst/>
              <a:rect l="l" t="t" r="r" b="b"/>
              <a:pathLst>
                <a:path w="9200" h="8203" extrusionOk="0">
                  <a:moveTo>
                    <a:pt x="1556" y="0"/>
                  </a:moveTo>
                  <a:lnTo>
                    <a:pt x="1" y="8202"/>
                  </a:lnTo>
                  <a:lnTo>
                    <a:pt x="7631" y="8202"/>
                  </a:lnTo>
                  <a:lnTo>
                    <a:pt x="92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697;p139"/>
            <p:cNvSpPr/>
            <p:nvPr/>
          </p:nvSpPr>
          <p:spPr>
            <a:xfrm>
              <a:off x="1447125" y="2346375"/>
              <a:ext cx="48225" cy="205075"/>
            </a:xfrm>
            <a:custGeom>
              <a:avLst/>
              <a:gdLst/>
              <a:ahLst/>
              <a:cxnLst/>
              <a:rect l="l" t="t" r="r" b="b"/>
              <a:pathLst>
                <a:path w="1929" h="8203" extrusionOk="0">
                  <a:moveTo>
                    <a:pt x="1556" y="0"/>
                  </a:moveTo>
                  <a:lnTo>
                    <a:pt x="1" y="8202"/>
                  </a:lnTo>
                  <a:lnTo>
                    <a:pt x="373" y="8202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698;p139"/>
            <p:cNvSpPr/>
            <p:nvPr/>
          </p:nvSpPr>
          <p:spPr>
            <a:xfrm>
              <a:off x="1557125" y="2414175"/>
              <a:ext cx="48550" cy="54175"/>
            </a:xfrm>
            <a:custGeom>
              <a:avLst/>
              <a:gdLst/>
              <a:ahLst/>
              <a:cxnLst/>
              <a:rect l="l" t="t" r="r" b="b"/>
              <a:pathLst>
                <a:path w="1942" h="2167" extrusionOk="0">
                  <a:moveTo>
                    <a:pt x="1170" y="0"/>
                  </a:moveTo>
                  <a:cubicBezTo>
                    <a:pt x="705" y="0"/>
                    <a:pt x="240" y="479"/>
                    <a:pt x="120" y="1077"/>
                  </a:cubicBezTo>
                  <a:cubicBezTo>
                    <a:pt x="1" y="1675"/>
                    <a:pt x="293" y="2167"/>
                    <a:pt x="772" y="2167"/>
                  </a:cubicBezTo>
                  <a:cubicBezTo>
                    <a:pt x="1237" y="2167"/>
                    <a:pt x="1702" y="1675"/>
                    <a:pt x="1822" y="1077"/>
                  </a:cubicBezTo>
                  <a:cubicBezTo>
                    <a:pt x="1941" y="479"/>
                    <a:pt x="1649" y="0"/>
                    <a:pt x="1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699;p139"/>
            <p:cNvSpPr/>
            <p:nvPr/>
          </p:nvSpPr>
          <p:spPr>
            <a:xfrm>
              <a:off x="1147025" y="2589975"/>
              <a:ext cx="469275" cy="183425"/>
            </a:xfrm>
            <a:custGeom>
              <a:avLst/>
              <a:gdLst/>
              <a:ahLst/>
              <a:cxnLst/>
              <a:rect l="l" t="t" r="r" b="b"/>
              <a:pathLst>
                <a:path w="18771" h="7337" extrusionOk="0">
                  <a:moveTo>
                    <a:pt x="1928" y="0"/>
                  </a:moveTo>
                  <a:cubicBezTo>
                    <a:pt x="1928" y="0"/>
                    <a:pt x="1" y="5517"/>
                    <a:pt x="2646" y="6554"/>
                  </a:cubicBezTo>
                  <a:cubicBezTo>
                    <a:pt x="4337" y="7216"/>
                    <a:pt x="7240" y="7336"/>
                    <a:pt x="9114" y="7336"/>
                  </a:cubicBezTo>
                  <a:cubicBezTo>
                    <a:pt x="10172" y="7336"/>
                    <a:pt x="10901" y="7298"/>
                    <a:pt x="10901" y="7298"/>
                  </a:cubicBezTo>
                  <a:cubicBezTo>
                    <a:pt x="10901" y="7298"/>
                    <a:pt x="12297" y="2300"/>
                    <a:pt x="13985" y="1795"/>
                  </a:cubicBezTo>
                  <a:cubicBezTo>
                    <a:pt x="15191" y="1428"/>
                    <a:pt x="16556" y="1348"/>
                    <a:pt x="17519" y="1348"/>
                  </a:cubicBezTo>
                  <a:cubicBezTo>
                    <a:pt x="18266" y="1348"/>
                    <a:pt x="18771" y="1396"/>
                    <a:pt x="18771" y="1396"/>
                  </a:cubicBezTo>
                  <a:lnTo>
                    <a:pt x="12164" y="120"/>
                  </a:lnTo>
                  <a:lnTo>
                    <a:pt x="19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700;p139"/>
            <p:cNvSpPr/>
            <p:nvPr/>
          </p:nvSpPr>
          <p:spPr>
            <a:xfrm>
              <a:off x="1287950" y="2633575"/>
              <a:ext cx="260900" cy="598150"/>
            </a:xfrm>
            <a:custGeom>
              <a:avLst/>
              <a:gdLst/>
              <a:ahLst/>
              <a:cxnLst/>
              <a:rect l="l" t="t" r="r" b="b"/>
              <a:pathLst>
                <a:path w="10436" h="23926" extrusionOk="0">
                  <a:moveTo>
                    <a:pt x="8635" y="1"/>
                  </a:moveTo>
                  <a:cubicBezTo>
                    <a:pt x="7439" y="1"/>
                    <a:pt x="6279" y="1366"/>
                    <a:pt x="5583" y="2829"/>
                  </a:cubicBezTo>
                  <a:cubicBezTo>
                    <a:pt x="4826" y="4451"/>
                    <a:pt x="3629" y="8997"/>
                    <a:pt x="3323" y="10752"/>
                  </a:cubicBezTo>
                  <a:cubicBezTo>
                    <a:pt x="3018" y="12520"/>
                    <a:pt x="1662" y="18727"/>
                    <a:pt x="1662" y="18727"/>
                  </a:cubicBezTo>
                  <a:cubicBezTo>
                    <a:pt x="1662" y="18727"/>
                    <a:pt x="1356" y="18927"/>
                    <a:pt x="758" y="19565"/>
                  </a:cubicBezTo>
                  <a:cubicBezTo>
                    <a:pt x="160" y="20216"/>
                    <a:pt x="0" y="21878"/>
                    <a:pt x="0" y="21878"/>
                  </a:cubicBezTo>
                  <a:lnTo>
                    <a:pt x="359" y="22144"/>
                  </a:lnTo>
                  <a:lnTo>
                    <a:pt x="944" y="20349"/>
                  </a:lnTo>
                  <a:cubicBezTo>
                    <a:pt x="944" y="20349"/>
                    <a:pt x="1316" y="22356"/>
                    <a:pt x="1555" y="22742"/>
                  </a:cubicBezTo>
                  <a:cubicBezTo>
                    <a:pt x="1773" y="23104"/>
                    <a:pt x="2515" y="23925"/>
                    <a:pt x="2869" y="23925"/>
                  </a:cubicBezTo>
                  <a:cubicBezTo>
                    <a:pt x="2905" y="23925"/>
                    <a:pt x="2937" y="23917"/>
                    <a:pt x="2965" y="23898"/>
                  </a:cubicBezTo>
                  <a:cubicBezTo>
                    <a:pt x="3257" y="23699"/>
                    <a:pt x="2805" y="22543"/>
                    <a:pt x="2805" y="22543"/>
                  </a:cubicBezTo>
                  <a:lnTo>
                    <a:pt x="2871" y="20136"/>
                  </a:lnTo>
                  <a:cubicBezTo>
                    <a:pt x="3124" y="19246"/>
                    <a:pt x="9133" y="6897"/>
                    <a:pt x="9784" y="4969"/>
                  </a:cubicBezTo>
                  <a:cubicBezTo>
                    <a:pt x="10435" y="3042"/>
                    <a:pt x="10409" y="396"/>
                    <a:pt x="9026" y="51"/>
                  </a:cubicBezTo>
                  <a:cubicBezTo>
                    <a:pt x="8896" y="17"/>
                    <a:pt x="8765" y="1"/>
                    <a:pt x="8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701;p139"/>
            <p:cNvSpPr/>
            <p:nvPr/>
          </p:nvSpPr>
          <p:spPr>
            <a:xfrm>
              <a:off x="1287950" y="3107725"/>
              <a:ext cx="81425" cy="124000"/>
            </a:xfrm>
            <a:custGeom>
              <a:avLst/>
              <a:gdLst/>
              <a:ahLst/>
              <a:cxnLst/>
              <a:rect l="l" t="t" r="r" b="b"/>
              <a:pathLst>
                <a:path w="3257" h="4960" extrusionOk="0">
                  <a:moveTo>
                    <a:pt x="1369" y="1"/>
                  </a:moveTo>
                  <a:cubicBezTo>
                    <a:pt x="1223" y="134"/>
                    <a:pt x="1024" y="333"/>
                    <a:pt x="758" y="612"/>
                  </a:cubicBezTo>
                  <a:cubicBezTo>
                    <a:pt x="160" y="1250"/>
                    <a:pt x="0" y="2912"/>
                    <a:pt x="0" y="2912"/>
                  </a:cubicBezTo>
                  <a:lnTo>
                    <a:pt x="359" y="3178"/>
                  </a:lnTo>
                  <a:lnTo>
                    <a:pt x="944" y="1383"/>
                  </a:lnTo>
                  <a:cubicBezTo>
                    <a:pt x="944" y="1383"/>
                    <a:pt x="1316" y="3390"/>
                    <a:pt x="1555" y="3776"/>
                  </a:cubicBezTo>
                  <a:cubicBezTo>
                    <a:pt x="1773" y="4138"/>
                    <a:pt x="2515" y="4959"/>
                    <a:pt x="2869" y="4959"/>
                  </a:cubicBezTo>
                  <a:cubicBezTo>
                    <a:pt x="2905" y="4959"/>
                    <a:pt x="2937" y="4951"/>
                    <a:pt x="2965" y="4932"/>
                  </a:cubicBezTo>
                  <a:cubicBezTo>
                    <a:pt x="3257" y="4733"/>
                    <a:pt x="2805" y="3577"/>
                    <a:pt x="2805" y="3577"/>
                  </a:cubicBezTo>
                  <a:lnTo>
                    <a:pt x="2858" y="1556"/>
                  </a:lnTo>
                  <a:lnTo>
                    <a:pt x="2672" y="1569"/>
                  </a:lnTo>
                  <a:cubicBezTo>
                    <a:pt x="2635" y="1573"/>
                    <a:pt x="2598" y="1575"/>
                    <a:pt x="2561" y="1575"/>
                  </a:cubicBezTo>
                  <a:cubicBezTo>
                    <a:pt x="2114" y="1575"/>
                    <a:pt x="1719" y="1281"/>
                    <a:pt x="1609" y="851"/>
                  </a:cubicBezTo>
                  <a:lnTo>
                    <a:pt x="13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702;p139"/>
            <p:cNvSpPr/>
            <p:nvPr/>
          </p:nvSpPr>
          <p:spPr>
            <a:xfrm>
              <a:off x="1270325" y="2565050"/>
              <a:ext cx="76475" cy="670325"/>
            </a:xfrm>
            <a:custGeom>
              <a:avLst/>
              <a:gdLst/>
              <a:ahLst/>
              <a:cxnLst/>
              <a:rect l="l" t="t" r="r" b="b"/>
              <a:pathLst>
                <a:path w="3059" h="26813" fill="none" extrusionOk="0">
                  <a:moveTo>
                    <a:pt x="3058" y="0"/>
                  </a:moveTo>
                  <a:lnTo>
                    <a:pt x="1" y="26812"/>
                  </a:lnTo>
                </a:path>
              </a:pathLst>
            </a:custGeom>
            <a:noFill/>
            <a:ln w="1295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703;p139"/>
            <p:cNvSpPr/>
            <p:nvPr/>
          </p:nvSpPr>
          <p:spPr>
            <a:xfrm>
              <a:off x="1461750" y="2565050"/>
              <a:ext cx="56850" cy="670325"/>
            </a:xfrm>
            <a:custGeom>
              <a:avLst/>
              <a:gdLst/>
              <a:ahLst/>
              <a:cxnLst/>
              <a:rect l="l" t="t" r="r" b="b"/>
              <a:pathLst>
                <a:path w="2274" h="26813" fill="none" extrusionOk="0">
                  <a:moveTo>
                    <a:pt x="0" y="0"/>
                  </a:moveTo>
                  <a:lnTo>
                    <a:pt x="2274" y="26812"/>
                  </a:lnTo>
                </a:path>
              </a:pathLst>
            </a:custGeom>
            <a:noFill/>
            <a:ln w="1295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704;p139"/>
            <p:cNvSpPr/>
            <p:nvPr/>
          </p:nvSpPr>
          <p:spPr>
            <a:xfrm>
              <a:off x="1205200" y="2107425"/>
              <a:ext cx="64500" cy="25"/>
            </a:xfrm>
            <a:custGeom>
              <a:avLst/>
              <a:gdLst/>
              <a:ahLst/>
              <a:cxnLst/>
              <a:rect l="l" t="t" r="r" b="b"/>
              <a:pathLst>
                <a:path w="2580" h="1" fill="none" extrusionOk="0">
                  <a:moveTo>
                    <a:pt x="0" y="1"/>
                  </a:moveTo>
                  <a:lnTo>
                    <a:pt x="2579" y="1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705;p139"/>
            <p:cNvSpPr/>
            <p:nvPr/>
          </p:nvSpPr>
          <p:spPr>
            <a:xfrm>
              <a:off x="1205200" y="2143975"/>
              <a:ext cx="53200" cy="25"/>
            </a:xfrm>
            <a:custGeom>
              <a:avLst/>
              <a:gdLst/>
              <a:ahLst/>
              <a:cxnLst/>
              <a:rect l="l" t="t" r="r" b="b"/>
              <a:pathLst>
                <a:path w="2128" h="1" fill="none" extrusionOk="0">
                  <a:moveTo>
                    <a:pt x="0" y="1"/>
                  </a:moveTo>
                  <a:lnTo>
                    <a:pt x="2127" y="1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706;p139"/>
            <p:cNvSpPr/>
            <p:nvPr/>
          </p:nvSpPr>
          <p:spPr>
            <a:xfrm>
              <a:off x="1205200" y="2180875"/>
              <a:ext cx="39900" cy="25"/>
            </a:xfrm>
            <a:custGeom>
              <a:avLst/>
              <a:gdLst/>
              <a:ahLst/>
              <a:cxnLst/>
              <a:rect l="l" t="t" r="r" b="b"/>
              <a:pathLst>
                <a:path w="1596" h="1" fill="none" extrusionOk="0">
                  <a:moveTo>
                    <a:pt x="0" y="0"/>
                  </a:moveTo>
                  <a:lnTo>
                    <a:pt x="1595" y="0"/>
                  </a:lnTo>
                </a:path>
              </a:pathLst>
            </a:custGeom>
            <a:noFill/>
            <a:ln w="3000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707;p139"/>
            <p:cNvSpPr/>
            <p:nvPr/>
          </p:nvSpPr>
          <p:spPr>
            <a:xfrm>
              <a:off x="1442475" y="2171900"/>
              <a:ext cx="152575" cy="99725"/>
            </a:xfrm>
            <a:custGeom>
              <a:avLst/>
              <a:gdLst/>
              <a:ahLst/>
              <a:cxnLst/>
              <a:rect l="l" t="t" r="r" b="b"/>
              <a:pathLst>
                <a:path w="6103" h="3989" extrusionOk="0">
                  <a:moveTo>
                    <a:pt x="0" y="0"/>
                  </a:moveTo>
                  <a:lnTo>
                    <a:pt x="0" y="3988"/>
                  </a:lnTo>
                  <a:lnTo>
                    <a:pt x="6102" y="3988"/>
                  </a:lnTo>
                  <a:lnTo>
                    <a:pt x="61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708;p139"/>
            <p:cNvSpPr/>
            <p:nvPr/>
          </p:nvSpPr>
          <p:spPr>
            <a:xfrm>
              <a:off x="1442475" y="2171900"/>
              <a:ext cx="152575" cy="83425"/>
            </a:xfrm>
            <a:custGeom>
              <a:avLst/>
              <a:gdLst/>
              <a:ahLst/>
              <a:cxnLst/>
              <a:rect l="l" t="t" r="r" b="b"/>
              <a:pathLst>
                <a:path w="6103" h="3337" extrusionOk="0">
                  <a:moveTo>
                    <a:pt x="0" y="0"/>
                  </a:moveTo>
                  <a:lnTo>
                    <a:pt x="3045" y="3337"/>
                  </a:lnTo>
                  <a:lnTo>
                    <a:pt x="61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709;p139"/>
            <p:cNvSpPr/>
            <p:nvPr/>
          </p:nvSpPr>
          <p:spPr>
            <a:xfrm>
              <a:off x="1442475" y="2171900"/>
              <a:ext cx="152575" cy="60850"/>
            </a:xfrm>
            <a:custGeom>
              <a:avLst/>
              <a:gdLst/>
              <a:ahLst/>
              <a:cxnLst/>
              <a:rect l="l" t="t" r="r" b="b"/>
              <a:pathLst>
                <a:path w="6103" h="2434" extrusionOk="0">
                  <a:moveTo>
                    <a:pt x="0" y="0"/>
                  </a:moveTo>
                  <a:lnTo>
                    <a:pt x="3045" y="2433"/>
                  </a:lnTo>
                  <a:lnTo>
                    <a:pt x="610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710;p139"/>
            <p:cNvSpPr/>
            <p:nvPr/>
          </p:nvSpPr>
          <p:spPr>
            <a:xfrm>
              <a:off x="1682750" y="2492250"/>
              <a:ext cx="65150" cy="66825"/>
            </a:xfrm>
            <a:custGeom>
              <a:avLst/>
              <a:gdLst/>
              <a:ahLst/>
              <a:cxnLst/>
              <a:rect l="l" t="t" r="r" b="b"/>
              <a:pathLst>
                <a:path w="2606" h="2673" extrusionOk="0">
                  <a:moveTo>
                    <a:pt x="1303" y="1"/>
                  </a:moveTo>
                  <a:cubicBezTo>
                    <a:pt x="280" y="1"/>
                    <a:pt x="0" y="134"/>
                    <a:pt x="0" y="134"/>
                  </a:cubicBezTo>
                  <a:cubicBezTo>
                    <a:pt x="40" y="1104"/>
                    <a:pt x="200" y="1875"/>
                    <a:pt x="306" y="2301"/>
                  </a:cubicBezTo>
                  <a:cubicBezTo>
                    <a:pt x="359" y="2513"/>
                    <a:pt x="572" y="2673"/>
                    <a:pt x="798" y="2673"/>
                  </a:cubicBezTo>
                  <a:lnTo>
                    <a:pt x="1808" y="2673"/>
                  </a:lnTo>
                  <a:cubicBezTo>
                    <a:pt x="2048" y="2673"/>
                    <a:pt x="2247" y="2513"/>
                    <a:pt x="2300" y="2301"/>
                  </a:cubicBezTo>
                  <a:cubicBezTo>
                    <a:pt x="2420" y="1875"/>
                    <a:pt x="2579" y="1104"/>
                    <a:pt x="2606" y="134"/>
                  </a:cubicBezTo>
                  <a:cubicBezTo>
                    <a:pt x="2606" y="134"/>
                    <a:pt x="2327" y="1"/>
                    <a:pt x="130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711;p139"/>
            <p:cNvSpPr/>
            <p:nvPr/>
          </p:nvSpPr>
          <p:spPr>
            <a:xfrm>
              <a:off x="1740575" y="2499575"/>
              <a:ext cx="20950" cy="44225"/>
            </a:xfrm>
            <a:custGeom>
              <a:avLst/>
              <a:gdLst/>
              <a:ahLst/>
              <a:cxnLst/>
              <a:rect l="l" t="t" r="r" b="b"/>
              <a:pathLst>
                <a:path w="838" h="1769" fill="none" extrusionOk="0">
                  <a:moveTo>
                    <a:pt x="0" y="40"/>
                  </a:moveTo>
                  <a:cubicBezTo>
                    <a:pt x="0" y="40"/>
                    <a:pt x="838" y="0"/>
                    <a:pt x="825" y="758"/>
                  </a:cubicBezTo>
                  <a:cubicBezTo>
                    <a:pt x="811" y="1529"/>
                    <a:pt x="0" y="1768"/>
                    <a:pt x="0" y="1768"/>
                  </a:cubicBezTo>
                </a:path>
              </a:pathLst>
            </a:custGeom>
            <a:noFill/>
            <a:ln w="3000" cap="flat" cmpd="sng">
              <a:solidFill>
                <a:schemeClr val="accent4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712;p139"/>
            <p:cNvSpPr/>
            <p:nvPr/>
          </p:nvSpPr>
          <p:spPr>
            <a:xfrm>
              <a:off x="1703350" y="2406200"/>
              <a:ext cx="51200" cy="75775"/>
            </a:xfrm>
            <a:custGeom>
              <a:avLst/>
              <a:gdLst/>
              <a:ahLst/>
              <a:cxnLst/>
              <a:rect l="l" t="t" r="r" b="b"/>
              <a:pathLst>
                <a:path w="2048" h="3031" extrusionOk="0">
                  <a:moveTo>
                    <a:pt x="1370" y="0"/>
                  </a:moveTo>
                  <a:lnTo>
                    <a:pt x="1370" y="0"/>
                  </a:lnTo>
                  <a:cubicBezTo>
                    <a:pt x="1463" y="585"/>
                    <a:pt x="905" y="1024"/>
                    <a:pt x="453" y="1768"/>
                  </a:cubicBezTo>
                  <a:cubicBezTo>
                    <a:pt x="1" y="2512"/>
                    <a:pt x="453" y="3031"/>
                    <a:pt x="453" y="3031"/>
                  </a:cubicBezTo>
                  <a:cubicBezTo>
                    <a:pt x="413" y="2885"/>
                    <a:pt x="772" y="2512"/>
                    <a:pt x="1170" y="2114"/>
                  </a:cubicBezTo>
                  <a:cubicBezTo>
                    <a:pt x="1582" y="1728"/>
                    <a:pt x="2048" y="811"/>
                    <a:pt x="13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713;p139"/>
            <p:cNvSpPr/>
            <p:nvPr/>
          </p:nvSpPr>
          <p:spPr>
            <a:xfrm>
              <a:off x="1321175" y="2559050"/>
              <a:ext cx="445675" cy="25950"/>
            </a:xfrm>
            <a:custGeom>
              <a:avLst/>
              <a:gdLst/>
              <a:ahLst/>
              <a:cxnLst/>
              <a:rect l="l" t="t" r="r" b="b"/>
              <a:pathLst>
                <a:path w="17827" h="1038" extrusionOk="0">
                  <a:moveTo>
                    <a:pt x="0" y="1"/>
                  </a:moveTo>
                  <a:lnTo>
                    <a:pt x="0" y="1038"/>
                  </a:lnTo>
                  <a:lnTo>
                    <a:pt x="17827" y="1038"/>
                  </a:lnTo>
                  <a:lnTo>
                    <a:pt x="178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714;p139"/>
            <p:cNvSpPr/>
            <p:nvPr/>
          </p:nvSpPr>
          <p:spPr>
            <a:xfrm>
              <a:off x="1346775" y="2534475"/>
              <a:ext cx="107025" cy="30600"/>
            </a:xfrm>
            <a:custGeom>
              <a:avLst/>
              <a:gdLst/>
              <a:ahLst/>
              <a:cxnLst/>
              <a:rect l="l" t="t" r="r" b="b"/>
              <a:pathLst>
                <a:path w="4281" h="1224" extrusionOk="0">
                  <a:moveTo>
                    <a:pt x="2386" y="1"/>
                  </a:moveTo>
                  <a:cubicBezTo>
                    <a:pt x="2027" y="1"/>
                    <a:pt x="1729" y="175"/>
                    <a:pt x="1289" y="279"/>
                  </a:cubicBezTo>
                  <a:cubicBezTo>
                    <a:pt x="974" y="362"/>
                    <a:pt x="622" y="378"/>
                    <a:pt x="402" y="378"/>
                  </a:cubicBezTo>
                  <a:cubicBezTo>
                    <a:pt x="270" y="378"/>
                    <a:pt x="186" y="372"/>
                    <a:pt x="186" y="372"/>
                  </a:cubicBezTo>
                  <a:lnTo>
                    <a:pt x="0" y="1223"/>
                  </a:lnTo>
                  <a:lnTo>
                    <a:pt x="4227" y="984"/>
                  </a:lnTo>
                  <a:cubicBezTo>
                    <a:pt x="4280" y="811"/>
                    <a:pt x="4201" y="625"/>
                    <a:pt x="4028" y="545"/>
                  </a:cubicBezTo>
                  <a:cubicBezTo>
                    <a:pt x="3616" y="372"/>
                    <a:pt x="2858" y="53"/>
                    <a:pt x="2552" y="13"/>
                  </a:cubicBezTo>
                  <a:cubicBezTo>
                    <a:pt x="2495" y="5"/>
                    <a:pt x="2440" y="1"/>
                    <a:pt x="23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715;p139"/>
            <p:cNvSpPr/>
            <p:nvPr/>
          </p:nvSpPr>
          <p:spPr>
            <a:xfrm>
              <a:off x="1097775" y="2346375"/>
              <a:ext cx="262300" cy="327250"/>
            </a:xfrm>
            <a:custGeom>
              <a:avLst/>
              <a:gdLst/>
              <a:ahLst/>
              <a:cxnLst/>
              <a:rect l="l" t="t" r="r" b="b"/>
              <a:pathLst>
                <a:path w="10492" h="13090" extrusionOk="0">
                  <a:moveTo>
                    <a:pt x="4550" y="0"/>
                  </a:moveTo>
                  <a:cubicBezTo>
                    <a:pt x="3712" y="1064"/>
                    <a:pt x="482" y="6328"/>
                    <a:pt x="216" y="9226"/>
                  </a:cubicBezTo>
                  <a:cubicBezTo>
                    <a:pt x="1" y="11571"/>
                    <a:pt x="674" y="13090"/>
                    <a:pt x="3251" y="13090"/>
                  </a:cubicBezTo>
                  <a:cubicBezTo>
                    <a:pt x="3857" y="13090"/>
                    <a:pt x="4570" y="13005"/>
                    <a:pt x="5400" y="12828"/>
                  </a:cubicBezTo>
                  <a:cubicBezTo>
                    <a:pt x="9747" y="11898"/>
                    <a:pt x="10492" y="11539"/>
                    <a:pt x="10492" y="11539"/>
                  </a:cubicBezTo>
                  <a:lnTo>
                    <a:pt x="10252" y="7883"/>
                  </a:lnTo>
                  <a:lnTo>
                    <a:pt x="5533" y="8136"/>
                  </a:lnTo>
                  <a:lnTo>
                    <a:pt x="6956" y="1888"/>
                  </a:lnTo>
                  <a:lnTo>
                    <a:pt x="45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716;p139"/>
            <p:cNvSpPr/>
            <p:nvPr/>
          </p:nvSpPr>
          <p:spPr>
            <a:xfrm>
              <a:off x="1205850" y="2554400"/>
              <a:ext cx="21300" cy="35600"/>
            </a:xfrm>
            <a:custGeom>
              <a:avLst/>
              <a:gdLst/>
              <a:ahLst/>
              <a:cxnLst/>
              <a:rect l="l" t="t" r="r" b="b"/>
              <a:pathLst>
                <a:path w="852" h="1424" fill="none" extrusionOk="0">
                  <a:moveTo>
                    <a:pt x="851" y="1"/>
                  </a:moveTo>
                  <a:lnTo>
                    <a:pt x="1" y="1423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717;p139"/>
            <p:cNvSpPr/>
            <p:nvPr/>
          </p:nvSpPr>
          <p:spPr>
            <a:xfrm>
              <a:off x="1177950" y="2551425"/>
              <a:ext cx="35250" cy="15300"/>
            </a:xfrm>
            <a:custGeom>
              <a:avLst/>
              <a:gdLst/>
              <a:ahLst/>
              <a:cxnLst/>
              <a:rect l="l" t="t" r="r" b="b"/>
              <a:pathLst>
                <a:path w="1410" h="612" fill="none" extrusionOk="0">
                  <a:moveTo>
                    <a:pt x="1409" y="0"/>
                  </a:moveTo>
                  <a:cubicBezTo>
                    <a:pt x="1409" y="0"/>
                    <a:pt x="146" y="558"/>
                    <a:pt x="0" y="612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718;p139"/>
            <p:cNvSpPr/>
            <p:nvPr/>
          </p:nvSpPr>
          <p:spPr>
            <a:xfrm>
              <a:off x="1244400" y="2390225"/>
              <a:ext cx="25950" cy="124000"/>
            </a:xfrm>
            <a:custGeom>
              <a:avLst/>
              <a:gdLst/>
              <a:ahLst/>
              <a:cxnLst/>
              <a:rect l="l" t="t" r="r" b="b"/>
              <a:pathLst>
                <a:path w="1038" h="4960" fill="none" extrusionOk="0">
                  <a:moveTo>
                    <a:pt x="1038" y="1"/>
                  </a:moveTo>
                  <a:lnTo>
                    <a:pt x="1" y="4959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719;p139"/>
            <p:cNvSpPr/>
            <p:nvPr/>
          </p:nvSpPr>
          <p:spPr>
            <a:xfrm>
              <a:off x="1301900" y="2209125"/>
              <a:ext cx="30925" cy="7000"/>
            </a:xfrm>
            <a:custGeom>
              <a:avLst/>
              <a:gdLst/>
              <a:ahLst/>
              <a:cxnLst/>
              <a:rect l="l" t="t" r="r" b="b"/>
              <a:pathLst>
                <a:path w="1237" h="280" fill="none" extrusionOk="0">
                  <a:moveTo>
                    <a:pt x="0" y="0"/>
                  </a:moveTo>
                  <a:lnTo>
                    <a:pt x="1237" y="279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720;p139"/>
            <p:cNvSpPr/>
            <p:nvPr/>
          </p:nvSpPr>
          <p:spPr>
            <a:xfrm>
              <a:off x="1331800" y="2209100"/>
              <a:ext cx="18650" cy="22325"/>
            </a:xfrm>
            <a:custGeom>
              <a:avLst/>
              <a:gdLst/>
              <a:ahLst/>
              <a:cxnLst/>
              <a:rect l="l" t="t" r="r" b="b"/>
              <a:pathLst>
                <a:path w="746" h="893" extrusionOk="0">
                  <a:moveTo>
                    <a:pt x="380" y="1"/>
                  </a:moveTo>
                  <a:cubicBezTo>
                    <a:pt x="189" y="1"/>
                    <a:pt x="27" y="183"/>
                    <a:pt x="14" y="427"/>
                  </a:cubicBezTo>
                  <a:cubicBezTo>
                    <a:pt x="1" y="666"/>
                    <a:pt x="147" y="879"/>
                    <a:pt x="346" y="892"/>
                  </a:cubicBezTo>
                  <a:cubicBezTo>
                    <a:pt x="353" y="892"/>
                    <a:pt x="360" y="893"/>
                    <a:pt x="367" y="893"/>
                  </a:cubicBezTo>
                  <a:cubicBezTo>
                    <a:pt x="557" y="893"/>
                    <a:pt x="719" y="711"/>
                    <a:pt x="732" y="467"/>
                  </a:cubicBezTo>
                  <a:cubicBezTo>
                    <a:pt x="745" y="227"/>
                    <a:pt x="599" y="15"/>
                    <a:pt x="400" y="1"/>
                  </a:cubicBezTo>
                  <a:cubicBezTo>
                    <a:pt x="393" y="1"/>
                    <a:pt x="386" y="1"/>
                    <a:pt x="3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721;p139"/>
            <p:cNvSpPr/>
            <p:nvPr/>
          </p:nvSpPr>
          <p:spPr>
            <a:xfrm>
              <a:off x="1353075" y="2212100"/>
              <a:ext cx="18975" cy="22325"/>
            </a:xfrm>
            <a:custGeom>
              <a:avLst/>
              <a:gdLst/>
              <a:ahLst/>
              <a:cxnLst/>
              <a:rect l="l" t="t" r="r" b="b"/>
              <a:pathLst>
                <a:path w="759" h="893" extrusionOk="0">
                  <a:moveTo>
                    <a:pt x="393" y="0"/>
                  </a:moveTo>
                  <a:cubicBezTo>
                    <a:pt x="202" y="0"/>
                    <a:pt x="40" y="182"/>
                    <a:pt x="27" y="426"/>
                  </a:cubicBezTo>
                  <a:cubicBezTo>
                    <a:pt x="1" y="666"/>
                    <a:pt x="160" y="878"/>
                    <a:pt x="360" y="892"/>
                  </a:cubicBezTo>
                  <a:cubicBezTo>
                    <a:pt x="366" y="892"/>
                    <a:pt x="372" y="892"/>
                    <a:pt x="378" y="892"/>
                  </a:cubicBezTo>
                  <a:cubicBezTo>
                    <a:pt x="558" y="892"/>
                    <a:pt x="732" y="710"/>
                    <a:pt x="745" y="466"/>
                  </a:cubicBezTo>
                  <a:cubicBezTo>
                    <a:pt x="758" y="227"/>
                    <a:pt x="612" y="14"/>
                    <a:pt x="413" y="1"/>
                  </a:cubicBezTo>
                  <a:cubicBezTo>
                    <a:pt x="406" y="0"/>
                    <a:pt x="399" y="0"/>
                    <a:pt x="3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722;p139"/>
            <p:cNvSpPr/>
            <p:nvPr/>
          </p:nvSpPr>
          <p:spPr>
            <a:xfrm>
              <a:off x="1349750" y="2223400"/>
              <a:ext cx="5025" cy="700"/>
            </a:xfrm>
            <a:custGeom>
              <a:avLst/>
              <a:gdLst/>
              <a:ahLst/>
              <a:cxnLst/>
              <a:rect l="l" t="t" r="r" b="b"/>
              <a:pathLst>
                <a:path w="201" h="28" fill="none" extrusionOk="0">
                  <a:moveTo>
                    <a:pt x="1" y="1"/>
                  </a:moveTo>
                  <a:lnTo>
                    <a:pt x="200" y="27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723;p139"/>
            <p:cNvSpPr/>
            <p:nvPr/>
          </p:nvSpPr>
          <p:spPr>
            <a:xfrm>
              <a:off x="1339775" y="2216050"/>
              <a:ext cx="5675" cy="6450"/>
            </a:xfrm>
            <a:custGeom>
              <a:avLst/>
              <a:gdLst/>
              <a:ahLst/>
              <a:cxnLst/>
              <a:rect l="l" t="t" r="r" b="b"/>
              <a:pathLst>
                <a:path w="227" h="258" extrusionOk="0">
                  <a:moveTo>
                    <a:pt x="134" y="0"/>
                  </a:moveTo>
                  <a:cubicBezTo>
                    <a:pt x="94" y="0"/>
                    <a:pt x="39" y="49"/>
                    <a:pt x="27" y="109"/>
                  </a:cubicBezTo>
                  <a:cubicBezTo>
                    <a:pt x="1" y="175"/>
                    <a:pt x="27" y="242"/>
                    <a:pt x="81" y="255"/>
                  </a:cubicBezTo>
                  <a:cubicBezTo>
                    <a:pt x="86" y="257"/>
                    <a:pt x="91" y="258"/>
                    <a:pt x="97" y="258"/>
                  </a:cubicBezTo>
                  <a:cubicBezTo>
                    <a:pt x="137" y="258"/>
                    <a:pt x="189" y="220"/>
                    <a:pt x="200" y="162"/>
                  </a:cubicBezTo>
                  <a:cubicBezTo>
                    <a:pt x="227" y="82"/>
                    <a:pt x="200" y="16"/>
                    <a:pt x="147" y="2"/>
                  </a:cubicBezTo>
                  <a:cubicBezTo>
                    <a:pt x="143" y="1"/>
                    <a:pt x="138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724;p139"/>
            <p:cNvSpPr/>
            <p:nvPr/>
          </p:nvSpPr>
          <p:spPr>
            <a:xfrm>
              <a:off x="1360050" y="2219375"/>
              <a:ext cx="5350" cy="6450"/>
            </a:xfrm>
            <a:custGeom>
              <a:avLst/>
              <a:gdLst/>
              <a:ahLst/>
              <a:cxnLst/>
              <a:rect l="l" t="t" r="r" b="b"/>
              <a:pathLst>
                <a:path w="214" h="258" extrusionOk="0">
                  <a:moveTo>
                    <a:pt x="130" y="0"/>
                  </a:moveTo>
                  <a:cubicBezTo>
                    <a:pt x="83" y="0"/>
                    <a:pt x="38" y="49"/>
                    <a:pt x="14" y="109"/>
                  </a:cubicBezTo>
                  <a:cubicBezTo>
                    <a:pt x="1" y="175"/>
                    <a:pt x="14" y="242"/>
                    <a:pt x="67" y="255"/>
                  </a:cubicBezTo>
                  <a:cubicBezTo>
                    <a:pt x="74" y="257"/>
                    <a:pt x="81" y="257"/>
                    <a:pt x="88" y="257"/>
                  </a:cubicBezTo>
                  <a:cubicBezTo>
                    <a:pt x="133" y="257"/>
                    <a:pt x="175" y="220"/>
                    <a:pt x="187" y="162"/>
                  </a:cubicBezTo>
                  <a:cubicBezTo>
                    <a:pt x="213" y="82"/>
                    <a:pt x="187" y="16"/>
                    <a:pt x="147" y="2"/>
                  </a:cubicBezTo>
                  <a:cubicBezTo>
                    <a:pt x="141" y="1"/>
                    <a:pt x="136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713224" y="2661052"/>
            <a:ext cx="5863421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3600" b="1" dirty="0"/>
              <a:t>Core Functionalities - Advanced Features</a:t>
            </a:r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874951" y="783376"/>
            <a:ext cx="1792886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45119" y="1116693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48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Google Shape;2760;p115"/>
          <p:cNvSpPr txBox="1">
            <a:spLocks noGrp="1"/>
          </p:cNvSpPr>
          <p:nvPr>
            <p:ph type="title"/>
          </p:nvPr>
        </p:nvSpPr>
        <p:spPr>
          <a:xfrm>
            <a:off x="713225" y="372853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Core Functionalities</a:t>
            </a:r>
            <a:endParaRPr dirty="0"/>
          </a:p>
        </p:txBody>
      </p:sp>
      <p:sp>
        <p:nvSpPr>
          <p:cNvPr id="2761" name="Google Shape;2761;p115"/>
          <p:cNvSpPr/>
          <p:nvPr/>
        </p:nvSpPr>
        <p:spPr>
          <a:xfrm>
            <a:off x="4666079" y="2599354"/>
            <a:ext cx="2063100" cy="1821154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2" name="Google Shape;2762;p115"/>
          <p:cNvSpPr/>
          <p:nvPr/>
        </p:nvSpPr>
        <p:spPr>
          <a:xfrm>
            <a:off x="2419079" y="2599379"/>
            <a:ext cx="2063100" cy="1793931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3" name="Google Shape;2763;p115"/>
          <p:cNvSpPr/>
          <p:nvPr/>
        </p:nvSpPr>
        <p:spPr>
          <a:xfrm>
            <a:off x="172079" y="2599354"/>
            <a:ext cx="2063100" cy="1793963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64" name="Google Shape;2764;p115"/>
          <p:cNvCxnSpPr/>
          <p:nvPr/>
        </p:nvCxnSpPr>
        <p:spPr>
          <a:xfrm>
            <a:off x="713225" y="2050473"/>
            <a:ext cx="7717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65" name="Google Shape;2765;p115"/>
          <p:cNvSpPr txBox="1"/>
          <p:nvPr/>
        </p:nvSpPr>
        <p:spPr>
          <a:xfrm>
            <a:off x="351644" y="2599354"/>
            <a:ext cx="1695300" cy="779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Add Multimedia Elements</a:t>
            </a:r>
            <a:endParaRPr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7" name="Google Shape;2767;p115"/>
          <p:cNvSpPr txBox="1"/>
          <p:nvPr/>
        </p:nvSpPr>
        <p:spPr>
          <a:xfrm>
            <a:off x="2461646" y="3316229"/>
            <a:ext cx="1943549" cy="11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algn="ctr"/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Allow students to create personalized notes linked to lecture content.</a:t>
            </a:r>
          </a:p>
          <a:p>
            <a:pPr marL="12700" lvl="0" algn="ctr"/>
            <a:endParaRPr lang="en-US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8" name="Google Shape;2768;p115"/>
          <p:cNvSpPr txBox="1"/>
          <p:nvPr/>
        </p:nvSpPr>
        <p:spPr>
          <a:xfrm>
            <a:off x="2581774" y="2599355"/>
            <a:ext cx="1780855" cy="264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Personal Notetaking</a:t>
            </a:r>
          </a:p>
        </p:txBody>
      </p:sp>
      <p:sp>
        <p:nvSpPr>
          <p:cNvPr id="2769" name="Google Shape;2769;p115"/>
          <p:cNvSpPr txBox="1"/>
          <p:nvPr/>
        </p:nvSpPr>
        <p:spPr>
          <a:xfrm>
            <a:off x="4822070" y="3316229"/>
            <a:ext cx="1779300" cy="6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algn="ctr"/>
            <a:r>
              <a:rPr lang="en-US" sz="1200" dirty="0">
                <a:solidFill>
                  <a:srgbClr val="FFFFFF"/>
                </a:solidFill>
              </a:rPr>
              <a:t>Enable modifications for relevance and clarity.</a:t>
            </a:r>
          </a:p>
        </p:txBody>
      </p:sp>
      <p:sp>
        <p:nvSpPr>
          <p:cNvPr id="2770" name="Google Shape;2770;p115"/>
          <p:cNvSpPr txBox="1"/>
          <p:nvPr/>
        </p:nvSpPr>
        <p:spPr>
          <a:xfrm>
            <a:off x="4807979" y="2643138"/>
            <a:ext cx="1807483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Edit and Update Content</a:t>
            </a:r>
          </a:p>
        </p:txBody>
      </p:sp>
      <p:sp>
        <p:nvSpPr>
          <p:cNvPr id="2771" name="Google Shape;2771;p115"/>
          <p:cNvSpPr/>
          <p:nvPr/>
        </p:nvSpPr>
        <p:spPr>
          <a:xfrm>
            <a:off x="1032449" y="1716876"/>
            <a:ext cx="673099" cy="667193"/>
          </a:xfrm>
          <a:custGeom>
            <a:avLst/>
            <a:gdLst/>
            <a:ahLst/>
            <a:cxnLst/>
            <a:rect l="l" t="t" r="r" b="b"/>
            <a:pathLst>
              <a:path w="29063" h="28808" extrusionOk="0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2" name="Google Shape;2772;p115"/>
          <p:cNvSpPr/>
          <p:nvPr/>
        </p:nvSpPr>
        <p:spPr>
          <a:xfrm>
            <a:off x="3051376" y="1716873"/>
            <a:ext cx="673099" cy="667193"/>
          </a:xfrm>
          <a:custGeom>
            <a:avLst/>
            <a:gdLst/>
            <a:ahLst/>
            <a:cxnLst/>
            <a:rect l="l" t="t" r="r" b="b"/>
            <a:pathLst>
              <a:path w="29063" h="28808" extrusionOk="0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8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3" name="Google Shape;2773;p115"/>
          <p:cNvSpPr/>
          <p:nvPr/>
        </p:nvSpPr>
        <p:spPr>
          <a:xfrm>
            <a:off x="5155198" y="1716873"/>
            <a:ext cx="673099" cy="667193"/>
          </a:xfrm>
          <a:custGeom>
            <a:avLst/>
            <a:gdLst/>
            <a:ahLst/>
            <a:cxnLst/>
            <a:rect l="l" t="t" r="r" b="b"/>
            <a:pathLst>
              <a:path w="29063" h="28808" extrusionOk="0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Google Shape;2773;p115">
            <a:extLst>
              <a:ext uri="{FF2B5EF4-FFF2-40B4-BE49-F238E27FC236}">
                <a16:creationId xmlns:a16="http://schemas.microsoft.com/office/drawing/2014/main" id="{ECA96177-0C4B-9993-5EEB-B735B68AF735}"/>
              </a:ext>
            </a:extLst>
          </p:cNvPr>
          <p:cNvSpPr/>
          <p:nvPr/>
        </p:nvSpPr>
        <p:spPr>
          <a:xfrm>
            <a:off x="7259020" y="1725570"/>
            <a:ext cx="673099" cy="667193"/>
          </a:xfrm>
          <a:custGeom>
            <a:avLst/>
            <a:gdLst/>
            <a:ahLst/>
            <a:cxnLst/>
            <a:rect l="l" t="t" r="r" b="b"/>
            <a:pathLst>
              <a:path w="29063" h="28808" extrusionOk="0">
                <a:moveTo>
                  <a:pt x="14533" y="1"/>
                </a:moveTo>
                <a:cubicBezTo>
                  <a:pt x="14197" y="1"/>
                  <a:pt x="13862" y="130"/>
                  <a:pt x="13610" y="389"/>
                </a:cubicBezTo>
                <a:lnTo>
                  <a:pt x="518" y="13467"/>
                </a:lnTo>
                <a:cubicBezTo>
                  <a:pt x="1" y="13985"/>
                  <a:pt x="1" y="14820"/>
                  <a:pt x="518" y="15338"/>
                </a:cubicBezTo>
                <a:lnTo>
                  <a:pt x="13610" y="28429"/>
                </a:lnTo>
                <a:cubicBezTo>
                  <a:pt x="13862" y="28681"/>
                  <a:pt x="14197" y="28807"/>
                  <a:pt x="14533" y="28807"/>
                </a:cubicBezTo>
                <a:cubicBezTo>
                  <a:pt x="14870" y="28807"/>
                  <a:pt x="15208" y="28681"/>
                  <a:pt x="15467" y="28429"/>
                </a:cubicBezTo>
                <a:lnTo>
                  <a:pt x="28559" y="15338"/>
                </a:lnTo>
                <a:cubicBezTo>
                  <a:pt x="29063" y="14820"/>
                  <a:pt x="29063" y="13985"/>
                  <a:pt x="28559" y="13467"/>
                </a:cubicBezTo>
                <a:lnTo>
                  <a:pt x="15467" y="389"/>
                </a:lnTo>
                <a:cubicBezTo>
                  <a:pt x="15208" y="130"/>
                  <a:pt x="14870" y="1"/>
                  <a:pt x="14533" y="1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spcFirstLastPara="1" wrap="square" lIns="91425" tIns="18287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sz="18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Google Shape;2761;p115">
            <a:extLst>
              <a:ext uri="{FF2B5EF4-FFF2-40B4-BE49-F238E27FC236}">
                <a16:creationId xmlns:a16="http://schemas.microsoft.com/office/drawing/2014/main" id="{BBA4BC1B-7E7E-8EDF-2DB7-95E1D8DC0A62}"/>
              </a:ext>
            </a:extLst>
          </p:cNvPr>
          <p:cNvSpPr/>
          <p:nvPr/>
        </p:nvSpPr>
        <p:spPr>
          <a:xfrm>
            <a:off x="6828587" y="2571750"/>
            <a:ext cx="2063100" cy="1821149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769;p115">
            <a:extLst>
              <a:ext uri="{FF2B5EF4-FFF2-40B4-BE49-F238E27FC236}">
                <a16:creationId xmlns:a16="http://schemas.microsoft.com/office/drawing/2014/main" id="{F7F3C91E-7BA2-5B44-98D6-28A3D5E8ADBC}"/>
              </a:ext>
            </a:extLst>
          </p:cNvPr>
          <p:cNvSpPr txBox="1"/>
          <p:nvPr/>
        </p:nvSpPr>
        <p:spPr>
          <a:xfrm>
            <a:off x="6967296" y="3291808"/>
            <a:ext cx="1779300" cy="84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algn="ctr"/>
            <a:r>
              <a:rPr lang="en-US" sz="1200" dirty="0">
                <a:solidFill>
                  <a:srgbClr val="FFFFFF"/>
                </a:solidFill>
              </a:rPr>
              <a:t>Pre-designed templates for lectures and guides to ensure consistency.</a:t>
            </a:r>
            <a:endParaRPr lang="en-US" sz="12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Google Shape;2770;p115">
            <a:extLst>
              <a:ext uri="{FF2B5EF4-FFF2-40B4-BE49-F238E27FC236}">
                <a16:creationId xmlns:a16="http://schemas.microsoft.com/office/drawing/2014/main" id="{0A85202D-55F6-7861-BBD1-65BE97A92D39}"/>
              </a:ext>
            </a:extLst>
          </p:cNvPr>
          <p:cNvSpPr txBox="1"/>
          <p:nvPr/>
        </p:nvSpPr>
        <p:spPr>
          <a:xfrm>
            <a:off x="6970487" y="2642732"/>
            <a:ext cx="1807483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Content Templates</a:t>
            </a:r>
          </a:p>
        </p:txBody>
      </p:sp>
      <p:sp>
        <p:nvSpPr>
          <p:cNvPr id="8" name="Google Shape;2767;p115">
            <a:extLst>
              <a:ext uri="{FF2B5EF4-FFF2-40B4-BE49-F238E27FC236}">
                <a16:creationId xmlns:a16="http://schemas.microsoft.com/office/drawing/2014/main" id="{ED1AC7BB-2A9A-B2FD-B37F-A8D30A94D55A}"/>
              </a:ext>
            </a:extLst>
          </p:cNvPr>
          <p:cNvSpPr txBox="1"/>
          <p:nvPr/>
        </p:nvSpPr>
        <p:spPr>
          <a:xfrm>
            <a:off x="254966" y="3422276"/>
            <a:ext cx="1943549" cy="11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lvl="0" algn="ctr"/>
            <a:r>
              <a:rPr lang="en-US" sz="12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Embed images, videos, and diagrams for enhanced engagement.</a:t>
            </a:r>
          </a:p>
          <a:p>
            <a:pPr marL="12700" lvl="0" algn="ctr"/>
            <a:endParaRPr lang="en-US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1" grpId="0" animBg="1"/>
      <p:bldP spid="2762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838828" y="2560568"/>
            <a:ext cx="5863421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dirty="0"/>
              <a:t>Proposed Design Patterns and Principles</a:t>
            </a:r>
            <a:endParaRPr sz="4000"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759371" y="748207"/>
            <a:ext cx="1792886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91264" y="1091659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803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3" name="Google Shape;2833;p118"/>
          <p:cNvSpPr/>
          <p:nvPr/>
        </p:nvSpPr>
        <p:spPr>
          <a:xfrm>
            <a:off x="773495" y="1277991"/>
            <a:ext cx="3724200" cy="278754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274300" tIns="182875" rIns="274300" bIns="91425" anchor="ctr" anchorCtr="0">
            <a:noAutofit/>
          </a:bodyPr>
          <a:lstStyle/>
          <a:p>
            <a:pPr marL="457200" indent="-342900">
              <a:lnSpc>
                <a:spcPct val="90000"/>
              </a:lnSpc>
              <a:spcAft>
                <a:spcPts val="60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Factory Pattern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Observer Pattern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Decorator Pattern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Chain Of Responsibility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Adapter Pattern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Facade Pattern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Command Pattern</a:t>
            </a:r>
          </a:p>
        </p:txBody>
      </p:sp>
      <p:sp>
        <p:nvSpPr>
          <p:cNvPr id="2834" name="Google Shape;2834;p118"/>
          <p:cNvSpPr/>
          <p:nvPr/>
        </p:nvSpPr>
        <p:spPr>
          <a:xfrm>
            <a:off x="1242845" y="1077967"/>
            <a:ext cx="2785500" cy="457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latin typeface="Montserrat Black"/>
                <a:ea typeface="Montserrat Black"/>
                <a:cs typeface="Montserrat Black"/>
                <a:sym typeface="Montserrat Black"/>
              </a:rPr>
              <a:t>Design Patterns</a:t>
            </a:r>
            <a:endParaRPr sz="1800"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35" name="Google Shape;2835;p118"/>
          <p:cNvSpPr/>
          <p:nvPr/>
        </p:nvSpPr>
        <p:spPr>
          <a:xfrm>
            <a:off x="4659695" y="1277992"/>
            <a:ext cx="3724200" cy="278754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274300" tIns="182875" rIns="274300" bIns="91425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Controller: Centralized control of user interactions.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High Cohesion: Components focus on specific tasks. </a:t>
            </a:r>
          </a:p>
        </p:txBody>
      </p:sp>
      <p:sp>
        <p:nvSpPr>
          <p:cNvPr id="2836" name="Google Shape;2836;p118"/>
          <p:cNvSpPr/>
          <p:nvPr/>
        </p:nvSpPr>
        <p:spPr>
          <a:xfrm>
            <a:off x="5129045" y="1077967"/>
            <a:ext cx="2785500" cy="457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latin typeface="Montserrat Black"/>
                <a:ea typeface="Montserrat Black"/>
                <a:cs typeface="Montserrat Black"/>
                <a:sym typeface="Montserrat Black"/>
              </a:rPr>
              <a:t>GRASP Principles</a:t>
            </a:r>
            <a:endParaRPr sz="1800"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C506CD-4421-E51E-AAF5-D68B0E88E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98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1">
          <a:extLst>
            <a:ext uri="{FF2B5EF4-FFF2-40B4-BE49-F238E27FC236}">
              <a16:creationId xmlns:a16="http://schemas.microsoft.com/office/drawing/2014/main" id="{1E7980EC-1215-9660-3374-FE320DC03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3" name="Google Shape;2833;p118">
            <a:extLst>
              <a:ext uri="{FF2B5EF4-FFF2-40B4-BE49-F238E27FC236}">
                <a16:creationId xmlns:a16="http://schemas.microsoft.com/office/drawing/2014/main" id="{35D8D2F9-437B-4F91-B71A-8E8D600D300C}"/>
              </a:ext>
            </a:extLst>
          </p:cNvPr>
          <p:cNvSpPr/>
          <p:nvPr/>
        </p:nvSpPr>
        <p:spPr>
          <a:xfrm>
            <a:off x="2709900" y="1177979"/>
            <a:ext cx="3724200" cy="2787541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274300" tIns="182875" rIns="274300" bIns="91425" anchor="ctr" anchorCtr="0">
            <a:noAutofit/>
          </a:bodyPr>
          <a:lstStyle/>
          <a:p>
            <a:pPr marL="457200" indent="-342900">
              <a:lnSpc>
                <a:spcPct val="90000"/>
              </a:lnSpc>
              <a:spcAft>
                <a:spcPts val="60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SRP: Separate logic for content creation, AI, and multimedia.</a:t>
            </a: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endParaRPr lang="en-US" b="1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indent="-342900">
              <a:lnSpc>
                <a:spcPct val="90000"/>
              </a:lnSpc>
              <a:spcAft>
                <a:spcPts val="60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OCP: Add features without modifying existing code. </a:t>
            </a:r>
          </a:p>
        </p:txBody>
      </p:sp>
      <p:sp>
        <p:nvSpPr>
          <p:cNvPr id="2834" name="Google Shape;2834;p118">
            <a:extLst>
              <a:ext uri="{FF2B5EF4-FFF2-40B4-BE49-F238E27FC236}">
                <a16:creationId xmlns:a16="http://schemas.microsoft.com/office/drawing/2014/main" id="{112EBB46-65B9-8CD7-9433-7F0A98A115D7}"/>
              </a:ext>
            </a:extLst>
          </p:cNvPr>
          <p:cNvSpPr/>
          <p:nvPr/>
        </p:nvSpPr>
        <p:spPr>
          <a:xfrm>
            <a:off x="3179250" y="977955"/>
            <a:ext cx="2785500" cy="457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latin typeface="Montserrat Black"/>
                <a:ea typeface="Montserrat Black"/>
                <a:cs typeface="Montserrat Black"/>
                <a:sym typeface="Montserrat Black"/>
              </a:rPr>
              <a:t>SOLID Principles</a:t>
            </a:r>
            <a:endParaRPr sz="1800"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826D38-62F2-8481-E483-69CA27EE8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88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>
          <a:extLst>
            <a:ext uri="{FF2B5EF4-FFF2-40B4-BE49-F238E27FC236}">
              <a16:creationId xmlns:a16="http://schemas.microsoft.com/office/drawing/2014/main" id="{4D9F9A52-263E-3A5D-90D6-0DBD49573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>
            <a:extLst>
              <a:ext uri="{FF2B5EF4-FFF2-40B4-BE49-F238E27FC236}">
                <a16:creationId xmlns:a16="http://schemas.microsoft.com/office/drawing/2014/main" id="{D86D8922-9F7B-A04B-BF9F-631A1C9AF4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9371" y="2602436"/>
            <a:ext cx="6828064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Code Implementation</a:t>
            </a:r>
            <a:endParaRPr dirty="0"/>
          </a:p>
        </p:txBody>
      </p:sp>
      <p:sp>
        <p:nvSpPr>
          <p:cNvPr id="585" name="Google Shape;585;p58">
            <a:extLst>
              <a:ext uri="{FF2B5EF4-FFF2-40B4-BE49-F238E27FC236}">
                <a16:creationId xmlns:a16="http://schemas.microsoft.com/office/drawing/2014/main" id="{69BBCE4F-4F33-D8F6-63FF-357D78EB21D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805517" y="754068"/>
            <a:ext cx="1792886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586" name="Google Shape;586;p58">
            <a:extLst>
              <a:ext uri="{FF2B5EF4-FFF2-40B4-BE49-F238E27FC236}">
                <a16:creationId xmlns:a16="http://schemas.microsoft.com/office/drawing/2014/main" id="{010B2D21-CBB8-5C1A-366A-2AA29BC6428E}"/>
              </a:ext>
            </a:extLst>
          </p:cNvPr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>
            <a:extLst>
              <a:ext uri="{FF2B5EF4-FFF2-40B4-BE49-F238E27FC236}">
                <a16:creationId xmlns:a16="http://schemas.microsoft.com/office/drawing/2014/main" id="{DB4FC878-D847-183F-E534-9886B6383E18}"/>
              </a:ext>
            </a:extLst>
          </p:cNvPr>
          <p:cNvSpPr/>
          <p:nvPr/>
        </p:nvSpPr>
        <p:spPr>
          <a:xfrm>
            <a:off x="2291264" y="1091659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485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1">
          <a:extLst>
            <a:ext uri="{FF2B5EF4-FFF2-40B4-BE49-F238E27FC236}">
              <a16:creationId xmlns:a16="http://schemas.microsoft.com/office/drawing/2014/main" id="{8DA5C22F-F3A9-F1F1-0997-1A778FBE3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4" name="Google Shape;2834;p118">
            <a:extLst>
              <a:ext uri="{FF2B5EF4-FFF2-40B4-BE49-F238E27FC236}">
                <a16:creationId xmlns:a16="http://schemas.microsoft.com/office/drawing/2014/main" id="{A4D563DE-FB7E-E6B2-A6B9-B56A913E283A}"/>
              </a:ext>
            </a:extLst>
          </p:cNvPr>
          <p:cNvSpPr/>
          <p:nvPr/>
        </p:nvSpPr>
        <p:spPr>
          <a:xfrm>
            <a:off x="3071674" y="319049"/>
            <a:ext cx="2785500" cy="457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latin typeface="Montserrat Black"/>
                <a:ea typeface="Montserrat Black"/>
                <a:cs typeface="Montserrat Black"/>
                <a:sym typeface="Montserrat Black"/>
              </a:rPr>
              <a:t>Factory Pattern</a:t>
            </a:r>
            <a:endParaRPr sz="1800"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E91EF6-4D1B-A473-768D-173CE1821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5488BE-59A5-2AF9-897A-DD067DB3B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570" y="1576498"/>
            <a:ext cx="7724859" cy="146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6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1">
          <a:extLst>
            <a:ext uri="{FF2B5EF4-FFF2-40B4-BE49-F238E27FC236}">
              <a16:creationId xmlns:a16="http://schemas.microsoft.com/office/drawing/2014/main" id="{B579BA35-0FBB-095B-78E6-2B7BDA6EF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4" name="Google Shape;2834;p118">
            <a:extLst>
              <a:ext uri="{FF2B5EF4-FFF2-40B4-BE49-F238E27FC236}">
                <a16:creationId xmlns:a16="http://schemas.microsoft.com/office/drawing/2014/main" id="{FCD2F543-BB1E-93EA-8D2D-1BA14FB86A4C}"/>
              </a:ext>
            </a:extLst>
          </p:cNvPr>
          <p:cNvSpPr/>
          <p:nvPr/>
        </p:nvSpPr>
        <p:spPr>
          <a:xfrm>
            <a:off x="3071674" y="319049"/>
            <a:ext cx="2785500" cy="457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latin typeface="Montserrat Black"/>
                <a:ea typeface="Montserrat Black"/>
                <a:cs typeface="Montserrat Black"/>
                <a:sym typeface="Montserrat Black"/>
              </a:rPr>
              <a:t>Observer Pattern</a:t>
            </a:r>
            <a:endParaRPr sz="1800"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0777B78-DA16-CA5C-C5B3-A5DEF4743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B14B26-47D6-AD13-6C2C-4FB9EB7E981C}"/>
              </a:ext>
            </a:extLst>
          </p:cNvPr>
          <p:cNvSpPr txBox="1"/>
          <p:nvPr/>
        </p:nvSpPr>
        <p:spPr>
          <a:xfrm>
            <a:off x="2162351" y="869577"/>
            <a:ext cx="4604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Anywhere where </a:t>
            </a:r>
            <a:r>
              <a:rPr lang="en-US" dirty="0" err="1"/>
              <a:t>useState</a:t>
            </a:r>
            <a:r>
              <a:rPr lang="en-US" dirty="0"/>
              <a:t> and </a:t>
            </a:r>
            <a:r>
              <a:rPr lang="en-US" dirty="0" err="1"/>
              <a:t>useEffect</a:t>
            </a:r>
            <a:r>
              <a:rPr lang="en-US" dirty="0"/>
              <a:t> Hook is used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0764DC-38E1-C74B-AA78-13B783321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6261" y="1270382"/>
            <a:ext cx="5331478" cy="374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6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1">
          <a:extLst>
            <a:ext uri="{FF2B5EF4-FFF2-40B4-BE49-F238E27FC236}">
              <a16:creationId xmlns:a16="http://schemas.microsoft.com/office/drawing/2014/main" id="{779AA73A-61F5-9501-C25B-F9197FDB2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4" name="Google Shape;2834;p118">
            <a:extLst>
              <a:ext uri="{FF2B5EF4-FFF2-40B4-BE49-F238E27FC236}">
                <a16:creationId xmlns:a16="http://schemas.microsoft.com/office/drawing/2014/main" id="{BBD8FCDA-CF42-C498-DA56-2DB3B8FEFB58}"/>
              </a:ext>
            </a:extLst>
          </p:cNvPr>
          <p:cNvSpPr/>
          <p:nvPr/>
        </p:nvSpPr>
        <p:spPr>
          <a:xfrm>
            <a:off x="3071674" y="319049"/>
            <a:ext cx="2785500" cy="457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latin typeface="Montserrat Black"/>
                <a:ea typeface="Montserrat Black"/>
                <a:cs typeface="Montserrat Black"/>
                <a:sym typeface="Montserrat Black"/>
              </a:rPr>
              <a:t>Decorator Pattern</a:t>
            </a:r>
            <a:endParaRPr sz="1800"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CA4C59-7375-BD1C-CA42-CB86D218F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16B1C9-259E-FCA0-6A09-E3F329D4759E}"/>
              </a:ext>
            </a:extLst>
          </p:cNvPr>
          <p:cNvSpPr txBox="1"/>
          <p:nvPr/>
        </p:nvSpPr>
        <p:spPr>
          <a:xfrm>
            <a:off x="3201899" y="869577"/>
            <a:ext cx="2525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Used with </a:t>
            </a:r>
            <a:r>
              <a:rPr lang="en-US" dirty="0" err="1"/>
              <a:t>NestJS</a:t>
            </a:r>
            <a:r>
              <a:rPr lang="en-US" dirty="0"/>
              <a:t> Decorators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58B56E-84D7-B9BB-27ED-755FA4D59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006" y="1270382"/>
            <a:ext cx="6225988" cy="1960977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1D7008C-BB5C-4EA9-8EDB-7BE631C5D351}"/>
              </a:ext>
            </a:extLst>
          </p:cNvPr>
          <p:cNvSpPr/>
          <p:nvPr/>
        </p:nvSpPr>
        <p:spPr>
          <a:xfrm>
            <a:off x="1416424" y="1246465"/>
            <a:ext cx="1174376" cy="35223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C45E08-BACD-0C81-C628-D30FB4456941}"/>
              </a:ext>
            </a:extLst>
          </p:cNvPr>
          <p:cNvSpPr/>
          <p:nvPr/>
        </p:nvSpPr>
        <p:spPr>
          <a:xfrm>
            <a:off x="1716741" y="2707712"/>
            <a:ext cx="2003611" cy="35223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987381-1CB6-B339-8EEB-06C8BA70C8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3917" y="3249289"/>
            <a:ext cx="3787588" cy="183934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7614538-BD4F-308B-C613-70F94ECDE719}"/>
              </a:ext>
            </a:extLst>
          </p:cNvPr>
          <p:cNvSpPr/>
          <p:nvPr/>
        </p:nvSpPr>
        <p:spPr>
          <a:xfrm>
            <a:off x="2433917" y="3249289"/>
            <a:ext cx="860612" cy="24935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187F961-1262-E7FC-8AFD-FEE6838DF912}"/>
              </a:ext>
            </a:extLst>
          </p:cNvPr>
          <p:cNvSpPr/>
          <p:nvPr/>
        </p:nvSpPr>
        <p:spPr>
          <a:xfrm>
            <a:off x="2433917" y="4419337"/>
            <a:ext cx="860612" cy="249352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6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1">
          <a:extLst>
            <a:ext uri="{FF2B5EF4-FFF2-40B4-BE49-F238E27FC236}">
              <a16:creationId xmlns:a16="http://schemas.microsoft.com/office/drawing/2014/main" id="{6AA18662-848D-9146-7005-FF3B53E38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4" name="Google Shape;2834;p118">
            <a:extLst>
              <a:ext uri="{FF2B5EF4-FFF2-40B4-BE49-F238E27FC236}">
                <a16:creationId xmlns:a16="http://schemas.microsoft.com/office/drawing/2014/main" id="{7FF17D1A-C30B-D67C-4654-32FE0649AF86}"/>
              </a:ext>
            </a:extLst>
          </p:cNvPr>
          <p:cNvSpPr/>
          <p:nvPr/>
        </p:nvSpPr>
        <p:spPr>
          <a:xfrm>
            <a:off x="2154401" y="184666"/>
            <a:ext cx="4835197" cy="591883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latin typeface="Montserrat Black"/>
                <a:ea typeface="Montserrat Black"/>
                <a:cs typeface="Montserrat Black"/>
                <a:sym typeface="Montserrat Black"/>
              </a:rPr>
              <a:t>Chain of Responsibility  Pattern</a:t>
            </a:r>
            <a:endParaRPr sz="1800"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ABBF59-3D95-DE4B-1C0D-A9DBC07E2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EC4D6C-63F8-267C-17C7-88F465A3BAE3}"/>
              </a:ext>
            </a:extLst>
          </p:cNvPr>
          <p:cNvSpPr txBox="1"/>
          <p:nvPr/>
        </p:nvSpPr>
        <p:spPr>
          <a:xfrm>
            <a:off x="1944220" y="930550"/>
            <a:ext cx="52555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pipeline for generating lecture content (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file parsing → chunking → embedding → AI generation</a:t>
            </a:r>
            <a:r>
              <a:rPr lang="en-US" dirty="0"/>
              <a:t>) resembles a chain of responsibility.</a:t>
            </a:r>
          </a:p>
        </p:txBody>
      </p:sp>
      <p:pic>
        <p:nvPicPr>
          <p:cNvPr id="9" name="Picture 8" descr="A diagram of a process&#10;&#10;Description automatically generated">
            <a:extLst>
              <a:ext uri="{FF2B5EF4-FFF2-40B4-BE49-F238E27FC236}">
                <a16:creationId xmlns:a16="http://schemas.microsoft.com/office/drawing/2014/main" id="{FB986EED-9BA8-A557-CEA5-1C3FF2E76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867" y="1669214"/>
            <a:ext cx="2426969" cy="345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0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713225" y="2661052"/>
            <a:ext cx="5565600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958625" y="724049"/>
            <a:ext cx="1394400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69351" y="1091662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1">
          <a:extLst>
            <a:ext uri="{FF2B5EF4-FFF2-40B4-BE49-F238E27FC236}">
              <a16:creationId xmlns:a16="http://schemas.microsoft.com/office/drawing/2014/main" id="{9FA6344D-9A86-30B5-2475-B12A8C4C4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4" name="Google Shape;2834;p118">
            <a:extLst>
              <a:ext uri="{FF2B5EF4-FFF2-40B4-BE49-F238E27FC236}">
                <a16:creationId xmlns:a16="http://schemas.microsoft.com/office/drawing/2014/main" id="{31C15C54-F9B2-7164-09CB-82D3D56C2494}"/>
              </a:ext>
            </a:extLst>
          </p:cNvPr>
          <p:cNvSpPr/>
          <p:nvPr/>
        </p:nvSpPr>
        <p:spPr>
          <a:xfrm>
            <a:off x="3071674" y="319049"/>
            <a:ext cx="2785500" cy="4575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latin typeface="Montserrat Black"/>
                <a:ea typeface="Montserrat Black"/>
                <a:cs typeface="Montserrat Black"/>
                <a:sym typeface="Montserrat Black"/>
              </a:rPr>
              <a:t>Adapter Pattern</a:t>
            </a:r>
            <a:endParaRPr sz="1800"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A031A4-C03D-0F8A-E7CE-AC1C5F22E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4FD29E-C708-69A9-D4CF-38E03D029F46}"/>
              </a:ext>
            </a:extLst>
          </p:cNvPr>
          <p:cNvSpPr txBox="1"/>
          <p:nvPr/>
        </p:nvSpPr>
        <p:spPr>
          <a:xfrm>
            <a:off x="1689640" y="883024"/>
            <a:ext cx="57647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Converts AI response format into a structure usable by the application.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37968-B35B-9044-6B53-730661611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628" y="1230107"/>
            <a:ext cx="5099592" cy="388201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F93483E-6BE5-3C40-7048-63955328D4DE}"/>
              </a:ext>
            </a:extLst>
          </p:cNvPr>
          <p:cNvSpPr/>
          <p:nvPr/>
        </p:nvSpPr>
        <p:spPr>
          <a:xfrm>
            <a:off x="1498061" y="3047999"/>
            <a:ext cx="5680952" cy="1485089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925680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1">
          <a:extLst>
            <a:ext uri="{FF2B5EF4-FFF2-40B4-BE49-F238E27FC236}">
              <a16:creationId xmlns:a16="http://schemas.microsoft.com/office/drawing/2014/main" id="{5E50AD90-2975-CA05-A0B3-3B74C34D0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4" name="Google Shape;2834;p118">
            <a:extLst>
              <a:ext uri="{FF2B5EF4-FFF2-40B4-BE49-F238E27FC236}">
                <a16:creationId xmlns:a16="http://schemas.microsoft.com/office/drawing/2014/main" id="{B304A3DC-527B-51EE-E927-1A8C1FFDF617}"/>
              </a:ext>
            </a:extLst>
          </p:cNvPr>
          <p:cNvSpPr/>
          <p:nvPr/>
        </p:nvSpPr>
        <p:spPr>
          <a:xfrm>
            <a:off x="2154401" y="184666"/>
            <a:ext cx="4835197" cy="591883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latin typeface="Montserrat Black"/>
                <a:ea typeface="Montserrat Black"/>
                <a:cs typeface="Montserrat Black"/>
                <a:sym typeface="Montserrat Black"/>
              </a:rPr>
              <a:t>Façade Pattern</a:t>
            </a:r>
            <a:endParaRPr sz="1800"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A3D021-040F-D8D2-EFDB-DD80233B2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D237F-6BF5-C84E-80B3-79D60808F75C}"/>
              </a:ext>
            </a:extLst>
          </p:cNvPr>
          <p:cNvSpPr txBox="1"/>
          <p:nvPr/>
        </p:nvSpPr>
        <p:spPr>
          <a:xfrm>
            <a:off x="1944220" y="930550"/>
            <a:ext cx="5255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The </a:t>
            </a:r>
            <a:r>
              <a:rPr lang="en-US" sz="1200" b="1" dirty="0" err="1"/>
              <a:t>LectureService</a:t>
            </a:r>
            <a:r>
              <a:rPr lang="en-US" sz="1200" dirty="0"/>
              <a:t> simplifies complex workflows like file parsing, embedding generation, and AI integration into a single method.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E0B310-F2F1-A90E-EB7A-59C96E2B3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402" y="1557485"/>
            <a:ext cx="4770163" cy="358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71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1">
          <a:extLst>
            <a:ext uri="{FF2B5EF4-FFF2-40B4-BE49-F238E27FC236}">
              <a16:creationId xmlns:a16="http://schemas.microsoft.com/office/drawing/2014/main" id="{EBEED98A-29AB-40EA-4193-1EA357647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4" name="Google Shape;2834;p118">
            <a:extLst>
              <a:ext uri="{FF2B5EF4-FFF2-40B4-BE49-F238E27FC236}">
                <a16:creationId xmlns:a16="http://schemas.microsoft.com/office/drawing/2014/main" id="{C003484C-919D-0946-3A21-604E3D1560A4}"/>
              </a:ext>
            </a:extLst>
          </p:cNvPr>
          <p:cNvSpPr/>
          <p:nvPr/>
        </p:nvSpPr>
        <p:spPr>
          <a:xfrm>
            <a:off x="2154401" y="184666"/>
            <a:ext cx="4835197" cy="591883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dirty="0">
                <a:latin typeface="Montserrat Black"/>
                <a:ea typeface="Montserrat Black"/>
                <a:cs typeface="Montserrat Black"/>
                <a:sym typeface="Montserrat Black"/>
              </a:rPr>
              <a:t>Command Pattern</a:t>
            </a:r>
            <a:endParaRPr sz="1800" b="1" dirty="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37FDA1-4129-0154-9067-9680A18B2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AB4E45-A33D-D16C-FC31-15B19CAFEF3C}"/>
              </a:ext>
            </a:extLst>
          </p:cNvPr>
          <p:cNvSpPr txBox="1"/>
          <p:nvPr/>
        </p:nvSpPr>
        <p:spPr>
          <a:xfrm>
            <a:off x="1944220" y="776549"/>
            <a:ext cx="5255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Used in the </a:t>
            </a:r>
            <a:r>
              <a:rPr lang="en-US" sz="1200" dirty="0" err="1"/>
              <a:t>RichTextEditor</a:t>
            </a:r>
            <a:r>
              <a:rPr lang="en-US" sz="1200" dirty="0"/>
              <a:t> for executing browser commands like bold, italic, or </a:t>
            </a:r>
            <a:r>
              <a:rPr lang="en-US" sz="1200" dirty="0" err="1"/>
              <a:t>justifyLeft</a:t>
            </a:r>
            <a:endParaRPr lang="en-US" sz="1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6BD1595-8459-2DD0-583F-B5B703B5D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658" y="1205471"/>
            <a:ext cx="6938682" cy="6938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BAD1F0F-606E-4F2D-7784-0349029BF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3505" y="1937379"/>
            <a:ext cx="4037283" cy="273995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9E52C30-9000-D539-5C16-2BF3E4399EB5}"/>
              </a:ext>
            </a:extLst>
          </p:cNvPr>
          <p:cNvSpPr/>
          <p:nvPr/>
        </p:nvSpPr>
        <p:spPr>
          <a:xfrm>
            <a:off x="2256817" y="1445559"/>
            <a:ext cx="862519" cy="246434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ln w="0">
                <a:prstDash val="solid"/>
              </a:ln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2329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354;p137"/>
          <p:cNvSpPr txBox="1">
            <a:spLocks noGrp="1"/>
          </p:cNvSpPr>
          <p:nvPr>
            <p:ph type="title"/>
          </p:nvPr>
        </p:nvSpPr>
        <p:spPr>
          <a:xfrm>
            <a:off x="2627037" y="1108482"/>
            <a:ext cx="3858900" cy="8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5" name="Google Shape;3355;p137"/>
          <p:cNvSpPr txBox="1">
            <a:spLocks noGrp="1"/>
          </p:cNvSpPr>
          <p:nvPr>
            <p:ph type="subTitle" idx="1"/>
          </p:nvPr>
        </p:nvSpPr>
        <p:spPr>
          <a:xfrm>
            <a:off x="2642550" y="1938096"/>
            <a:ext cx="3858900" cy="8937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Hanzla Nouman (FA21-BSE-015)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Laiba Binta Tahir (FA21-BSE-019)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Arfah Ali (FA21-BSE-080)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Abdul Rehman (FA21-BSE-062) </a:t>
            </a:r>
            <a:endParaRPr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6" name="Google Shape;3369;p137"/>
          <p:cNvGrpSpPr/>
          <p:nvPr/>
        </p:nvGrpSpPr>
        <p:grpSpPr>
          <a:xfrm>
            <a:off x="6377068" y="805597"/>
            <a:ext cx="1814620" cy="3799713"/>
            <a:chOff x="6018434" y="846471"/>
            <a:chExt cx="1795054" cy="3758743"/>
          </a:xfrm>
        </p:grpSpPr>
        <p:sp>
          <p:nvSpPr>
            <p:cNvPr id="7" name="Google Shape;3370;p137"/>
            <p:cNvSpPr/>
            <p:nvPr/>
          </p:nvSpPr>
          <p:spPr>
            <a:xfrm flipH="1">
              <a:off x="6472452" y="3250589"/>
              <a:ext cx="482346" cy="1354553"/>
            </a:xfrm>
            <a:custGeom>
              <a:avLst/>
              <a:gdLst/>
              <a:ahLst/>
              <a:cxnLst/>
              <a:rect l="l" t="t" r="r" b="b"/>
              <a:pathLst>
                <a:path w="6780" h="19040" extrusionOk="0">
                  <a:moveTo>
                    <a:pt x="452" y="1"/>
                  </a:moveTo>
                  <a:cubicBezTo>
                    <a:pt x="452" y="1"/>
                    <a:pt x="0" y="3563"/>
                    <a:pt x="1277" y="7325"/>
                  </a:cubicBezTo>
                  <a:cubicBezTo>
                    <a:pt x="1848" y="9027"/>
                    <a:pt x="3164" y="14105"/>
                    <a:pt x="3164" y="15540"/>
                  </a:cubicBezTo>
                  <a:cubicBezTo>
                    <a:pt x="3164" y="15540"/>
                    <a:pt x="2805" y="16524"/>
                    <a:pt x="2672" y="17002"/>
                  </a:cubicBezTo>
                  <a:cubicBezTo>
                    <a:pt x="2553" y="17481"/>
                    <a:pt x="2965" y="18624"/>
                    <a:pt x="2965" y="18624"/>
                  </a:cubicBezTo>
                  <a:lnTo>
                    <a:pt x="3470" y="18651"/>
                  </a:lnTo>
                  <a:lnTo>
                    <a:pt x="3297" y="17534"/>
                  </a:lnTo>
                  <a:lnTo>
                    <a:pt x="3297" y="17534"/>
                  </a:lnTo>
                  <a:cubicBezTo>
                    <a:pt x="3297" y="17534"/>
                    <a:pt x="4082" y="18239"/>
                    <a:pt x="4560" y="18491"/>
                  </a:cubicBezTo>
                  <a:cubicBezTo>
                    <a:pt x="4917" y="18695"/>
                    <a:pt x="5883" y="19039"/>
                    <a:pt x="6374" y="19039"/>
                  </a:cubicBezTo>
                  <a:cubicBezTo>
                    <a:pt x="6524" y="19039"/>
                    <a:pt x="6629" y="19007"/>
                    <a:pt x="6660" y="18930"/>
                  </a:cubicBezTo>
                  <a:cubicBezTo>
                    <a:pt x="6780" y="18598"/>
                    <a:pt x="5544" y="17747"/>
                    <a:pt x="5544" y="17747"/>
                  </a:cubicBezTo>
                  <a:cubicBezTo>
                    <a:pt x="5544" y="17747"/>
                    <a:pt x="4932" y="16391"/>
                    <a:pt x="4773" y="15540"/>
                  </a:cubicBezTo>
                  <a:cubicBezTo>
                    <a:pt x="4613" y="14676"/>
                    <a:pt x="3244" y="1"/>
                    <a:pt x="32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371;p137"/>
            <p:cNvSpPr/>
            <p:nvPr/>
          </p:nvSpPr>
          <p:spPr>
            <a:xfrm flipH="1">
              <a:off x="7340604" y="2969719"/>
              <a:ext cx="472884" cy="1635495"/>
            </a:xfrm>
            <a:custGeom>
              <a:avLst/>
              <a:gdLst/>
              <a:ahLst/>
              <a:cxnLst/>
              <a:rect l="l" t="t" r="r" b="b"/>
              <a:pathLst>
                <a:path w="6647" h="22989" extrusionOk="0">
                  <a:moveTo>
                    <a:pt x="5477" y="1"/>
                  </a:moveTo>
                  <a:lnTo>
                    <a:pt x="4015" y="3031"/>
                  </a:lnTo>
                  <a:cubicBezTo>
                    <a:pt x="4015" y="3031"/>
                    <a:pt x="2366" y="6235"/>
                    <a:pt x="2287" y="10196"/>
                  </a:cubicBezTo>
                  <a:cubicBezTo>
                    <a:pt x="2247" y="11991"/>
                    <a:pt x="1742" y="17215"/>
                    <a:pt x="1250" y="18558"/>
                  </a:cubicBezTo>
                  <a:cubicBezTo>
                    <a:pt x="1250" y="18558"/>
                    <a:pt x="572" y="19369"/>
                    <a:pt x="279" y="19767"/>
                  </a:cubicBezTo>
                  <a:cubicBezTo>
                    <a:pt x="0" y="20166"/>
                    <a:pt x="0" y="21389"/>
                    <a:pt x="0" y="21389"/>
                  </a:cubicBezTo>
                  <a:lnTo>
                    <a:pt x="466" y="21588"/>
                  </a:lnTo>
                  <a:lnTo>
                    <a:pt x="678" y="20485"/>
                  </a:lnTo>
                  <a:cubicBezTo>
                    <a:pt x="678" y="20485"/>
                    <a:pt x="1170" y="21416"/>
                    <a:pt x="1542" y="21814"/>
                  </a:cubicBezTo>
                  <a:cubicBezTo>
                    <a:pt x="1860" y="22167"/>
                    <a:pt x="2854" y="22989"/>
                    <a:pt x="3245" y="22989"/>
                  </a:cubicBezTo>
                  <a:cubicBezTo>
                    <a:pt x="3295" y="22989"/>
                    <a:pt x="3336" y="22975"/>
                    <a:pt x="3363" y="22944"/>
                  </a:cubicBezTo>
                  <a:cubicBezTo>
                    <a:pt x="3603" y="22665"/>
                    <a:pt x="2725" y="21456"/>
                    <a:pt x="2725" y="21456"/>
                  </a:cubicBezTo>
                  <a:cubicBezTo>
                    <a:pt x="2725" y="21456"/>
                    <a:pt x="2619" y="19967"/>
                    <a:pt x="2752" y="19116"/>
                  </a:cubicBezTo>
                  <a:cubicBezTo>
                    <a:pt x="2898" y="18252"/>
                    <a:pt x="6647" y="3988"/>
                    <a:pt x="6647" y="3988"/>
                  </a:cubicBezTo>
                  <a:lnTo>
                    <a:pt x="54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372;p137"/>
            <p:cNvSpPr/>
            <p:nvPr/>
          </p:nvSpPr>
          <p:spPr>
            <a:xfrm flipH="1">
              <a:off x="6472452" y="4392071"/>
              <a:ext cx="300790" cy="213072"/>
            </a:xfrm>
            <a:custGeom>
              <a:avLst/>
              <a:gdLst/>
              <a:ahLst/>
              <a:cxnLst/>
              <a:rect l="l" t="t" r="r" b="b"/>
              <a:pathLst>
                <a:path w="4228" h="2995" extrusionOk="0">
                  <a:moveTo>
                    <a:pt x="439" y="0"/>
                  </a:moveTo>
                  <a:cubicBezTo>
                    <a:pt x="320" y="319"/>
                    <a:pt x="187" y="705"/>
                    <a:pt x="120" y="957"/>
                  </a:cubicBezTo>
                  <a:cubicBezTo>
                    <a:pt x="1" y="1436"/>
                    <a:pt x="413" y="2579"/>
                    <a:pt x="413" y="2579"/>
                  </a:cubicBezTo>
                  <a:lnTo>
                    <a:pt x="918" y="2606"/>
                  </a:lnTo>
                  <a:lnTo>
                    <a:pt x="745" y="1489"/>
                  </a:lnTo>
                  <a:lnTo>
                    <a:pt x="745" y="1489"/>
                  </a:lnTo>
                  <a:cubicBezTo>
                    <a:pt x="745" y="1489"/>
                    <a:pt x="1530" y="2194"/>
                    <a:pt x="2008" y="2446"/>
                  </a:cubicBezTo>
                  <a:cubicBezTo>
                    <a:pt x="2365" y="2650"/>
                    <a:pt x="3331" y="2994"/>
                    <a:pt x="3822" y="2994"/>
                  </a:cubicBezTo>
                  <a:cubicBezTo>
                    <a:pt x="3972" y="2994"/>
                    <a:pt x="4077" y="2962"/>
                    <a:pt x="4108" y="2885"/>
                  </a:cubicBezTo>
                  <a:cubicBezTo>
                    <a:pt x="4228" y="2553"/>
                    <a:pt x="2992" y="1702"/>
                    <a:pt x="2992" y="1702"/>
                  </a:cubicBezTo>
                  <a:cubicBezTo>
                    <a:pt x="2992" y="1702"/>
                    <a:pt x="2819" y="1316"/>
                    <a:pt x="2633" y="838"/>
                  </a:cubicBezTo>
                  <a:lnTo>
                    <a:pt x="1928" y="984"/>
                  </a:lnTo>
                  <a:lnTo>
                    <a:pt x="4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373;p137"/>
            <p:cNvSpPr/>
            <p:nvPr/>
          </p:nvSpPr>
          <p:spPr>
            <a:xfrm flipH="1">
              <a:off x="7557161" y="4319221"/>
              <a:ext cx="256326" cy="285993"/>
            </a:xfrm>
            <a:custGeom>
              <a:avLst/>
              <a:gdLst/>
              <a:ahLst/>
              <a:cxnLst/>
              <a:rect l="l" t="t" r="r" b="b"/>
              <a:pathLst>
                <a:path w="3603" h="4020" extrusionOk="0">
                  <a:moveTo>
                    <a:pt x="904" y="1"/>
                  </a:moveTo>
                  <a:cubicBezTo>
                    <a:pt x="691" y="267"/>
                    <a:pt x="426" y="586"/>
                    <a:pt x="279" y="798"/>
                  </a:cubicBezTo>
                  <a:cubicBezTo>
                    <a:pt x="0" y="1197"/>
                    <a:pt x="0" y="2420"/>
                    <a:pt x="0" y="2420"/>
                  </a:cubicBezTo>
                  <a:lnTo>
                    <a:pt x="466" y="2619"/>
                  </a:lnTo>
                  <a:lnTo>
                    <a:pt x="678" y="1516"/>
                  </a:lnTo>
                  <a:cubicBezTo>
                    <a:pt x="678" y="1516"/>
                    <a:pt x="1170" y="2447"/>
                    <a:pt x="1542" y="2845"/>
                  </a:cubicBezTo>
                  <a:cubicBezTo>
                    <a:pt x="1860" y="3198"/>
                    <a:pt x="2854" y="4020"/>
                    <a:pt x="3245" y="4020"/>
                  </a:cubicBezTo>
                  <a:cubicBezTo>
                    <a:pt x="3295" y="4020"/>
                    <a:pt x="3336" y="4006"/>
                    <a:pt x="3363" y="3975"/>
                  </a:cubicBezTo>
                  <a:cubicBezTo>
                    <a:pt x="3603" y="3696"/>
                    <a:pt x="2712" y="2487"/>
                    <a:pt x="2712" y="2487"/>
                  </a:cubicBezTo>
                  <a:cubicBezTo>
                    <a:pt x="2712" y="2487"/>
                    <a:pt x="2685" y="2061"/>
                    <a:pt x="2685" y="1543"/>
                  </a:cubicBezTo>
                  <a:lnTo>
                    <a:pt x="1968" y="1450"/>
                  </a:lnTo>
                  <a:lnTo>
                    <a:pt x="9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374;p137"/>
            <p:cNvSpPr/>
            <p:nvPr/>
          </p:nvSpPr>
          <p:spPr>
            <a:xfrm flipH="1">
              <a:off x="6716399" y="3250589"/>
              <a:ext cx="211934" cy="88003"/>
            </a:xfrm>
            <a:custGeom>
              <a:avLst/>
              <a:gdLst/>
              <a:ahLst/>
              <a:cxnLst/>
              <a:rect l="l" t="t" r="r" b="b"/>
              <a:pathLst>
                <a:path w="2979" h="1237" extrusionOk="0">
                  <a:moveTo>
                    <a:pt x="80" y="1"/>
                  </a:moveTo>
                  <a:cubicBezTo>
                    <a:pt x="80" y="1"/>
                    <a:pt x="14" y="466"/>
                    <a:pt x="1" y="1237"/>
                  </a:cubicBezTo>
                  <a:lnTo>
                    <a:pt x="2978" y="1037"/>
                  </a:lnTo>
                  <a:cubicBezTo>
                    <a:pt x="2912" y="386"/>
                    <a:pt x="2872" y="1"/>
                    <a:pt x="28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375;p137"/>
            <p:cNvSpPr/>
            <p:nvPr/>
          </p:nvSpPr>
          <p:spPr>
            <a:xfrm flipH="1">
              <a:off x="7340604" y="2969719"/>
              <a:ext cx="262018" cy="416184"/>
            </a:xfrm>
            <a:custGeom>
              <a:avLst/>
              <a:gdLst/>
              <a:ahLst/>
              <a:cxnLst/>
              <a:rect l="l" t="t" r="r" b="b"/>
              <a:pathLst>
                <a:path w="3683" h="5850" extrusionOk="0">
                  <a:moveTo>
                    <a:pt x="2513" y="1"/>
                  </a:moveTo>
                  <a:lnTo>
                    <a:pt x="1051" y="3031"/>
                  </a:lnTo>
                  <a:cubicBezTo>
                    <a:pt x="1051" y="3031"/>
                    <a:pt x="479" y="4135"/>
                    <a:pt x="1" y="5850"/>
                  </a:cubicBezTo>
                  <a:lnTo>
                    <a:pt x="3244" y="5624"/>
                  </a:lnTo>
                  <a:cubicBezTo>
                    <a:pt x="3510" y="4627"/>
                    <a:pt x="3683" y="3988"/>
                    <a:pt x="3683" y="3988"/>
                  </a:cubicBezTo>
                  <a:lnTo>
                    <a:pt x="25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376;p137"/>
            <p:cNvSpPr/>
            <p:nvPr/>
          </p:nvSpPr>
          <p:spPr>
            <a:xfrm flipH="1">
              <a:off x="6707933" y="2114657"/>
              <a:ext cx="869148" cy="1156848"/>
            </a:xfrm>
            <a:custGeom>
              <a:avLst/>
              <a:gdLst/>
              <a:ahLst/>
              <a:cxnLst/>
              <a:rect l="l" t="t" r="r" b="b"/>
              <a:pathLst>
                <a:path w="12217" h="16261" extrusionOk="0">
                  <a:moveTo>
                    <a:pt x="6325" y="0"/>
                  </a:moveTo>
                  <a:cubicBezTo>
                    <a:pt x="3994" y="0"/>
                    <a:pt x="1689" y="734"/>
                    <a:pt x="1689" y="734"/>
                  </a:cubicBezTo>
                  <a:cubicBezTo>
                    <a:pt x="1051" y="2289"/>
                    <a:pt x="891" y="3871"/>
                    <a:pt x="891" y="5878"/>
                  </a:cubicBezTo>
                  <a:cubicBezTo>
                    <a:pt x="891" y="7885"/>
                    <a:pt x="1303" y="11288"/>
                    <a:pt x="825" y="12910"/>
                  </a:cubicBezTo>
                  <a:cubicBezTo>
                    <a:pt x="346" y="14545"/>
                    <a:pt x="1" y="16260"/>
                    <a:pt x="1" y="16260"/>
                  </a:cubicBezTo>
                  <a:lnTo>
                    <a:pt x="1330" y="16260"/>
                  </a:lnTo>
                  <a:lnTo>
                    <a:pt x="1662" y="13907"/>
                  </a:lnTo>
                  <a:lnTo>
                    <a:pt x="1981" y="16260"/>
                  </a:lnTo>
                  <a:lnTo>
                    <a:pt x="12217" y="16260"/>
                  </a:lnTo>
                  <a:cubicBezTo>
                    <a:pt x="11712" y="8377"/>
                    <a:pt x="10024" y="1079"/>
                    <a:pt x="10024" y="1079"/>
                  </a:cubicBezTo>
                  <a:cubicBezTo>
                    <a:pt x="9098" y="258"/>
                    <a:pt x="7707" y="0"/>
                    <a:pt x="63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377;p137"/>
            <p:cNvSpPr/>
            <p:nvPr/>
          </p:nvSpPr>
          <p:spPr>
            <a:xfrm flipH="1">
              <a:off x="6835563" y="2114657"/>
              <a:ext cx="676281" cy="338781"/>
            </a:xfrm>
            <a:custGeom>
              <a:avLst/>
              <a:gdLst/>
              <a:ahLst/>
              <a:cxnLst/>
              <a:rect l="l" t="t" r="r" b="b"/>
              <a:pathLst>
                <a:path w="9506" h="4762" extrusionOk="0">
                  <a:moveTo>
                    <a:pt x="5408" y="0"/>
                  </a:moveTo>
                  <a:cubicBezTo>
                    <a:pt x="3077" y="0"/>
                    <a:pt x="772" y="734"/>
                    <a:pt x="772" y="734"/>
                  </a:cubicBezTo>
                  <a:cubicBezTo>
                    <a:pt x="280" y="1943"/>
                    <a:pt x="67" y="3166"/>
                    <a:pt x="1" y="4575"/>
                  </a:cubicBezTo>
                  <a:cubicBezTo>
                    <a:pt x="559" y="4706"/>
                    <a:pt x="1164" y="4761"/>
                    <a:pt x="1790" y="4761"/>
                  </a:cubicBezTo>
                  <a:cubicBezTo>
                    <a:pt x="4746" y="4761"/>
                    <a:pt x="8189" y="3520"/>
                    <a:pt x="9505" y="2994"/>
                  </a:cubicBezTo>
                  <a:cubicBezTo>
                    <a:pt x="9266" y="1784"/>
                    <a:pt x="9107" y="1079"/>
                    <a:pt x="9107" y="1079"/>
                  </a:cubicBezTo>
                  <a:cubicBezTo>
                    <a:pt x="8181" y="258"/>
                    <a:pt x="6790" y="0"/>
                    <a:pt x="54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378;p137"/>
            <p:cNvSpPr/>
            <p:nvPr/>
          </p:nvSpPr>
          <p:spPr>
            <a:xfrm flipH="1">
              <a:off x="6228575" y="1261303"/>
              <a:ext cx="189097" cy="255900"/>
            </a:xfrm>
            <a:custGeom>
              <a:avLst/>
              <a:gdLst/>
              <a:ahLst/>
              <a:cxnLst/>
              <a:rect l="l" t="t" r="r" b="b"/>
              <a:pathLst>
                <a:path w="2658" h="3597" extrusionOk="0">
                  <a:moveTo>
                    <a:pt x="2063" y="1"/>
                  </a:moveTo>
                  <a:cubicBezTo>
                    <a:pt x="1828" y="1"/>
                    <a:pt x="1603" y="111"/>
                    <a:pt x="1370" y="313"/>
                  </a:cubicBezTo>
                  <a:cubicBezTo>
                    <a:pt x="1051" y="579"/>
                    <a:pt x="1051" y="938"/>
                    <a:pt x="892" y="1337"/>
                  </a:cubicBezTo>
                  <a:cubicBezTo>
                    <a:pt x="732" y="1735"/>
                    <a:pt x="1" y="2599"/>
                    <a:pt x="1" y="2599"/>
                  </a:cubicBezTo>
                  <a:lnTo>
                    <a:pt x="998" y="3596"/>
                  </a:lnTo>
                  <a:lnTo>
                    <a:pt x="1530" y="1922"/>
                  </a:lnTo>
                  <a:cubicBezTo>
                    <a:pt x="1530" y="1922"/>
                    <a:pt x="1982" y="1815"/>
                    <a:pt x="2234" y="1616"/>
                  </a:cubicBezTo>
                  <a:cubicBezTo>
                    <a:pt x="2474" y="1416"/>
                    <a:pt x="2593" y="765"/>
                    <a:pt x="2620" y="459"/>
                  </a:cubicBezTo>
                  <a:cubicBezTo>
                    <a:pt x="2658" y="169"/>
                    <a:pt x="2479" y="46"/>
                    <a:pt x="2347" y="46"/>
                  </a:cubicBezTo>
                  <a:cubicBezTo>
                    <a:pt x="2341" y="46"/>
                    <a:pt x="2334" y="47"/>
                    <a:pt x="2327" y="47"/>
                  </a:cubicBezTo>
                  <a:cubicBezTo>
                    <a:pt x="2194" y="60"/>
                    <a:pt x="2221" y="406"/>
                    <a:pt x="2221" y="406"/>
                  </a:cubicBezTo>
                  <a:cubicBezTo>
                    <a:pt x="2221" y="406"/>
                    <a:pt x="2078" y="571"/>
                    <a:pt x="1972" y="571"/>
                  </a:cubicBezTo>
                  <a:cubicBezTo>
                    <a:pt x="1962" y="571"/>
                    <a:pt x="1951" y="569"/>
                    <a:pt x="1942" y="566"/>
                  </a:cubicBezTo>
                  <a:cubicBezTo>
                    <a:pt x="1822" y="526"/>
                    <a:pt x="1862" y="326"/>
                    <a:pt x="2022" y="233"/>
                  </a:cubicBezTo>
                  <a:cubicBezTo>
                    <a:pt x="2181" y="127"/>
                    <a:pt x="2341" y="47"/>
                    <a:pt x="2287" y="34"/>
                  </a:cubicBezTo>
                  <a:cubicBezTo>
                    <a:pt x="2211" y="12"/>
                    <a:pt x="2136" y="1"/>
                    <a:pt x="20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379;p137"/>
            <p:cNvSpPr/>
            <p:nvPr/>
          </p:nvSpPr>
          <p:spPr>
            <a:xfrm flipH="1">
              <a:off x="6259665" y="1290187"/>
              <a:ext cx="28386" cy="75696"/>
            </a:xfrm>
            <a:custGeom>
              <a:avLst/>
              <a:gdLst/>
              <a:ahLst/>
              <a:cxnLst/>
              <a:rect l="l" t="t" r="r" b="b"/>
              <a:pathLst>
                <a:path w="399" h="1064" fill="none" extrusionOk="0">
                  <a:moveTo>
                    <a:pt x="399" y="0"/>
                  </a:moveTo>
                  <a:cubicBezTo>
                    <a:pt x="399" y="0"/>
                    <a:pt x="0" y="372"/>
                    <a:pt x="0" y="572"/>
                  </a:cubicBezTo>
                  <a:cubicBezTo>
                    <a:pt x="0" y="758"/>
                    <a:pt x="146" y="917"/>
                    <a:pt x="53" y="1064"/>
                  </a:cubicBezTo>
                </a:path>
              </a:pathLst>
            </a:custGeom>
            <a:noFill/>
            <a:ln w="2000" cap="flat" cmpd="sng">
              <a:solidFill>
                <a:schemeClr val="lt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380;p137"/>
            <p:cNvSpPr/>
            <p:nvPr/>
          </p:nvSpPr>
          <p:spPr>
            <a:xfrm flipH="1">
              <a:off x="6294595" y="1261801"/>
              <a:ext cx="650740" cy="746356"/>
            </a:xfrm>
            <a:custGeom>
              <a:avLst/>
              <a:gdLst/>
              <a:ahLst/>
              <a:cxnLst/>
              <a:rect l="l" t="t" r="r" b="b"/>
              <a:pathLst>
                <a:path w="9147" h="10491" extrusionOk="0">
                  <a:moveTo>
                    <a:pt x="0" y="0"/>
                  </a:moveTo>
                  <a:lnTo>
                    <a:pt x="479" y="6168"/>
                  </a:lnTo>
                  <a:cubicBezTo>
                    <a:pt x="479" y="6168"/>
                    <a:pt x="1702" y="9079"/>
                    <a:pt x="3377" y="10103"/>
                  </a:cubicBezTo>
                  <a:cubicBezTo>
                    <a:pt x="3808" y="10365"/>
                    <a:pt x="4267" y="10490"/>
                    <a:pt x="4722" y="10490"/>
                  </a:cubicBezTo>
                  <a:cubicBezTo>
                    <a:pt x="6020" y="10490"/>
                    <a:pt x="7285" y="9472"/>
                    <a:pt x="7777" y="7710"/>
                  </a:cubicBezTo>
                  <a:cubicBezTo>
                    <a:pt x="8442" y="5344"/>
                    <a:pt x="9146" y="2898"/>
                    <a:pt x="9146" y="2898"/>
                  </a:cubicBezTo>
                  <a:cubicBezTo>
                    <a:pt x="8415" y="2327"/>
                    <a:pt x="7684" y="1755"/>
                    <a:pt x="7684" y="1755"/>
                  </a:cubicBezTo>
                  <a:lnTo>
                    <a:pt x="4533" y="5995"/>
                  </a:lnTo>
                  <a:cubicBezTo>
                    <a:pt x="4533" y="5995"/>
                    <a:pt x="2832" y="3643"/>
                    <a:pt x="2194" y="2566"/>
                  </a:cubicBezTo>
                  <a:cubicBezTo>
                    <a:pt x="1556" y="1476"/>
                    <a:pt x="452" y="173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381;p137"/>
            <p:cNvSpPr/>
            <p:nvPr/>
          </p:nvSpPr>
          <p:spPr>
            <a:xfrm flipH="1">
              <a:off x="6649241" y="1699612"/>
              <a:ext cx="90849" cy="70075"/>
            </a:xfrm>
            <a:custGeom>
              <a:avLst/>
              <a:gdLst/>
              <a:ahLst/>
              <a:cxnLst/>
              <a:rect l="l" t="t" r="r" b="b"/>
              <a:pathLst>
                <a:path w="1277" h="985" fill="none" extrusionOk="0">
                  <a:moveTo>
                    <a:pt x="1276" y="1"/>
                  </a:moveTo>
                  <a:lnTo>
                    <a:pt x="0" y="985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382;p137"/>
            <p:cNvSpPr/>
            <p:nvPr/>
          </p:nvSpPr>
          <p:spPr>
            <a:xfrm flipH="1">
              <a:off x="6702242" y="1261801"/>
              <a:ext cx="243094" cy="553275"/>
            </a:xfrm>
            <a:custGeom>
              <a:avLst/>
              <a:gdLst/>
              <a:ahLst/>
              <a:cxnLst/>
              <a:rect l="l" t="t" r="r" b="b"/>
              <a:pathLst>
                <a:path w="3417" h="7777" extrusionOk="0">
                  <a:moveTo>
                    <a:pt x="0" y="0"/>
                  </a:moveTo>
                  <a:lnTo>
                    <a:pt x="479" y="6168"/>
                  </a:lnTo>
                  <a:cubicBezTo>
                    <a:pt x="479" y="6168"/>
                    <a:pt x="785" y="6913"/>
                    <a:pt x="1303" y="7777"/>
                  </a:cubicBezTo>
                  <a:cubicBezTo>
                    <a:pt x="1489" y="6009"/>
                    <a:pt x="2632" y="4945"/>
                    <a:pt x="3417" y="4414"/>
                  </a:cubicBezTo>
                  <a:cubicBezTo>
                    <a:pt x="2965" y="3762"/>
                    <a:pt x="2473" y="3031"/>
                    <a:pt x="2194" y="2553"/>
                  </a:cubicBezTo>
                  <a:cubicBezTo>
                    <a:pt x="1556" y="1476"/>
                    <a:pt x="452" y="17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383;p137"/>
            <p:cNvSpPr/>
            <p:nvPr/>
          </p:nvSpPr>
          <p:spPr>
            <a:xfrm flipH="1">
              <a:off x="6936728" y="1259880"/>
              <a:ext cx="313169" cy="616663"/>
            </a:xfrm>
            <a:custGeom>
              <a:avLst/>
              <a:gdLst/>
              <a:ahLst/>
              <a:cxnLst/>
              <a:rect l="l" t="t" r="r" b="b"/>
              <a:pathLst>
                <a:path w="4402" h="8668" extrusionOk="0">
                  <a:moveTo>
                    <a:pt x="3657" y="1"/>
                  </a:moveTo>
                  <a:lnTo>
                    <a:pt x="1" y="187"/>
                  </a:lnTo>
                  <a:lnTo>
                    <a:pt x="1530" y="8668"/>
                  </a:lnTo>
                  <a:lnTo>
                    <a:pt x="4401" y="8375"/>
                  </a:lnTo>
                  <a:lnTo>
                    <a:pt x="36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384;p137"/>
            <p:cNvSpPr/>
            <p:nvPr/>
          </p:nvSpPr>
          <p:spPr>
            <a:xfrm flipH="1">
              <a:off x="6923495" y="846471"/>
              <a:ext cx="297020" cy="315161"/>
            </a:xfrm>
            <a:custGeom>
              <a:avLst/>
              <a:gdLst/>
              <a:ahLst/>
              <a:cxnLst/>
              <a:rect l="l" t="t" r="r" b="b"/>
              <a:pathLst>
                <a:path w="4175" h="4430" extrusionOk="0">
                  <a:moveTo>
                    <a:pt x="1424" y="0"/>
                  </a:moveTo>
                  <a:cubicBezTo>
                    <a:pt x="1347" y="0"/>
                    <a:pt x="1271" y="1"/>
                    <a:pt x="1196" y="3"/>
                  </a:cubicBezTo>
                  <a:lnTo>
                    <a:pt x="0" y="1611"/>
                  </a:lnTo>
                  <a:lnTo>
                    <a:pt x="625" y="3818"/>
                  </a:lnTo>
                  <a:lnTo>
                    <a:pt x="2154" y="4429"/>
                  </a:lnTo>
                  <a:lnTo>
                    <a:pt x="3642" y="4429"/>
                  </a:lnTo>
                  <a:cubicBezTo>
                    <a:pt x="4174" y="3685"/>
                    <a:pt x="3629" y="2568"/>
                    <a:pt x="3536" y="2236"/>
                  </a:cubicBezTo>
                  <a:cubicBezTo>
                    <a:pt x="3456" y="1904"/>
                    <a:pt x="3549" y="1226"/>
                    <a:pt x="3190" y="614"/>
                  </a:cubicBezTo>
                  <a:cubicBezTo>
                    <a:pt x="2879" y="76"/>
                    <a:pt x="2116" y="0"/>
                    <a:pt x="14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385;p137"/>
            <p:cNvSpPr/>
            <p:nvPr/>
          </p:nvSpPr>
          <p:spPr>
            <a:xfrm flipH="1">
              <a:off x="6974576" y="898618"/>
              <a:ext cx="275321" cy="488038"/>
            </a:xfrm>
            <a:custGeom>
              <a:avLst/>
              <a:gdLst/>
              <a:ahLst/>
              <a:cxnLst/>
              <a:rect l="l" t="t" r="r" b="b"/>
              <a:pathLst>
                <a:path w="3870" h="6860" extrusionOk="0">
                  <a:moveTo>
                    <a:pt x="2779" y="1"/>
                  </a:moveTo>
                  <a:lnTo>
                    <a:pt x="1477" y="346"/>
                  </a:lnTo>
                  <a:lnTo>
                    <a:pt x="692" y="1782"/>
                  </a:lnTo>
                  <a:cubicBezTo>
                    <a:pt x="692" y="1782"/>
                    <a:pt x="932" y="3032"/>
                    <a:pt x="732" y="3603"/>
                  </a:cubicBezTo>
                  <a:cubicBezTo>
                    <a:pt x="546" y="4175"/>
                    <a:pt x="1" y="4534"/>
                    <a:pt x="1" y="4534"/>
                  </a:cubicBezTo>
                  <a:lnTo>
                    <a:pt x="360" y="5424"/>
                  </a:lnTo>
                  <a:lnTo>
                    <a:pt x="2660" y="6860"/>
                  </a:lnTo>
                  <a:cubicBezTo>
                    <a:pt x="3085" y="6129"/>
                    <a:pt x="3298" y="4946"/>
                    <a:pt x="3298" y="4946"/>
                  </a:cubicBezTo>
                  <a:lnTo>
                    <a:pt x="2660" y="4387"/>
                  </a:lnTo>
                  <a:lnTo>
                    <a:pt x="2859" y="3178"/>
                  </a:lnTo>
                  <a:cubicBezTo>
                    <a:pt x="2859" y="3178"/>
                    <a:pt x="3550" y="3058"/>
                    <a:pt x="3710" y="2340"/>
                  </a:cubicBezTo>
                  <a:cubicBezTo>
                    <a:pt x="3869" y="1623"/>
                    <a:pt x="3497" y="1197"/>
                    <a:pt x="3497" y="1197"/>
                  </a:cubicBezTo>
                  <a:cubicBezTo>
                    <a:pt x="3484" y="280"/>
                    <a:pt x="2779" y="1"/>
                    <a:pt x="27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386;p137"/>
            <p:cNvSpPr/>
            <p:nvPr/>
          </p:nvSpPr>
          <p:spPr>
            <a:xfrm flipH="1">
              <a:off x="7046501" y="1090632"/>
              <a:ext cx="71925" cy="65309"/>
            </a:xfrm>
            <a:custGeom>
              <a:avLst/>
              <a:gdLst/>
              <a:ahLst/>
              <a:cxnLst/>
              <a:rect l="l" t="t" r="r" b="b"/>
              <a:pathLst>
                <a:path w="1011" h="918" extrusionOk="0">
                  <a:moveTo>
                    <a:pt x="1" y="0"/>
                  </a:moveTo>
                  <a:cubicBezTo>
                    <a:pt x="1" y="1"/>
                    <a:pt x="134" y="838"/>
                    <a:pt x="931" y="917"/>
                  </a:cubicBezTo>
                  <a:lnTo>
                    <a:pt x="1011" y="479"/>
                  </a:lnTo>
                  <a:lnTo>
                    <a:pt x="1011" y="479"/>
                  </a:lnTo>
                  <a:cubicBezTo>
                    <a:pt x="945" y="500"/>
                    <a:pt x="876" y="510"/>
                    <a:pt x="807" y="510"/>
                  </a:cubicBezTo>
                  <a:cubicBezTo>
                    <a:pt x="483" y="510"/>
                    <a:pt x="143" y="296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387;p137"/>
            <p:cNvSpPr/>
            <p:nvPr/>
          </p:nvSpPr>
          <p:spPr>
            <a:xfrm flipH="1">
              <a:off x="6822331" y="1210721"/>
              <a:ext cx="685743" cy="1056253"/>
            </a:xfrm>
            <a:custGeom>
              <a:avLst/>
              <a:gdLst/>
              <a:ahLst/>
              <a:cxnLst/>
              <a:rect l="l" t="t" r="r" b="b"/>
              <a:pathLst>
                <a:path w="9639" h="14847" extrusionOk="0">
                  <a:moveTo>
                    <a:pt x="6289" y="0"/>
                  </a:moveTo>
                  <a:lnTo>
                    <a:pt x="6289" y="0"/>
                  </a:lnTo>
                  <a:cubicBezTo>
                    <a:pt x="7538" y="891"/>
                    <a:pt x="7751" y="4055"/>
                    <a:pt x="7658" y="5185"/>
                  </a:cubicBezTo>
                  <a:cubicBezTo>
                    <a:pt x="7551" y="6315"/>
                    <a:pt x="6701" y="8654"/>
                    <a:pt x="6701" y="8654"/>
                  </a:cubicBezTo>
                  <a:lnTo>
                    <a:pt x="4122" y="1117"/>
                  </a:lnTo>
                  <a:lnTo>
                    <a:pt x="3776" y="27"/>
                  </a:lnTo>
                  <a:cubicBezTo>
                    <a:pt x="2660" y="373"/>
                    <a:pt x="1197" y="1463"/>
                    <a:pt x="1197" y="1463"/>
                  </a:cubicBezTo>
                  <a:lnTo>
                    <a:pt x="1410" y="7511"/>
                  </a:lnTo>
                  <a:lnTo>
                    <a:pt x="1" y="14344"/>
                  </a:lnTo>
                  <a:cubicBezTo>
                    <a:pt x="1761" y="14722"/>
                    <a:pt x="3477" y="14847"/>
                    <a:pt x="4959" y="14847"/>
                  </a:cubicBezTo>
                  <a:cubicBezTo>
                    <a:pt x="5457" y="14847"/>
                    <a:pt x="5930" y="14832"/>
                    <a:pt x="6368" y="14809"/>
                  </a:cubicBezTo>
                  <a:lnTo>
                    <a:pt x="6568" y="13068"/>
                  </a:lnTo>
                  <a:cubicBezTo>
                    <a:pt x="6568" y="13068"/>
                    <a:pt x="6714" y="14264"/>
                    <a:pt x="6794" y="14782"/>
                  </a:cubicBezTo>
                  <a:cubicBezTo>
                    <a:pt x="8416" y="14676"/>
                    <a:pt x="9466" y="14450"/>
                    <a:pt x="9466" y="14450"/>
                  </a:cubicBezTo>
                  <a:lnTo>
                    <a:pt x="8548" y="8947"/>
                  </a:lnTo>
                  <a:cubicBezTo>
                    <a:pt x="8548" y="8947"/>
                    <a:pt x="9226" y="5916"/>
                    <a:pt x="9439" y="4507"/>
                  </a:cubicBezTo>
                  <a:cubicBezTo>
                    <a:pt x="9638" y="3084"/>
                    <a:pt x="7910" y="718"/>
                    <a:pt x="7910" y="718"/>
                  </a:cubicBezTo>
                  <a:lnTo>
                    <a:pt x="628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388;p137"/>
            <p:cNvSpPr/>
            <p:nvPr/>
          </p:nvSpPr>
          <p:spPr>
            <a:xfrm flipH="1">
              <a:off x="6896105" y="1955938"/>
              <a:ext cx="135313" cy="145700"/>
            </a:xfrm>
            <a:custGeom>
              <a:avLst/>
              <a:gdLst/>
              <a:ahLst/>
              <a:cxnLst/>
              <a:rect l="l" t="t" r="r" b="b"/>
              <a:pathLst>
                <a:path w="1902" h="2048" extrusionOk="0">
                  <a:moveTo>
                    <a:pt x="1" y="0"/>
                  </a:moveTo>
                  <a:lnTo>
                    <a:pt x="1" y="1330"/>
                  </a:lnTo>
                  <a:cubicBezTo>
                    <a:pt x="1" y="1729"/>
                    <a:pt x="333" y="2048"/>
                    <a:pt x="732" y="2048"/>
                  </a:cubicBezTo>
                  <a:lnTo>
                    <a:pt x="1171" y="2048"/>
                  </a:lnTo>
                  <a:cubicBezTo>
                    <a:pt x="1569" y="2048"/>
                    <a:pt x="1902" y="1729"/>
                    <a:pt x="1902" y="1330"/>
                  </a:cubicBezTo>
                  <a:lnTo>
                    <a:pt x="19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389;p137"/>
            <p:cNvSpPr/>
            <p:nvPr/>
          </p:nvSpPr>
          <p:spPr>
            <a:xfrm flipH="1">
              <a:off x="6996345" y="1971092"/>
              <a:ext cx="97465" cy="90849"/>
            </a:xfrm>
            <a:custGeom>
              <a:avLst/>
              <a:gdLst/>
              <a:ahLst/>
              <a:cxnLst/>
              <a:rect l="l" t="t" r="r" b="b"/>
              <a:pathLst>
                <a:path w="1370" h="1277" fill="none" extrusionOk="0">
                  <a:moveTo>
                    <a:pt x="1370" y="638"/>
                  </a:moveTo>
                  <a:cubicBezTo>
                    <a:pt x="1370" y="997"/>
                    <a:pt x="1064" y="1276"/>
                    <a:pt x="692" y="1276"/>
                  </a:cubicBezTo>
                  <a:cubicBezTo>
                    <a:pt x="319" y="1276"/>
                    <a:pt x="0" y="997"/>
                    <a:pt x="0" y="638"/>
                  </a:cubicBezTo>
                  <a:cubicBezTo>
                    <a:pt x="0" y="279"/>
                    <a:pt x="319" y="0"/>
                    <a:pt x="692" y="0"/>
                  </a:cubicBezTo>
                  <a:cubicBezTo>
                    <a:pt x="1064" y="0"/>
                    <a:pt x="1370" y="279"/>
                    <a:pt x="1370" y="638"/>
                  </a:cubicBezTo>
                  <a:close/>
                </a:path>
              </a:pathLst>
            </a:custGeom>
            <a:noFill/>
            <a:ln w="4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390;p137"/>
            <p:cNvSpPr/>
            <p:nvPr/>
          </p:nvSpPr>
          <p:spPr>
            <a:xfrm flipH="1">
              <a:off x="6018434" y="981670"/>
              <a:ext cx="313176" cy="373838"/>
            </a:xfrm>
            <a:custGeom>
              <a:avLst/>
              <a:gdLst/>
              <a:ahLst/>
              <a:cxnLst/>
              <a:rect l="l" t="t" r="r" b="b"/>
              <a:pathLst>
                <a:path w="2540" h="3032" fill="none" extrusionOk="0">
                  <a:moveTo>
                    <a:pt x="1" y="3031"/>
                  </a:moveTo>
                  <a:lnTo>
                    <a:pt x="2540" y="1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91;p137"/>
            <p:cNvSpPr/>
            <p:nvPr/>
          </p:nvSpPr>
          <p:spPr>
            <a:xfrm flipH="1">
              <a:off x="7042659" y="1502974"/>
              <a:ext cx="465414" cy="763999"/>
            </a:xfrm>
            <a:custGeom>
              <a:avLst/>
              <a:gdLst/>
              <a:ahLst/>
              <a:cxnLst/>
              <a:rect l="l" t="t" r="r" b="b"/>
              <a:pathLst>
                <a:path w="6542" h="10739" extrusionOk="0">
                  <a:moveTo>
                    <a:pt x="1290" y="0"/>
                  </a:moveTo>
                  <a:lnTo>
                    <a:pt x="1410" y="3403"/>
                  </a:lnTo>
                  <a:lnTo>
                    <a:pt x="1" y="10236"/>
                  </a:lnTo>
                  <a:cubicBezTo>
                    <a:pt x="1761" y="10614"/>
                    <a:pt x="3477" y="10739"/>
                    <a:pt x="4953" y="10739"/>
                  </a:cubicBezTo>
                  <a:cubicBezTo>
                    <a:pt x="5450" y="10739"/>
                    <a:pt x="5920" y="10724"/>
                    <a:pt x="6355" y="10701"/>
                  </a:cubicBezTo>
                  <a:lnTo>
                    <a:pt x="6541" y="9119"/>
                  </a:lnTo>
                  <a:cubicBezTo>
                    <a:pt x="4135" y="6527"/>
                    <a:pt x="2048" y="1848"/>
                    <a:pt x="12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92;p137"/>
            <p:cNvSpPr/>
            <p:nvPr/>
          </p:nvSpPr>
          <p:spPr>
            <a:xfrm flipH="1">
              <a:off x="6920721" y="2155493"/>
              <a:ext cx="118239" cy="106927"/>
            </a:xfrm>
            <a:custGeom>
              <a:avLst/>
              <a:gdLst/>
              <a:ahLst/>
              <a:cxnLst/>
              <a:rect l="l" t="t" r="r" b="b"/>
              <a:pathLst>
                <a:path w="1662" h="1503" extrusionOk="0">
                  <a:moveTo>
                    <a:pt x="0" y="0"/>
                  </a:moveTo>
                  <a:lnTo>
                    <a:pt x="0" y="0"/>
                  </a:lnTo>
                  <a:cubicBezTo>
                    <a:pt x="40" y="359"/>
                    <a:pt x="147" y="1117"/>
                    <a:pt x="200" y="1502"/>
                  </a:cubicBezTo>
                  <a:cubicBezTo>
                    <a:pt x="758" y="1462"/>
                    <a:pt x="1263" y="1409"/>
                    <a:pt x="1662" y="1356"/>
                  </a:cubicBezTo>
                  <a:cubicBezTo>
                    <a:pt x="1104" y="1050"/>
                    <a:pt x="532" y="57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93;p137"/>
            <p:cNvSpPr/>
            <p:nvPr/>
          </p:nvSpPr>
          <p:spPr>
            <a:xfrm flipH="1">
              <a:off x="7040809" y="1987383"/>
              <a:ext cx="219475" cy="90636"/>
            </a:xfrm>
            <a:custGeom>
              <a:avLst/>
              <a:gdLst/>
              <a:ahLst/>
              <a:cxnLst/>
              <a:rect l="l" t="t" r="r" b="b"/>
              <a:pathLst>
                <a:path w="3085" h="1274" extrusionOk="0">
                  <a:moveTo>
                    <a:pt x="2607" y="0"/>
                  </a:moveTo>
                  <a:cubicBezTo>
                    <a:pt x="2556" y="0"/>
                    <a:pt x="2502" y="3"/>
                    <a:pt x="2447" y="10"/>
                  </a:cubicBezTo>
                  <a:cubicBezTo>
                    <a:pt x="2128" y="50"/>
                    <a:pt x="1928" y="157"/>
                    <a:pt x="1689" y="196"/>
                  </a:cubicBezTo>
                  <a:cubicBezTo>
                    <a:pt x="1673" y="198"/>
                    <a:pt x="1651" y="199"/>
                    <a:pt x="1625" y="199"/>
                  </a:cubicBezTo>
                  <a:cubicBezTo>
                    <a:pt x="1285" y="199"/>
                    <a:pt x="174" y="50"/>
                    <a:pt x="174" y="50"/>
                  </a:cubicBezTo>
                  <a:lnTo>
                    <a:pt x="1" y="1220"/>
                  </a:lnTo>
                  <a:lnTo>
                    <a:pt x="1689" y="1087"/>
                  </a:lnTo>
                  <a:cubicBezTo>
                    <a:pt x="1908" y="1224"/>
                    <a:pt x="2279" y="1273"/>
                    <a:pt x="2528" y="1273"/>
                  </a:cubicBezTo>
                  <a:cubicBezTo>
                    <a:pt x="2640" y="1273"/>
                    <a:pt x="2728" y="1263"/>
                    <a:pt x="2766" y="1247"/>
                  </a:cubicBezTo>
                  <a:cubicBezTo>
                    <a:pt x="2872" y="1180"/>
                    <a:pt x="2899" y="1114"/>
                    <a:pt x="2978" y="981"/>
                  </a:cubicBezTo>
                  <a:cubicBezTo>
                    <a:pt x="3045" y="848"/>
                    <a:pt x="2952" y="728"/>
                    <a:pt x="2992" y="662"/>
                  </a:cubicBezTo>
                  <a:cubicBezTo>
                    <a:pt x="3032" y="582"/>
                    <a:pt x="3005" y="436"/>
                    <a:pt x="3005" y="436"/>
                  </a:cubicBezTo>
                  <a:cubicBezTo>
                    <a:pt x="3005" y="436"/>
                    <a:pt x="3085" y="329"/>
                    <a:pt x="3058" y="196"/>
                  </a:cubicBezTo>
                  <a:cubicBezTo>
                    <a:pt x="3036" y="76"/>
                    <a:pt x="2851" y="0"/>
                    <a:pt x="26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94;p137"/>
            <p:cNvSpPr/>
            <p:nvPr/>
          </p:nvSpPr>
          <p:spPr>
            <a:xfrm flipH="1">
              <a:off x="7044580" y="973247"/>
              <a:ext cx="14229" cy="21912"/>
            </a:xfrm>
            <a:custGeom>
              <a:avLst/>
              <a:gdLst/>
              <a:ahLst/>
              <a:cxnLst/>
              <a:rect l="l" t="t" r="r" b="b"/>
              <a:pathLst>
                <a:path w="200" h="308" extrusionOk="0">
                  <a:moveTo>
                    <a:pt x="94" y="0"/>
                  </a:moveTo>
                  <a:cubicBezTo>
                    <a:pt x="89" y="0"/>
                    <a:pt x="85" y="1"/>
                    <a:pt x="80" y="2"/>
                  </a:cubicBezTo>
                  <a:cubicBezTo>
                    <a:pt x="40" y="2"/>
                    <a:pt x="0" y="82"/>
                    <a:pt x="13" y="161"/>
                  </a:cubicBezTo>
                  <a:cubicBezTo>
                    <a:pt x="27" y="254"/>
                    <a:pt x="80" y="308"/>
                    <a:pt x="120" y="308"/>
                  </a:cubicBezTo>
                  <a:cubicBezTo>
                    <a:pt x="173" y="294"/>
                    <a:pt x="200" y="228"/>
                    <a:pt x="186" y="135"/>
                  </a:cubicBezTo>
                  <a:cubicBezTo>
                    <a:pt x="186" y="62"/>
                    <a:pt x="142" y="0"/>
                    <a:pt x="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95;p137"/>
            <p:cNvSpPr/>
            <p:nvPr/>
          </p:nvSpPr>
          <p:spPr>
            <a:xfrm flipH="1">
              <a:off x="7006732" y="967698"/>
              <a:ext cx="14300" cy="22766"/>
            </a:xfrm>
            <a:custGeom>
              <a:avLst/>
              <a:gdLst/>
              <a:ahLst/>
              <a:cxnLst/>
              <a:rect l="l" t="t" r="r" b="b"/>
              <a:pathLst>
                <a:path w="201" h="320" extrusionOk="0">
                  <a:moveTo>
                    <a:pt x="81" y="0"/>
                  </a:moveTo>
                  <a:cubicBezTo>
                    <a:pt x="28" y="13"/>
                    <a:pt x="1" y="93"/>
                    <a:pt x="14" y="173"/>
                  </a:cubicBezTo>
                  <a:cubicBezTo>
                    <a:pt x="28" y="253"/>
                    <a:pt x="67" y="319"/>
                    <a:pt x="121" y="319"/>
                  </a:cubicBezTo>
                  <a:cubicBezTo>
                    <a:pt x="174" y="306"/>
                    <a:pt x="200" y="239"/>
                    <a:pt x="187" y="146"/>
                  </a:cubicBezTo>
                  <a:cubicBezTo>
                    <a:pt x="174" y="67"/>
                    <a:pt x="134" y="0"/>
                    <a:pt x="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96;p137"/>
            <p:cNvSpPr/>
            <p:nvPr/>
          </p:nvSpPr>
          <p:spPr>
            <a:xfrm flipH="1">
              <a:off x="7042659" y="954465"/>
              <a:ext cx="28457" cy="9462"/>
            </a:xfrm>
            <a:custGeom>
              <a:avLst/>
              <a:gdLst/>
              <a:ahLst/>
              <a:cxnLst/>
              <a:rect l="l" t="t" r="r" b="b"/>
              <a:pathLst>
                <a:path w="400" h="133" fill="none" extrusionOk="0">
                  <a:moveTo>
                    <a:pt x="0" y="133"/>
                  </a:moveTo>
                  <a:cubicBezTo>
                    <a:pt x="0" y="133"/>
                    <a:pt x="133" y="0"/>
                    <a:pt x="399" y="13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97;p137"/>
            <p:cNvSpPr/>
            <p:nvPr/>
          </p:nvSpPr>
          <p:spPr>
            <a:xfrm flipH="1">
              <a:off x="7006732" y="945928"/>
              <a:ext cx="19920" cy="5763"/>
            </a:xfrm>
            <a:custGeom>
              <a:avLst/>
              <a:gdLst/>
              <a:ahLst/>
              <a:cxnLst/>
              <a:rect l="l" t="t" r="r" b="b"/>
              <a:pathLst>
                <a:path w="280" h="81" fill="none" extrusionOk="0">
                  <a:moveTo>
                    <a:pt x="0" y="80"/>
                  </a:moveTo>
                  <a:cubicBezTo>
                    <a:pt x="0" y="80"/>
                    <a:pt x="107" y="0"/>
                    <a:pt x="279" y="67"/>
                  </a:cubicBez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98;p137"/>
            <p:cNvSpPr/>
            <p:nvPr/>
          </p:nvSpPr>
          <p:spPr>
            <a:xfrm flipH="1">
              <a:off x="7012423" y="976164"/>
              <a:ext cx="17074" cy="38844"/>
            </a:xfrm>
            <a:custGeom>
              <a:avLst/>
              <a:gdLst/>
              <a:ahLst/>
              <a:cxnLst/>
              <a:rect l="l" t="t" r="r" b="b"/>
              <a:pathLst>
                <a:path w="240" h="546" fill="none" extrusionOk="0">
                  <a:moveTo>
                    <a:pt x="0" y="1"/>
                  </a:moveTo>
                  <a:lnTo>
                    <a:pt x="80" y="346"/>
                  </a:lnTo>
                  <a:cubicBezTo>
                    <a:pt x="80" y="346"/>
                    <a:pt x="240" y="346"/>
                    <a:pt x="240" y="426"/>
                  </a:cubicBezTo>
                  <a:cubicBezTo>
                    <a:pt x="240" y="493"/>
                    <a:pt x="107" y="546"/>
                    <a:pt x="107" y="546"/>
                  </a:cubicBezTo>
                </a:path>
              </a:pathLst>
            </a:custGeom>
            <a:noFill/>
            <a:ln w="2000" cap="flat" cmpd="sng">
              <a:solidFill>
                <a:schemeClr val="lt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99;p137"/>
            <p:cNvSpPr/>
            <p:nvPr/>
          </p:nvSpPr>
          <p:spPr>
            <a:xfrm flipH="1">
              <a:off x="6999191" y="1032011"/>
              <a:ext cx="70075" cy="11383"/>
            </a:xfrm>
            <a:custGeom>
              <a:avLst/>
              <a:gdLst/>
              <a:ahLst/>
              <a:cxnLst/>
              <a:rect l="l" t="t" r="r" b="b"/>
              <a:pathLst>
                <a:path w="985" h="160" fill="none" extrusionOk="0">
                  <a:moveTo>
                    <a:pt x="985" y="0"/>
                  </a:moveTo>
                  <a:cubicBezTo>
                    <a:pt x="985" y="0"/>
                    <a:pt x="679" y="160"/>
                    <a:pt x="1" y="27"/>
                  </a:cubicBezTo>
                </a:path>
              </a:pathLst>
            </a:custGeom>
            <a:noFill/>
            <a:ln w="2000" cap="flat" cmpd="sng">
              <a:solidFill>
                <a:schemeClr val="lt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400;p137"/>
            <p:cNvSpPr/>
            <p:nvPr/>
          </p:nvSpPr>
          <p:spPr>
            <a:xfrm flipH="1">
              <a:off x="7051196" y="847111"/>
              <a:ext cx="298941" cy="331809"/>
            </a:xfrm>
            <a:custGeom>
              <a:avLst/>
              <a:gdLst/>
              <a:ahLst/>
              <a:cxnLst/>
              <a:rect l="l" t="t" r="r" b="b"/>
              <a:pathLst>
                <a:path w="4202" h="4664" extrusionOk="0">
                  <a:moveTo>
                    <a:pt x="2977" y="0"/>
                  </a:moveTo>
                  <a:cubicBezTo>
                    <a:pt x="2498" y="0"/>
                    <a:pt x="1949" y="167"/>
                    <a:pt x="1756" y="645"/>
                  </a:cubicBezTo>
                  <a:cubicBezTo>
                    <a:pt x="1516" y="1243"/>
                    <a:pt x="1490" y="1522"/>
                    <a:pt x="1224" y="2147"/>
                  </a:cubicBezTo>
                  <a:cubicBezTo>
                    <a:pt x="958" y="2772"/>
                    <a:pt x="1" y="4221"/>
                    <a:pt x="772" y="4513"/>
                  </a:cubicBezTo>
                  <a:cubicBezTo>
                    <a:pt x="1070" y="4628"/>
                    <a:pt x="1544" y="4663"/>
                    <a:pt x="2010" y="4663"/>
                  </a:cubicBezTo>
                  <a:cubicBezTo>
                    <a:pt x="2730" y="4663"/>
                    <a:pt x="3431" y="4580"/>
                    <a:pt x="3431" y="4580"/>
                  </a:cubicBezTo>
                  <a:cubicBezTo>
                    <a:pt x="3151" y="4247"/>
                    <a:pt x="3205" y="3250"/>
                    <a:pt x="3205" y="3250"/>
                  </a:cubicBezTo>
                  <a:cubicBezTo>
                    <a:pt x="2707" y="3224"/>
                    <a:pt x="2764" y="2346"/>
                    <a:pt x="3046" y="2346"/>
                  </a:cubicBezTo>
                  <a:cubicBezTo>
                    <a:pt x="3050" y="2346"/>
                    <a:pt x="3054" y="2346"/>
                    <a:pt x="3058" y="2347"/>
                  </a:cubicBezTo>
                  <a:cubicBezTo>
                    <a:pt x="3337" y="2360"/>
                    <a:pt x="3364" y="2812"/>
                    <a:pt x="3364" y="2812"/>
                  </a:cubicBezTo>
                  <a:cubicBezTo>
                    <a:pt x="4002" y="2466"/>
                    <a:pt x="3524" y="1988"/>
                    <a:pt x="3603" y="1522"/>
                  </a:cubicBezTo>
                  <a:cubicBezTo>
                    <a:pt x="3696" y="1057"/>
                    <a:pt x="4202" y="778"/>
                    <a:pt x="4202" y="778"/>
                  </a:cubicBezTo>
                  <a:cubicBezTo>
                    <a:pt x="4202" y="778"/>
                    <a:pt x="4002" y="273"/>
                    <a:pt x="3537" y="87"/>
                  </a:cubicBezTo>
                  <a:cubicBezTo>
                    <a:pt x="3389" y="33"/>
                    <a:pt x="3190" y="0"/>
                    <a:pt x="29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401;p137"/>
            <p:cNvSpPr/>
            <p:nvPr/>
          </p:nvSpPr>
          <p:spPr>
            <a:xfrm flipH="1">
              <a:off x="7031347" y="1212641"/>
              <a:ext cx="280017" cy="607201"/>
            </a:xfrm>
            <a:custGeom>
              <a:avLst/>
              <a:gdLst/>
              <a:ahLst/>
              <a:cxnLst/>
              <a:rect l="l" t="t" r="r" b="b"/>
              <a:pathLst>
                <a:path w="3936" h="8535" extrusionOk="0">
                  <a:moveTo>
                    <a:pt x="1011" y="0"/>
                  </a:moveTo>
                  <a:cubicBezTo>
                    <a:pt x="745" y="266"/>
                    <a:pt x="1" y="1808"/>
                    <a:pt x="147" y="2446"/>
                  </a:cubicBezTo>
                  <a:cubicBezTo>
                    <a:pt x="293" y="3097"/>
                    <a:pt x="2367" y="4267"/>
                    <a:pt x="2367" y="4267"/>
                  </a:cubicBezTo>
                  <a:cubicBezTo>
                    <a:pt x="2367" y="4267"/>
                    <a:pt x="1915" y="5636"/>
                    <a:pt x="2354" y="6527"/>
                  </a:cubicBezTo>
                  <a:cubicBezTo>
                    <a:pt x="2806" y="7418"/>
                    <a:pt x="3936" y="8534"/>
                    <a:pt x="3936" y="8534"/>
                  </a:cubicBezTo>
                  <a:cubicBezTo>
                    <a:pt x="3550" y="4839"/>
                    <a:pt x="1011" y="0"/>
                    <a:pt x="10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402;p137"/>
            <p:cNvSpPr/>
            <p:nvPr/>
          </p:nvSpPr>
          <p:spPr>
            <a:xfrm flipH="1">
              <a:off x="6905567" y="1210721"/>
              <a:ext cx="155162" cy="615738"/>
            </a:xfrm>
            <a:custGeom>
              <a:avLst/>
              <a:gdLst/>
              <a:ahLst/>
              <a:cxnLst/>
              <a:rect l="l" t="t" r="r" b="b"/>
              <a:pathLst>
                <a:path w="2181" h="8655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1"/>
                    <a:pt x="1064" y="1928"/>
                    <a:pt x="1170" y="3616"/>
                  </a:cubicBezTo>
                  <a:cubicBezTo>
                    <a:pt x="1290" y="5304"/>
                    <a:pt x="413" y="8654"/>
                    <a:pt x="413" y="8654"/>
                  </a:cubicBezTo>
                  <a:cubicBezTo>
                    <a:pt x="413" y="8654"/>
                    <a:pt x="1503" y="7126"/>
                    <a:pt x="1835" y="6075"/>
                  </a:cubicBezTo>
                  <a:cubicBezTo>
                    <a:pt x="2181" y="5025"/>
                    <a:pt x="1622" y="3723"/>
                    <a:pt x="1622" y="3723"/>
                  </a:cubicBezTo>
                  <a:cubicBezTo>
                    <a:pt x="1622" y="3723"/>
                    <a:pt x="2181" y="3297"/>
                    <a:pt x="2154" y="2579"/>
                  </a:cubicBezTo>
                  <a:cubicBezTo>
                    <a:pt x="2141" y="1862"/>
                    <a:pt x="785" y="20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403;p137"/>
            <p:cNvSpPr/>
            <p:nvPr/>
          </p:nvSpPr>
          <p:spPr>
            <a:xfrm flipH="1">
              <a:off x="7176976" y="1314731"/>
              <a:ext cx="577108" cy="859330"/>
            </a:xfrm>
            <a:custGeom>
              <a:avLst/>
              <a:gdLst/>
              <a:ahLst/>
              <a:cxnLst/>
              <a:rect l="l" t="t" r="r" b="b"/>
              <a:pathLst>
                <a:path w="8112" h="12079" extrusionOk="0">
                  <a:moveTo>
                    <a:pt x="4642" y="1"/>
                  </a:moveTo>
                  <a:cubicBezTo>
                    <a:pt x="3938" y="572"/>
                    <a:pt x="2994" y="2088"/>
                    <a:pt x="2342" y="3484"/>
                  </a:cubicBezTo>
                  <a:cubicBezTo>
                    <a:pt x="1691" y="4893"/>
                    <a:pt x="654" y="7418"/>
                    <a:pt x="322" y="8801"/>
                  </a:cubicBezTo>
                  <a:cubicBezTo>
                    <a:pt x="1" y="10136"/>
                    <a:pt x="473" y="12078"/>
                    <a:pt x="2865" y="12078"/>
                  </a:cubicBezTo>
                  <a:cubicBezTo>
                    <a:pt x="2949" y="12078"/>
                    <a:pt x="3037" y="12076"/>
                    <a:pt x="3127" y="12071"/>
                  </a:cubicBezTo>
                  <a:cubicBezTo>
                    <a:pt x="5732" y="11911"/>
                    <a:pt x="8112" y="11247"/>
                    <a:pt x="8112" y="11247"/>
                  </a:cubicBezTo>
                  <a:lnTo>
                    <a:pt x="8112" y="9519"/>
                  </a:lnTo>
                  <a:lnTo>
                    <a:pt x="4376" y="9106"/>
                  </a:lnTo>
                  <a:cubicBezTo>
                    <a:pt x="4376" y="9106"/>
                    <a:pt x="4895" y="6076"/>
                    <a:pt x="5121" y="4999"/>
                  </a:cubicBezTo>
                  <a:cubicBezTo>
                    <a:pt x="5426" y="3563"/>
                    <a:pt x="5745" y="812"/>
                    <a:pt x="464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404;p137"/>
            <p:cNvSpPr/>
            <p:nvPr/>
          </p:nvSpPr>
          <p:spPr>
            <a:xfrm flipH="1">
              <a:off x="7442693" y="1940785"/>
              <a:ext cx="142925" cy="21841"/>
            </a:xfrm>
            <a:custGeom>
              <a:avLst/>
              <a:gdLst/>
              <a:ahLst/>
              <a:cxnLst/>
              <a:rect l="l" t="t" r="r" b="b"/>
              <a:pathLst>
                <a:path w="2009" h="307" fill="none" extrusionOk="0">
                  <a:moveTo>
                    <a:pt x="2008" y="306"/>
                  </a:moveTo>
                  <a:lnTo>
                    <a:pt x="1" y="1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405;p137"/>
            <p:cNvSpPr/>
            <p:nvPr/>
          </p:nvSpPr>
          <p:spPr>
            <a:xfrm flipH="1">
              <a:off x="7473000" y="1917166"/>
              <a:ext cx="66234" cy="23690"/>
            </a:xfrm>
            <a:custGeom>
              <a:avLst/>
              <a:gdLst/>
              <a:ahLst/>
              <a:cxnLst/>
              <a:rect l="l" t="t" r="r" b="b"/>
              <a:pathLst>
                <a:path w="931" h="333" fill="none" extrusionOk="0">
                  <a:moveTo>
                    <a:pt x="0" y="0"/>
                  </a:moveTo>
                  <a:lnTo>
                    <a:pt x="931" y="333"/>
                  </a:lnTo>
                </a:path>
              </a:pathLst>
            </a:custGeom>
            <a:noFill/>
            <a:ln w="200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406;p137"/>
            <p:cNvSpPr/>
            <p:nvPr/>
          </p:nvSpPr>
          <p:spPr>
            <a:xfrm flipH="1">
              <a:off x="7005807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407;p137"/>
            <p:cNvSpPr/>
            <p:nvPr/>
          </p:nvSpPr>
          <p:spPr>
            <a:xfrm flipH="1">
              <a:off x="6980267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408;p137"/>
            <p:cNvSpPr/>
            <p:nvPr/>
          </p:nvSpPr>
          <p:spPr>
            <a:xfrm flipH="1">
              <a:off x="6953802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409;p137"/>
            <p:cNvSpPr/>
            <p:nvPr/>
          </p:nvSpPr>
          <p:spPr>
            <a:xfrm flipH="1">
              <a:off x="6927337" y="1879318"/>
              <a:ext cx="71" cy="61538"/>
            </a:xfrm>
            <a:custGeom>
              <a:avLst/>
              <a:gdLst/>
              <a:ahLst/>
              <a:cxnLst/>
              <a:rect l="l" t="t" r="r" b="b"/>
              <a:pathLst>
                <a:path w="1" h="865" fill="none" extrusionOk="0">
                  <a:moveTo>
                    <a:pt x="1" y="1"/>
                  </a:moveTo>
                  <a:lnTo>
                    <a:pt x="1" y="865"/>
                  </a:lnTo>
                </a:path>
              </a:pathLst>
            </a:custGeom>
            <a:noFill/>
            <a:ln w="200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3410;p137"/>
          <p:cNvGrpSpPr/>
          <p:nvPr/>
        </p:nvGrpSpPr>
        <p:grpSpPr>
          <a:xfrm>
            <a:off x="713216" y="1089406"/>
            <a:ext cx="2125152" cy="3515397"/>
            <a:chOff x="1148038" y="1194838"/>
            <a:chExt cx="1579804" cy="2598800"/>
          </a:xfrm>
        </p:grpSpPr>
        <p:sp>
          <p:nvSpPr>
            <p:cNvPr id="48" name="Google Shape;3411;p137"/>
            <p:cNvSpPr/>
            <p:nvPr/>
          </p:nvSpPr>
          <p:spPr>
            <a:xfrm>
              <a:off x="1215998" y="1932178"/>
              <a:ext cx="1505382" cy="1372293"/>
            </a:xfrm>
            <a:custGeom>
              <a:avLst/>
              <a:gdLst/>
              <a:ahLst/>
              <a:cxnLst/>
              <a:rect l="l" t="t" r="r" b="b"/>
              <a:pathLst>
                <a:path w="18505" h="16869" extrusionOk="0">
                  <a:moveTo>
                    <a:pt x="9252" y="0"/>
                  </a:moveTo>
                  <a:cubicBezTo>
                    <a:pt x="7094" y="0"/>
                    <a:pt x="4935" y="823"/>
                    <a:pt x="3290" y="2467"/>
                  </a:cubicBezTo>
                  <a:cubicBezTo>
                    <a:pt x="1" y="5770"/>
                    <a:pt x="1" y="11102"/>
                    <a:pt x="3290" y="14392"/>
                  </a:cubicBezTo>
                  <a:cubicBezTo>
                    <a:pt x="4935" y="16043"/>
                    <a:pt x="7094" y="16869"/>
                    <a:pt x="9252" y="16869"/>
                  </a:cubicBezTo>
                  <a:cubicBezTo>
                    <a:pt x="11411" y="16869"/>
                    <a:pt x="13570" y="16043"/>
                    <a:pt x="15215" y="14392"/>
                  </a:cubicBezTo>
                  <a:cubicBezTo>
                    <a:pt x="18504" y="11102"/>
                    <a:pt x="18504" y="5770"/>
                    <a:pt x="15215" y="2467"/>
                  </a:cubicBezTo>
                  <a:cubicBezTo>
                    <a:pt x="13570" y="823"/>
                    <a:pt x="11411" y="0"/>
                    <a:pt x="9252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412;p137"/>
            <p:cNvSpPr/>
            <p:nvPr/>
          </p:nvSpPr>
          <p:spPr>
            <a:xfrm>
              <a:off x="1990734" y="3465554"/>
              <a:ext cx="350781" cy="328085"/>
            </a:xfrm>
            <a:custGeom>
              <a:avLst/>
              <a:gdLst/>
              <a:ahLst/>
              <a:cxnLst/>
              <a:rect l="l" t="t" r="r" b="b"/>
              <a:pathLst>
                <a:path w="4312" h="4033" extrusionOk="0">
                  <a:moveTo>
                    <a:pt x="1" y="0"/>
                  </a:moveTo>
                  <a:lnTo>
                    <a:pt x="545" y="2560"/>
                  </a:lnTo>
                  <a:lnTo>
                    <a:pt x="279" y="3754"/>
                  </a:lnTo>
                  <a:cubicBezTo>
                    <a:pt x="240" y="3900"/>
                    <a:pt x="359" y="4032"/>
                    <a:pt x="505" y="4032"/>
                  </a:cubicBezTo>
                  <a:lnTo>
                    <a:pt x="4060" y="4006"/>
                  </a:lnTo>
                  <a:cubicBezTo>
                    <a:pt x="4206" y="4006"/>
                    <a:pt x="4312" y="3833"/>
                    <a:pt x="4219" y="3714"/>
                  </a:cubicBezTo>
                  <a:cubicBezTo>
                    <a:pt x="4007" y="3422"/>
                    <a:pt x="3503" y="3369"/>
                    <a:pt x="3503" y="3369"/>
                  </a:cubicBezTo>
                  <a:lnTo>
                    <a:pt x="1845" y="2361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413;p137"/>
            <p:cNvSpPr/>
            <p:nvPr/>
          </p:nvSpPr>
          <p:spPr>
            <a:xfrm>
              <a:off x="2010177" y="3672670"/>
              <a:ext cx="330281" cy="120967"/>
            </a:xfrm>
            <a:custGeom>
              <a:avLst/>
              <a:gdLst/>
              <a:ahLst/>
              <a:cxnLst/>
              <a:rect l="l" t="t" r="r" b="b"/>
              <a:pathLst>
                <a:path w="4060" h="1487" extrusionOk="0">
                  <a:moveTo>
                    <a:pt x="1897" y="1"/>
                  </a:moveTo>
                  <a:cubicBezTo>
                    <a:pt x="1659" y="213"/>
                    <a:pt x="1566" y="571"/>
                    <a:pt x="1566" y="571"/>
                  </a:cubicBezTo>
                  <a:lnTo>
                    <a:pt x="226" y="359"/>
                  </a:lnTo>
                  <a:lnTo>
                    <a:pt x="27" y="1208"/>
                  </a:lnTo>
                  <a:cubicBezTo>
                    <a:pt x="1" y="1354"/>
                    <a:pt x="107" y="1486"/>
                    <a:pt x="266" y="1486"/>
                  </a:cubicBezTo>
                  <a:lnTo>
                    <a:pt x="3821" y="1460"/>
                  </a:lnTo>
                  <a:cubicBezTo>
                    <a:pt x="3967" y="1460"/>
                    <a:pt x="4059" y="1287"/>
                    <a:pt x="3980" y="1168"/>
                  </a:cubicBezTo>
                  <a:cubicBezTo>
                    <a:pt x="3768" y="876"/>
                    <a:pt x="3264" y="823"/>
                    <a:pt x="3264" y="823"/>
                  </a:cubicBezTo>
                  <a:lnTo>
                    <a:pt x="18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414;p137"/>
            <p:cNvSpPr/>
            <p:nvPr/>
          </p:nvSpPr>
          <p:spPr>
            <a:xfrm>
              <a:off x="1245169" y="3364111"/>
              <a:ext cx="304330" cy="429528"/>
            </a:xfrm>
            <a:custGeom>
              <a:avLst/>
              <a:gdLst/>
              <a:ahLst/>
              <a:cxnLst/>
              <a:rect l="l" t="t" r="r" b="b"/>
              <a:pathLst>
                <a:path w="3741" h="5280" extrusionOk="0">
                  <a:moveTo>
                    <a:pt x="1831" y="0"/>
                  </a:moveTo>
                  <a:lnTo>
                    <a:pt x="916" y="2308"/>
                  </a:lnTo>
                  <a:lnTo>
                    <a:pt x="279" y="2719"/>
                  </a:lnTo>
                  <a:cubicBezTo>
                    <a:pt x="40" y="2865"/>
                    <a:pt x="0" y="3184"/>
                    <a:pt x="173" y="3396"/>
                  </a:cubicBezTo>
                  <a:lnTo>
                    <a:pt x="1539" y="5067"/>
                  </a:lnTo>
                  <a:cubicBezTo>
                    <a:pt x="1658" y="5200"/>
                    <a:pt x="1831" y="5279"/>
                    <a:pt x="2003" y="5279"/>
                  </a:cubicBezTo>
                  <a:lnTo>
                    <a:pt x="3489" y="5279"/>
                  </a:lnTo>
                  <a:cubicBezTo>
                    <a:pt x="3661" y="5279"/>
                    <a:pt x="3741" y="5054"/>
                    <a:pt x="3595" y="4961"/>
                  </a:cubicBezTo>
                  <a:cubicBezTo>
                    <a:pt x="3237" y="4722"/>
                    <a:pt x="2613" y="4590"/>
                    <a:pt x="2613" y="4590"/>
                  </a:cubicBezTo>
                  <a:lnTo>
                    <a:pt x="1977" y="2918"/>
                  </a:lnTo>
                  <a:lnTo>
                    <a:pt x="3250" y="610"/>
                  </a:lnTo>
                  <a:lnTo>
                    <a:pt x="18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415;p137"/>
            <p:cNvSpPr/>
            <p:nvPr/>
          </p:nvSpPr>
          <p:spPr>
            <a:xfrm>
              <a:off x="1245169" y="3565858"/>
              <a:ext cx="304330" cy="227780"/>
            </a:xfrm>
            <a:custGeom>
              <a:avLst/>
              <a:gdLst/>
              <a:ahLst/>
              <a:cxnLst/>
              <a:rect l="l" t="t" r="r" b="b"/>
              <a:pathLst>
                <a:path w="3741" h="2800" extrusionOk="0">
                  <a:moveTo>
                    <a:pt x="650" y="1"/>
                  </a:moveTo>
                  <a:lnTo>
                    <a:pt x="279" y="239"/>
                  </a:lnTo>
                  <a:cubicBezTo>
                    <a:pt x="53" y="385"/>
                    <a:pt x="0" y="704"/>
                    <a:pt x="173" y="916"/>
                  </a:cubicBezTo>
                  <a:lnTo>
                    <a:pt x="1552" y="2587"/>
                  </a:lnTo>
                  <a:cubicBezTo>
                    <a:pt x="1658" y="2720"/>
                    <a:pt x="1831" y="2799"/>
                    <a:pt x="2016" y="2799"/>
                  </a:cubicBezTo>
                  <a:lnTo>
                    <a:pt x="3489" y="2799"/>
                  </a:lnTo>
                  <a:cubicBezTo>
                    <a:pt x="3661" y="2799"/>
                    <a:pt x="3741" y="2574"/>
                    <a:pt x="3595" y="2468"/>
                  </a:cubicBezTo>
                  <a:cubicBezTo>
                    <a:pt x="3237" y="2229"/>
                    <a:pt x="2613" y="2096"/>
                    <a:pt x="2613" y="2096"/>
                  </a:cubicBezTo>
                  <a:lnTo>
                    <a:pt x="2162" y="929"/>
                  </a:lnTo>
                  <a:cubicBezTo>
                    <a:pt x="1817" y="995"/>
                    <a:pt x="1512" y="1141"/>
                    <a:pt x="1512" y="1141"/>
                  </a:cubicBezTo>
                  <a:lnTo>
                    <a:pt x="6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416;p137"/>
            <p:cNvSpPr/>
            <p:nvPr/>
          </p:nvSpPr>
          <p:spPr>
            <a:xfrm>
              <a:off x="1319603" y="2163144"/>
              <a:ext cx="833105" cy="1420046"/>
            </a:xfrm>
            <a:custGeom>
              <a:avLst/>
              <a:gdLst/>
              <a:ahLst/>
              <a:cxnLst/>
              <a:rect l="l" t="t" r="r" b="b"/>
              <a:pathLst>
                <a:path w="10241" h="17456" extrusionOk="0">
                  <a:moveTo>
                    <a:pt x="2932" y="0"/>
                  </a:moveTo>
                  <a:cubicBezTo>
                    <a:pt x="2362" y="2056"/>
                    <a:pt x="2932" y="3117"/>
                    <a:pt x="2932" y="3117"/>
                  </a:cubicBezTo>
                  <a:lnTo>
                    <a:pt x="3091" y="9298"/>
                  </a:lnTo>
                  <a:lnTo>
                    <a:pt x="1" y="15851"/>
                  </a:lnTo>
                  <a:lnTo>
                    <a:pt x="1897" y="16806"/>
                  </a:lnTo>
                  <a:lnTo>
                    <a:pt x="5293" y="10824"/>
                  </a:lnTo>
                  <a:cubicBezTo>
                    <a:pt x="5664" y="10174"/>
                    <a:pt x="5890" y="9471"/>
                    <a:pt x="5956" y="8728"/>
                  </a:cubicBezTo>
                  <a:lnTo>
                    <a:pt x="6447" y="3635"/>
                  </a:lnTo>
                  <a:lnTo>
                    <a:pt x="7097" y="8967"/>
                  </a:lnTo>
                  <a:lnTo>
                    <a:pt x="8039" y="17456"/>
                  </a:lnTo>
                  <a:lnTo>
                    <a:pt x="10240" y="17456"/>
                  </a:lnTo>
                  <a:lnTo>
                    <a:pt x="907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417;p137"/>
            <p:cNvSpPr/>
            <p:nvPr/>
          </p:nvSpPr>
          <p:spPr>
            <a:xfrm>
              <a:off x="1538677" y="2163144"/>
              <a:ext cx="522267" cy="109009"/>
            </a:xfrm>
            <a:custGeom>
              <a:avLst/>
              <a:gdLst/>
              <a:ahLst/>
              <a:cxnLst/>
              <a:rect l="l" t="t" r="r" b="b"/>
              <a:pathLst>
                <a:path w="6420" h="1340" extrusionOk="0">
                  <a:moveTo>
                    <a:pt x="239" y="0"/>
                  </a:moveTo>
                  <a:cubicBezTo>
                    <a:pt x="106" y="504"/>
                    <a:pt x="27" y="955"/>
                    <a:pt x="0" y="1340"/>
                  </a:cubicBezTo>
                  <a:lnTo>
                    <a:pt x="6420" y="544"/>
                  </a:lnTo>
                  <a:lnTo>
                    <a:pt x="638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418;p137"/>
            <p:cNvSpPr/>
            <p:nvPr/>
          </p:nvSpPr>
          <p:spPr>
            <a:xfrm>
              <a:off x="1843980" y="2172825"/>
              <a:ext cx="15212" cy="286027"/>
            </a:xfrm>
            <a:custGeom>
              <a:avLst/>
              <a:gdLst/>
              <a:ahLst/>
              <a:cxnLst/>
              <a:rect l="l" t="t" r="r" b="b"/>
              <a:pathLst>
                <a:path w="187" h="3516" fill="none" extrusionOk="0">
                  <a:moveTo>
                    <a:pt x="187" y="1"/>
                  </a:moveTo>
                  <a:lnTo>
                    <a:pt x="1" y="3516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419;p137"/>
            <p:cNvSpPr/>
            <p:nvPr/>
          </p:nvSpPr>
          <p:spPr>
            <a:xfrm>
              <a:off x="1850488" y="2182506"/>
              <a:ext cx="45393" cy="165222"/>
            </a:xfrm>
            <a:custGeom>
              <a:avLst/>
              <a:gdLst/>
              <a:ahLst/>
              <a:cxnLst/>
              <a:rect l="l" t="t" r="r" b="b"/>
              <a:pathLst>
                <a:path w="558" h="2031" fill="none" extrusionOk="0">
                  <a:moveTo>
                    <a:pt x="558" y="1"/>
                  </a:moveTo>
                  <a:lnTo>
                    <a:pt x="491" y="1301"/>
                  </a:lnTo>
                  <a:cubicBezTo>
                    <a:pt x="478" y="1526"/>
                    <a:pt x="372" y="1739"/>
                    <a:pt x="186" y="1884"/>
                  </a:cubicBezTo>
                  <a:lnTo>
                    <a:pt x="0" y="2030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420;p137"/>
            <p:cNvSpPr/>
            <p:nvPr/>
          </p:nvSpPr>
          <p:spPr>
            <a:xfrm>
              <a:off x="1742619" y="2380023"/>
              <a:ext cx="186698" cy="81"/>
            </a:xfrm>
            <a:custGeom>
              <a:avLst/>
              <a:gdLst/>
              <a:ahLst/>
              <a:cxnLst/>
              <a:rect l="l" t="t" r="r" b="b"/>
              <a:pathLst>
                <a:path w="2295" h="1" fill="none" extrusionOk="0">
                  <a:moveTo>
                    <a:pt x="2295" y="0"/>
                  </a:moveTo>
                  <a:lnTo>
                    <a:pt x="0" y="0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421;p137"/>
            <p:cNvSpPr/>
            <p:nvPr/>
          </p:nvSpPr>
          <p:spPr>
            <a:xfrm>
              <a:off x="1754415" y="2413458"/>
              <a:ext cx="192149" cy="23836"/>
            </a:xfrm>
            <a:custGeom>
              <a:avLst/>
              <a:gdLst/>
              <a:ahLst/>
              <a:cxnLst/>
              <a:rect l="l" t="t" r="r" b="b"/>
              <a:pathLst>
                <a:path w="2362" h="293" fill="none" extrusionOk="0">
                  <a:moveTo>
                    <a:pt x="1" y="292"/>
                  </a:moveTo>
                  <a:lnTo>
                    <a:pt x="2362" y="0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422;p137"/>
            <p:cNvSpPr/>
            <p:nvPr/>
          </p:nvSpPr>
          <p:spPr>
            <a:xfrm>
              <a:off x="2004808" y="1858815"/>
              <a:ext cx="708965" cy="369410"/>
            </a:xfrm>
            <a:custGeom>
              <a:avLst/>
              <a:gdLst/>
              <a:ahLst/>
              <a:cxnLst/>
              <a:rect l="l" t="t" r="r" b="b"/>
              <a:pathLst>
                <a:path w="8715" h="4541" extrusionOk="0">
                  <a:moveTo>
                    <a:pt x="0" y="1"/>
                  </a:moveTo>
                  <a:cubicBezTo>
                    <a:pt x="0" y="1"/>
                    <a:pt x="133" y="438"/>
                    <a:pt x="425" y="1645"/>
                  </a:cubicBezTo>
                  <a:cubicBezTo>
                    <a:pt x="717" y="2853"/>
                    <a:pt x="1101" y="3569"/>
                    <a:pt x="2375" y="3754"/>
                  </a:cubicBezTo>
                  <a:cubicBezTo>
                    <a:pt x="3263" y="3900"/>
                    <a:pt x="7057" y="4006"/>
                    <a:pt x="7057" y="4006"/>
                  </a:cubicBezTo>
                  <a:cubicBezTo>
                    <a:pt x="7057" y="4006"/>
                    <a:pt x="7097" y="4232"/>
                    <a:pt x="7495" y="4232"/>
                  </a:cubicBezTo>
                  <a:lnTo>
                    <a:pt x="8304" y="4232"/>
                  </a:lnTo>
                  <a:cubicBezTo>
                    <a:pt x="8304" y="4232"/>
                    <a:pt x="8505" y="4540"/>
                    <a:pt x="8606" y="4540"/>
                  </a:cubicBezTo>
                  <a:cubicBezTo>
                    <a:pt x="8611" y="4540"/>
                    <a:pt x="8617" y="4539"/>
                    <a:pt x="8622" y="4537"/>
                  </a:cubicBezTo>
                  <a:cubicBezTo>
                    <a:pt x="8715" y="4497"/>
                    <a:pt x="8542" y="4259"/>
                    <a:pt x="8423" y="4073"/>
                  </a:cubicBezTo>
                  <a:cubicBezTo>
                    <a:pt x="8290" y="3900"/>
                    <a:pt x="7481" y="3622"/>
                    <a:pt x="7481" y="3622"/>
                  </a:cubicBezTo>
                  <a:lnTo>
                    <a:pt x="3104" y="1460"/>
                  </a:lnTo>
                  <a:lnTo>
                    <a:pt x="25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423;p137"/>
            <p:cNvSpPr/>
            <p:nvPr/>
          </p:nvSpPr>
          <p:spPr>
            <a:xfrm>
              <a:off x="2004808" y="1858815"/>
              <a:ext cx="218018" cy="118771"/>
            </a:xfrm>
            <a:custGeom>
              <a:avLst/>
              <a:gdLst/>
              <a:ahLst/>
              <a:cxnLst/>
              <a:rect l="l" t="t" r="r" b="b"/>
              <a:pathLst>
                <a:path w="2680" h="1460" extrusionOk="0">
                  <a:moveTo>
                    <a:pt x="0" y="1"/>
                  </a:moveTo>
                  <a:cubicBezTo>
                    <a:pt x="0" y="1"/>
                    <a:pt x="120" y="385"/>
                    <a:pt x="372" y="1460"/>
                  </a:cubicBezTo>
                  <a:lnTo>
                    <a:pt x="2680" y="425"/>
                  </a:lnTo>
                  <a:lnTo>
                    <a:pt x="25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424;p137"/>
            <p:cNvSpPr/>
            <p:nvPr/>
          </p:nvSpPr>
          <p:spPr>
            <a:xfrm>
              <a:off x="1235407" y="1431566"/>
              <a:ext cx="989623" cy="758589"/>
            </a:xfrm>
            <a:custGeom>
              <a:avLst/>
              <a:gdLst/>
              <a:ahLst/>
              <a:cxnLst/>
              <a:rect l="l" t="t" r="r" b="b"/>
              <a:pathLst>
                <a:path w="12165" h="9325" extrusionOk="0">
                  <a:moveTo>
                    <a:pt x="6235" y="0"/>
                  </a:moveTo>
                  <a:lnTo>
                    <a:pt x="6129" y="544"/>
                  </a:lnTo>
                  <a:lnTo>
                    <a:pt x="4166" y="650"/>
                  </a:lnTo>
                  <a:cubicBezTo>
                    <a:pt x="3198" y="703"/>
                    <a:pt x="2335" y="1247"/>
                    <a:pt x="1871" y="2083"/>
                  </a:cubicBezTo>
                  <a:lnTo>
                    <a:pt x="1" y="5505"/>
                  </a:lnTo>
                  <a:lnTo>
                    <a:pt x="3649" y="5505"/>
                  </a:lnTo>
                  <a:lnTo>
                    <a:pt x="3755" y="9325"/>
                  </a:lnTo>
                  <a:lnTo>
                    <a:pt x="9790" y="9325"/>
                  </a:lnTo>
                  <a:cubicBezTo>
                    <a:pt x="10665" y="9325"/>
                    <a:pt x="10546" y="8821"/>
                    <a:pt x="10201" y="8529"/>
                  </a:cubicBezTo>
                  <a:lnTo>
                    <a:pt x="9923" y="5465"/>
                  </a:lnTo>
                  <a:lnTo>
                    <a:pt x="12164" y="5465"/>
                  </a:lnTo>
                  <a:lnTo>
                    <a:pt x="10811" y="1698"/>
                  </a:lnTo>
                  <a:cubicBezTo>
                    <a:pt x="10665" y="1287"/>
                    <a:pt x="10294" y="982"/>
                    <a:pt x="9869" y="902"/>
                  </a:cubicBezTo>
                  <a:lnTo>
                    <a:pt x="8450" y="663"/>
                  </a:lnTo>
                  <a:lnTo>
                    <a:pt x="8450" y="173"/>
                  </a:lnTo>
                  <a:lnTo>
                    <a:pt x="7654" y="93"/>
                  </a:lnTo>
                  <a:lnTo>
                    <a:pt x="62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425;p137"/>
            <p:cNvSpPr/>
            <p:nvPr/>
          </p:nvSpPr>
          <p:spPr>
            <a:xfrm>
              <a:off x="1740423" y="1467116"/>
              <a:ext cx="63778" cy="69148"/>
            </a:xfrm>
            <a:custGeom>
              <a:avLst/>
              <a:gdLst/>
              <a:ahLst/>
              <a:cxnLst/>
              <a:rect l="l" t="t" r="r" b="b"/>
              <a:pathLst>
                <a:path w="784" h="850" fill="none" extrusionOk="0">
                  <a:moveTo>
                    <a:pt x="783" y="1"/>
                  </a:moveTo>
                  <a:lnTo>
                    <a:pt x="637" y="850"/>
                  </a:lnTo>
                  <a:lnTo>
                    <a:pt x="1" y="226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426;p137"/>
            <p:cNvSpPr/>
            <p:nvPr/>
          </p:nvSpPr>
          <p:spPr>
            <a:xfrm>
              <a:off x="1846177" y="1457435"/>
              <a:ext cx="65894" cy="125279"/>
            </a:xfrm>
            <a:custGeom>
              <a:avLst/>
              <a:gdLst/>
              <a:ahLst/>
              <a:cxnLst/>
              <a:rect l="l" t="t" r="r" b="b"/>
              <a:pathLst>
                <a:path w="810" h="1540" fill="none" extrusionOk="0">
                  <a:moveTo>
                    <a:pt x="810" y="0"/>
                  </a:moveTo>
                  <a:lnTo>
                    <a:pt x="0" y="1539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427;p137"/>
            <p:cNvSpPr/>
            <p:nvPr/>
          </p:nvSpPr>
          <p:spPr>
            <a:xfrm>
              <a:off x="1922808" y="1484443"/>
              <a:ext cx="81" cy="30262"/>
            </a:xfrm>
            <a:custGeom>
              <a:avLst/>
              <a:gdLst/>
              <a:ahLst/>
              <a:cxnLst/>
              <a:rect l="l" t="t" r="r" b="b"/>
              <a:pathLst>
                <a:path w="1" h="372" fill="none" extrusionOk="0">
                  <a:moveTo>
                    <a:pt x="0" y="0"/>
                  </a:moveTo>
                  <a:lnTo>
                    <a:pt x="0" y="371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428;p137"/>
            <p:cNvSpPr/>
            <p:nvPr/>
          </p:nvSpPr>
          <p:spPr>
            <a:xfrm>
              <a:off x="1532169" y="1700915"/>
              <a:ext cx="115110" cy="489239"/>
            </a:xfrm>
            <a:custGeom>
              <a:avLst/>
              <a:gdLst/>
              <a:ahLst/>
              <a:cxnLst/>
              <a:rect l="l" t="t" r="r" b="b"/>
              <a:pathLst>
                <a:path w="1415" h="6014" extrusionOk="0">
                  <a:moveTo>
                    <a:pt x="1308" y="0"/>
                  </a:moveTo>
                  <a:cubicBezTo>
                    <a:pt x="1275" y="0"/>
                    <a:pt x="1241" y="18"/>
                    <a:pt x="1221" y="58"/>
                  </a:cubicBezTo>
                  <a:lnTo>
                    <a:pt x="1" y="2194"/>
                  </a:lnTo>
                  <a:lnTo>
                    <a:pt x="107" y="6014"/>
                  </a:lnTo>
                  <a:lnTo>
                    <a:pt x="1367" y="6014"/>
                  </a:lnTo>
                  <a:cubicBezTo>
                    <a:pt x="478" y="4873"/>
                    <a:pt x="544" y="2658"/>
                    <a:pt x="942" y="1796"/>
                  </a:cubicBezTo>
                  <a:cubicBezTo>
                    <a:pt x="1261" y="1106"/>
                    <a:pt x="1367" y="496"/>
                    <a:pt x="1407" y="111"/>
                  </a:cubicBezTo>
                  <a:cubicBezTo>
                    <a:pt x="1415" y="46"/>
                    <a:pt x="1362" y="0"/>
                    <a:pt x="1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429;p137"/>
            <p:cNvSpPr/>
            <p:nvPr/>
          </p:nvSpPr>
          <p:spPr>
            <a:xfrm>
              <a:off x="1546161" y="1499493"/>
              <a:ext cx="119910" cy="182468"/>
            </a:xfrm>
            <a:custGeom>
              <a:avLst/>
              <a:gdLst/>
              <a:ahLst/>
              <a:cxnLst/>
              <a:rect l="l" t="t" r="r" b="b"/>
              <a:pathLst>
                <a:path w="1474" h="2243" fill="none" extrusionOk="0">
                  <a:moveTo>
                    <a:pt x="1" y="1"/>
                  </a:moveTo>
                  <a:cubicBezTo>
                    <a:pt x="876" y="54"/>
                    <a:pt x="1473" y="1367"/>
                    <a:pt x="1142" y="2242"/>
                  </a:cubicBez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430;p137"/>
            <p:cNvSpPr/>
            <p:nvPr/>
          </p:nvSpPr>
          <p:spPr>
            <a:xfrm>
              <a:off x="1235407" y="1832946"/>
              <a:ext cx="322715" cy="46451"/>
            </a:xfrm>
            <a:custGeom>
              <a:avLst/>
              <a:gdLst/>
              <a:ahLst/>
              <a:cxnLst/>
              <a:rect l="l" t="t" r="r" b="b"/>
              <a:pathLst>
                <a:path w="3967" h="571" extrusionOk="0">
                  <a:moveTo>
                    <a:pt x="306" y="0"/>
                  </a:moveTo>
                  <a:lnTo>
                    <a:pt x="1" y="571"/>
                  </a:lnTo>
                  <a:lnTo>
                    <a:pt x="3649" y="571"/>
                  </a:lnTo>
                  <a:lnTo>
                    <a:pt x="39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431;p137"/>
            <p:cNvSpPr/>
            <p:nvPr/>
          </p:nvSpPr>
          <p:spPr>
            <a:xfrm>
              <a:off x="1846177" y="1590117"/>
              <a:ext cx="25951" cy="582791"/>
            </a:xfrm>
            <a:custGeom>
              <a:avLst/>
              <a:gdLst/>
              <a:ahLst/>
              <a:cxnLst/>
              <a:rect l="l" t="t" r="r" b="b"/>
              <a:pathLst>
                <a:path w="319" h="7164" fill="none" extrusionOk="0">
                  <a:moveTo>
                    <a:pt x="0" y="1"/>
                  </a:moveTo>
                  <a:lnTo>
                    <a:pt x="319" y="7164"/>
                  </a:ln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432;p137"/>
            <p:cNvSpPr/>
            <p:nvPr/>
          </p:nvSpPr>
          <p:spPr>
            <a:xfrm>
              <a:off x="2023518" y="1690096"/>
              <a:ext cx="117307" cy="186047"/>
            </a:xfrm>
            <a:custGeom>
              <a:avLst/>
              <a:gdLst/>
              <a:ahLst/>
              <a:cxnLst/>
              <a:rect l="l" t="t" r="r" b="b"/>
              <a:pathLst>
                <a:path w="1442" h="2287" extrusionOk="0">
                  <a:moveTo>
                    <a:pt x="116" y="1"/>
                  </a:moveTo>
                  <a:cubicBezTo>
                    <a:pt x="58" y="1"/>
                    <a:pt x="1" y="46"/>
                    <a:pt x="9" y="112"/>
                  </a:cubicBezTo>
                  <a:lnTo>
                    <a:pt x="235" y="2287"/>
                  </a:lnTo>
                  <a:lnTo>
                    <a:pt x="1442" y="2287"/>
                  </a:lnTo>
                  <a:lnTo>
                    <a:pt x="208" y="59"/>
                  </a:lnTo>
                  <a:cubicBezTo>
                    <a:pt x="188" y="18"/>
                    <a:pt x="152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433;p137"/>
            <p:cNvSpPr/>
            <p:nvPr/>
          </p:nvSpPr>
          <p:spPr>
            <a:xfrm>
              <a:off x="2039300" y="1840511"/>
              <a:ext cx="185722" cy="35631"/>
            </a:xfrm>
            <a:custGeom>
              <a:avLst/>
              <a:gdLst/>
              <a:ahLst/>
              <a:cxnLst/>
              <a:rect l="l" t="t" r="r" b="b"/>
              <a:pathLst>
                <a:path w="2283" h="438" extrusionOk="0">
                  <a:moveTo>
                    <a:pt x="1" y="0"/>
                  </a:moveTo>
                  <a:lnTo>
                    <a:pt x="41" y="438"/>
                  </a:lnTo>
                  <a:lnTo>
                    <a:pt x="2282" y="438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434;p137"/>
            <p:cNvSpPr/>
            <p:nvPr/>
          </p:nvSpPr>
          <p:spPr>
            <a:xfrm>
              <a:off x="1907677" y="1717510"/>
              <a:ext cx="97213" cy="15131"/>
            </a:xfrm>
            <a:custGeom>
              <a:avLst/>
              <a:gdLst/>
              <a:ahLst/>
              <a:cxnLst/>
              <a:rect l="l" t="t" r="r" b="b"/>
              <a:pathLst>
                <a:path w="1195" h="186" fill="none" extrusionOk="0">
                  <a:moveTo>
                    <a:pt x="0" y="0"/>
                  </a:moveTo>
                  <a:lnTo>
                    <a:pt x="1194" y="0"/>
                  </a:lnTo>
                  <a:lnTo>
                    <a:pt x="1194" y="186"/>
                  </a:lnTo>
                  <a:lnTo>
                    <a:pt x="0" y="186"/>
                  </a:ln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435;p137"/>
            <p:cNvSpPr/>
            <p:nvPr/>
          </p:nvSpPr>
          <p:spPr>
            <a:xfrm>
              <a:off x="1802980" y="1681879"/>
              <a:ext cx="23836" cy="23836"/>
            </a:xfrm>
            <a:custGeom>
              <a:avLst/>
              <a:gdLst/>
              <a:ahLst/>
              <a:cxnLst/>
              <a:rect l="l" t="t" r="r" b="b"/>
              <a:pathLst>
                <a:path w="293" h="293" fill="none" extrusionOk="0">
                  <a:moveTo>
                    <a:pt x="293" y="146"/>
                  </a:moveTo>
                  <a:cubicBezTo>
                    <a:pt x="293" y="226"/>
                    <a:pt x="240" y="292"/>
                    <a:pt x="147" y="292"/>
                  </a:cubicBezTo>
                  <a:cubicBezTo>
                    <a:pt x="67" y="292"/>
                    <a:pt x="1" y="226"/>
                    <a:pt x="1" y="146"/>
                  </a:cubicBezTo>
                  <a:cubicBezTo>
                    <a:pt x="1" y="67"/>
                    <a:pt x="67" y="0"/>
                    <a:pt x="147" y="0"/>
                  </a:cubicBezTo>
                  <a:cubicBezTo>
                    <a:pt x="226" y="0"/>
                    <a:pt x="293" y="67"/>
                    <a:pt x="293" y="146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436;p137"/>
            <p:cNvSpPr/>
            <p:nvPr/>
          </p:nvSpPr>
          <p:spPr>
            <a:xfrm>
              <a:off x="1810546" y="1807077"/>
              <a:ext cx="23836" cy="23754"/>
            </a:xfrm>
            <a:custGeom>
              <a:avLst/>
              <a:gdLst/>
              <a:ahLst/>
              <a:cxnLst/>
              <a:rect l="l" t="t" r="r" b="b"/>
              <a:pathLst>
                <a:path w="293" h="292" fill="none" extrusionOk="0">
                  <a:moveTo>
                    <a:pt x="293" y="146"/>
                  </a:moveTo>
                  <a:cubicBezTo>
                    <a:pt x="293" y="226"/>
                    <a:pt x="226" y="292"/>
                    <a:pt x="147" y="292"/>
                  </a:cubicBezTo>
                  <a:cubicBezTo>
                    <a:pt x="67" y="292"/>
                    <a:pt x="1" y="226"/>
                    <a:pt x="1" y="146"/>
                  </a:cubicBezTo>
                  <a:cubicBezTo>
                    <a:pt x="1" y="66"/>
                    <a:pt x="67" y="0"/>
                    <a:pt x="147" y="0"/>
                  </a:cubicBezTo>
                  <a:cubicBezTo>
                    <a:pt x="226" y="0"/>
                    <a:pt x="293" y="66"/>
                    <a:pt x="293" y="146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437;p137"/>
            <p:cNvSpPr/>
            <p:nvPr/>
          </p:nvSpPr>
          <p:spPr>
            <a:xfrm>
              <a:off x="1817054" y="1932192"/>
              <a:ext cx="23836" cy="23836"/>
            </a:xfrm>
            <a:custGeom>
              <a:avLst/>
              <a:gdLst/>
              <a:ahLst/>
              <a:cxnLst/>
              <a:rect l="l" t="t" r="r" b="b"/>
              <a:pathLst>
                <a:path w="293" h="293" fill="none" extrusionOk="0">
                  <a:moveTo>
                    <a:pt x="292" y="147"/>
                  </a:moveTo>
                  <a:cubicBezTo>
                    <a:pt x="292" y="226"/>
                    <a:pt x="239" y="292"/>
                    <a:pt x="146" y="292"/>
                  </a:cubicBezTo>
                  <a:cubicBezTo>
                    <a:pt x="67" y="292"/>
                    <a:pt x="0" y="226"/>
                    <a:pt x="0" y="147"/>
                  </a:cubicBezTo>
                  <a:cubicBezTo>
                    <a:pt x="0" y="67"/>
                    <a:pt x="67" y="1"/>
                    <a:pt x="146" y="1"/>
                  </a:cubicBezTo>
                  <a:cubicBezTo>
                    <a:pt x="239" y="1"/>
                    <a:pt x="292" y="67"/>
                    <a:pt x="292" y="147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438;p137"/>
            <p:cNvSpPr/>
            <p:nvPr/>
          </p:nvSpPr>
          <p:spPr>
            <a:xfrm>
              <a:off x="1824619" y="2057390"/>
              <a:ext cx="23754" cy="23836"/>
            </a:xfrm>
            <a:custGeom>
              <a:avLst/>
              <a:gdLst/>
              <a:ahLst/>
              <a:cxnLst/>
              <a:rect l="l" t="t" r="r" b="b"/>
              <a:pathLst>
                <a:path w="292" h="293" fill="none" extrusionOk="0">
                  <a:moveTo>
                    <a:pt x="292" y="146"/>
                  </a:moveTo>
                  <a:cubicBezTo>
                    <a:pt x="292" y="226"/>
                    <a:pt x="226" y="292"/>
                    <a:pt x="146" y="292"/>
                  </a:cubicBezTo>
                  <a:cubicBezTo>
                    <a:pt x="66" y="292"/>
                    <a:pt x="0" y="226"/>
                    <a:pt x="0" y="146"/>
                  </a:cubicBezTo>
                  <a:cubicBezTo>
                    <a:pt x="0" y="67"/>
                    <a:pt x="66" y="0"/>
                    <a:pt x="146" y="0"/>
                  </a:cubicBezTo>
                  <a:cubicBezTo>
                    <a:pt x="226" y="0"/>
                    <a:pt x="292" y="67"/>
                    <a:pt x="292" y="146"/>
                  </a:cubicBezTo>
                  <a:close/>
                </a:path>
              </a:pathLst>
            </a:custGeom>
            <a:noFill/>
            <a:ln w="1000" cap="flat" cmpd="sng">
              <a:solidFill>
                <a:schemeClr val="lt1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439;p137"/>
            <p:cNvSpPr/>
            <p:nvPr/>
          </p:nvSpPr>
          <p:spPr>
            <a:xfrm>
              <a:off x="1148038" y="1879315"/>
              <a:ext cx="508275" cy="438151"/>
            </a:xfrm>
            <a:custGeom>
              <a:avLst/>
              <a:gdLst/>
              <a:ahLst/>
              <a:cxnLst/>
              <a:rect l="l" t="t" r="r" b="b"/>
              <a:pathLst>
                <a:path w="6248" h="5386" extrusionOk="0">
                  <a:moveTo>
                    <a:pt x="1075" y="1"/>
                  </a:moveTo>
                  <a:lnTo>
                    <a:pt x="438" y="1088"/>
                  </a:lnTo>
                  <a:cubicBezTo>
                    <a:pt x="1" y="1844"/>
                    <a:pt x="292" y="2813"/>
                    <a:pt x="1075" y="3197"/>
                  </a:cubicBezTo>
                  <a:lnTo>
                    <a:pt x="5558" y="5386"/>
                  </a:lnTo>
                  <a:cubicBezTo>
                    <a:pt x="6075" y="5107"/>
                    <a:pt x="6248" y="4431"/>
                    <a:pt x="6248" y="4431"/>
                  </a:cubicBezTo>
                  <a:lnTo>
                    <a:pt x="3529" y="1951"/>
                  </a:lnTo>
                  <a:lnTo>
                    <a:pt x="47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440;p137"/>
            <p:cNvSpPr/>
            <p:nvPr/>
          </p:nvSpPr>
          <p:spPr>
            <a:xfrm>
              <a:off x="1372480" y="1977504"/>
              <a:ext cx="62640" cy="60524"/>
            </a:xfrm>
            <a:custGeom>
              <a:avLst/>
              <a:gdLst/>
              <a:ahLst/>
              <a:cxnLst/>
              <a:rect l="l" t="t" r="r" b="b"/>
              <a:pathLst>
                <a:path w="770" h="744" fill="none" extrusionOk="0">
                  <a:moveTo>
                    <a:pt x="770" y="744"/>
                  </a:moveTo>
                  <a:lnTo>
                    <a:pt x="0" y="1"/>
                  </a:ln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441;p137"/>
            <p:cNvSpPr/>
            <p:nvPr/>
          </p:nvSpPr>
          <p:spPr>
            <a:xfrm>
              <a:off x="1211734" y="1879315"/>
              <a:ext cx="320519" cy="69473"/>
            </a:xfrm>
            <a:custGeom>
              <a:avLst/>
              <a:gdLst/>
              <a:ahLst/>
              <a:cxnLst/>
              <a:rect l="l" t="t" r="r" b="b"/>
              <a:pathLst>
                <a:path w="3940" h="854" extrusionOk="0">
                  <a:moveTo>
                    <a:pt x="292" y="1"/>
                  </a:moveTo>
                  <a:lnTo>
                    <a:pt x="0" y="505"/>
                  </a:lnTo>
                  <a:cubicBezTo>
                    <a:pt x="464" y="677"/>
                    <a:pt x="1950" y="465"/>
                    <a:pt x="2852" y="810"/>
                  </a:cubicBezTo>
                  <a:cubicBezTo>
                    <a:pt x="2925" y="839"/>
                    <a:pt x="3001" y="853"/>
                    <a:pt x="3077" y="853"/>
                  </a:cubicBezTo>
                  <a:cubicBezTo>
                    <a:pt x="3279" y="853"/>
                    <a:pt x="3476" y="754"/>
                    <a:pt x="3581" y="571"/>
                  </a:cubicBezTo>
                  <a:lnTo>
                    <a:pt x="394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442;p137"/>
            <p:cNvSpPr/>
            <p:nvPr/>
          </p:nvSpPr>
          <p:spPr>
            <a:xfrm>
              <a:off x="1572111" y="2190071"/>
              <a:ext cx="93959" cy="143583"/>
            </a:xfrm>
            <a:custGeom>
              <a:avLst/>
              <a:gdLst/>
              <a:ahLst/>
              <a:cxnLst/>
              <a:rect l="l" t="t" r="r" b="b"/>
              <a:pathLst>
                <a:path w="1155" h="1765" fill="none" extrusionOk="0">
                  <a:moveTo>
                    <a:pt x="1088" y="1"/>
                  </a:moveTo>
                  <a:cubicBezTo>
                    <a:pt x="1154" y="571"/>
                    <a:pt x="969" y="1354"/>
                    <a:pt x="0" y="1765"/>
                  </a:cubicBezTo>
                </a:path>
              </a:pathLst>
            </a:custGeom>
            <a:noFill/>
            <a:ln w="1325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443;p137"/>
            <p:cNvSpPr/>
            <p:nvPr/>
          </p:nvSpPr>
          <p:spPr>
            <a:xfrm>
              <a:off x="1629300" y="2941092"/>
              <a:ext cx="36770" cy="49705"/>
            </a:xfrm>
            <a:custGeom>
              <a:avLst/>
              <a:gdLst/>
              <a:ahLst/>
              <a:cxnLst/>
              <a:rect l="l" t="t" r="r" b="b"/>
              <a:pathLst>
                <a:path w="452" h="611" extrusionOk="0">
                  <a:moveTo>
                    <a:pt x="0" y="1"/>
                  </a:moveTo>
                  <a:lnTo>
                    <a:pt x="451" y="611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444;p137"/>
            <p:cNvSpPr/>
            <p:nvPr/>
          </p:nvSpPr>
          <p:spPr>
            <a:xfrm>
              <a:off x="1946480" y="2917338"/>
              <a:ext cx="72401" cy="38967"/>
            </a:xfrm>
            <a:custGeom>
              <a:avLst/>
              <a:gdLst/>
              <a:ahLst/>
              <a:cxnLst/>
              <a:rect l="l" t="t" r="r" b="b"/>
              <a:pathLst>
                <a:path w="890" h="479" extrusionOk="0">
                  <a:moveTo>
                    <a:pt x="1" y="1"/>
                  </a:moveTo>
                  <a:lnTo>
                    <a:pt x="890" y="478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445;p137"/>
            <p:cNvSpPr/>
            <p:nvPr/>
          </p:nvSpPr>
          <p:spPr>
            <a:xfrm>
              <a:off x="1969177" y="3551866"/>
              <a:ext cx="183526" cy="31320"/>
            </a:xfrm>
            <a:custGeom>
              <a:avLst/>
              <a:gdLst/>
              <a:ahLst/>
              <a:cxnLst/>
              <a:rect l="l" t="t" r="r" b="b"/>
              <a:pathLst>
                <a:path w="2256" h="385" extrusionOk="0">
                  <a:moveTo>
                    <a:pt x="1" y="0"/>
                  </a:moveTo>
                  <a:lnTo>
                    <a:pt x="54" y="385"/>
                  </a:lnTo>
                  <a:lnTo>
                    <a:pt x="2255" y="385"/>
                  </a:lnTo>
                  <a:lnTo>
                    <a:pt x="22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446;p137"/>
            <p:cNvSpPr/>
            <p:nvPr/>
          </p:nvSpPr>
          <p:spPr>
            <a:xfrm>
              <a:off x="1319603" y="3418045"/>
              <a:ext cx="172706" cy="113402"/>
            </a:xfrm>
            <a:custGeom>
              <a:avLst/>
              <a:gdLst/>
              <a:ahLst/>
              <a:cxnLst/>
              <a:rect l="l" t="t" r="r" b="b"/>
              <a:pathLst>
                <a:path w="2123" h="1394" extrusionOk="0">
                  <a:moveTo>
                    <a:pt x="199" y="0"/>
                  </a:moveTo>
                  <a:lnTo>
                    <a:pt x="1" y="425"/>
                  </a:lnTo>
                  <a:lnTo>
                    <a:pt x="1897" y="1393"/>
                  </a:lnTo>
                  <a:lnTo>
                    <a:pt x="2123" y="99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447;p137"/>
            <p:cNvSpPr/>
            <p:nvPr/>
          </p:nvSpPr>
          <p:spPr>
            <a:xfrm>
              <a:off x="1742619" y="1194838"/>
              <a:ext cx="231441" cy="127801"/>
            </a:xfrm>
            <a:custGeom>
              <a:avLst/>
              <a:gdLst/>
              <a:ahLst/>
              <a:cxnLst/>
              <a:rect l="l" t="t" r="r" b="b"/>
              <a:pathLst>
                <a:path w="2845" h="1571" extrusionOk="0">
                  <a:moveTo>
                    <a:pt x="1181" y="1"/>
                  </a:moveTo>
                  <a:cubicBezTo>
                    <a:pt x="1048" y="1"/>
                    <a:pt x="908" y="55"/>
                    <a:pt x="756" y="231"/>
                  </a:cubicBezTo>
                  <a:cubicBezTo>
                    <a:pt x="724" y="228"/>
                    <a:pt x="694" y="226"/>
                    <a:pt x="665" y="226"/>
                  </a:cubicBezTo>
                  <a:cubicBezTo>
                    <a:pt x="166" y="226"/>
                    <a:pt x="0" y="629"/>
                    <a:pt x="0" y="629"/>
                  </a:cubicBezTo>
                  <a:lnTo>
                    <a:pt x="371" y="1570"/>
                  </a:lnTo>
                  <a:lnTo>
                    <a:pt x="2109" y="1066"/>
                  </a:lnTo>
                  <a:cubicBezTo>
                    <a:pt x="2159" y="1080"/>
                    <a:pt x="2207" y="1086"/>
                    <a:pt x="2251" y="1086"/>
                  </a:cubicBezTo>
                  <a:cubicBezTo>
                    <a:pt x="2688" y="1086"/>
                    <a:pt x="2844" y="485"/>
                    <a:pt x="2640" y="244"/>
                  </a:cubicBezTo>
                  <a:cubicBezTo>
                    <a:pt x="2545" y="134"/>
                    <a:pt x="2422" y="105"/>
                    <a:pt x="2288" y="105"/>
                  </a:cubicBezTo>
                  <a:cubicBezTo>
                    <a:pt x="2137" y="105"/>
                    <a:pt x="1973" y="142"/>
                    <a:pt x="1823" y="142"/>
                  </a:cubicBezTo>
                  <a:cubicBezTo>
                    <a:pt x="1770" y="142"/>
                    <a:pt x="1719" y="137"/>
                    <a:pt x="1671" y="125"/>
                  </a:cubicBezTo>
                  <a:cubicBezTo>
                    <a:pt x="1508" y="88"/>
                    <a:pt x="1350" y="1"/>
                    <a:pt x="1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448;p137"/>
            <p:cNvSpPr/>
            <p:nvPr/>
          </p:nvSpPr>
          <p:spPr>
            <a:xfrm>
              <a:off x="1757669" y="1264311"/>
              <a:ext cx="171649" cy="312953"/>
            </a:xfrm>
            <a:custGeom>
              <a:avLst/>
              <a:gdLst/>
              <a:ahLst/>
              <a:cxnLst/>
              <a:rect l="l" t="t" r="r" b="b"/>
              <a:pathLst>
                <a:path w="2110" h="3847" extrusionOk="0">
                  <a:moveTo>
                    <a:pt x="969" y="0"/>
                  </a:moveTo>
                  <a:cubicBezTo>
                    <a:pt x="969" y="0"/>
                    <a:pt x="876" y="398"/>
                    <a:pt x="584" y="504"/>
                  </a:cubicBezTo>
                  <a:cubicBezTo>
                    <a:pt x="518" y="425"/>
                    <a:pt x="425" y="372"/>
                    <a:pt x="319" y="372"/>
                  </a:cubicBezTo>
                  <a:cubicBezTo>
                    <a:pt x="133" y="372"/>
                    <a:pt x="1" y="504"/>
                    <a:pt x="1" y="690"/>
                  </a:cubicBezTo>
                  <a:cubicBezTo>
                    <a:pt x="1" y="862"/>
                    <a:pt x="133" y="1008"/>
                    <a:pt x="319" y="1008"/>
                  </a:cubicBezTo>
                  <a:lnTo>
                    <a:pt x="346" y="1008"/>
                  </a:lnTo>
                  <a:lnTo>
                    <a:pt x="186" y="2268"/>
                  </a:lnTo>
                  <a:lnTo>
                    <a:pt x="624" y="2335"/>
                  </a:lnTo>
                  <a:lnTo>
                    <a:pt x="1062" y="3847"/>
                  </a:lnTo>
                  <a:lnTo>
                    <a:pt x="1460" y="2547"/>
                  </a:lnTo>
                  <a:lnTo>
                    <a:pt x="1486" y="1778"/>
                  </a:lnTo>
                  <a:cubicBezTo>
                    <a:pt x="1486" y="1778"/>
                    <a:pt x="1858" y="1725"/>
                    <a:pt x="1990" y="1446"/>
                  </a:cubicBezTo>
                  <a:cubicBezTo>
                    <a:pt x="2110" y="1167"/>
                    <a:pt x="1924" y="823"/>
                    <a:pt x="1924" y="823"/>
                  </a:cubicBezTo>
                  <a:lnTo>
                    <a:pt x="199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449;p137"/>
            <p:cNvSpPr/>
            <p:nvPr/>
          </p:nvSpPr>
          <p:spPr>
            <a:xfrm>
              <a:off x="1795252" y="1382431"/>
              <a:ext cx="84441" cy="89078"/>
            </a:xfrm>
            <a:custGeom>
              <a:avLst/>
              <a:gdLst/>
              <a:ahLst/>
              <a:cxnLst/>
              <a:rect l="l" t="t" r="r" b="b"/>
              <a:pathLst>
                <a:path w="1038" h="1095" extrusionOk="0">
                  <a:moveTo>
                    <a:pt x="212" y="0"/>
                  </a:moveTo>
                  <a:cubicBezTo>
                    <a:pt x="108" y="0"/>
                    <a:pt x="1" y="285"/>
                    <a:pt x="268" y="418"/>
                  </a:cubicBezTo>
                  <a:cubicBezTo>
                    <a:pt x="600" y="591"/>
                    <a:pt x="547" y="1068"/>
                    <a:pt x="1011" y="1095"/>
                  </a:cubicBezTo>
                  <a:lnTo>
                    <a:pt x="1038" y="339"/>
                  </a:lnTo>
                  <a:lnTo>
                    <a:pt x="1024" y="326"/>
                  </a:lnTo>
                  <a:cubicBezTo>
                    <a:pt x="987" y="337"/>
                    <a:pt x="946" y="343"/>
                    <a:pt x="903" y="343"/>
                  </a:cubicBezTo>
                  <a:cubicBezTo>
                    <a:pt x="660" y="343"/>
                    <a:pt x="359" y="169"/>
                    <a:pt x="268" y="34"/>
                  </a:cubicBezTo>
                  <a:cubicBezTo>
                    <a:pt x="251" y="11"/>
                    <a:pt x="232" y="0"/>
                    <a:pt x="2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450;p137"/>
            <p:cNvSpPr/>
            <p:nvPr/>
          </p:nvSpPr>
          <p:spPr>
            <a:xfrm>
              <a:off x="1770603" y="1307426"/>
              <a:ext cx="24974" cy="13016"/>
            </a:xfrm>
            <a:custGeom>
              <a:avLst/>
              <a:gdLst/>
              <a:ahLst/>
              <a:cxnLst/>
              <a:rect l="l" t="t" r="r" b="b"/>
              <a:pathLst>
                <a:path w="307" h="160" fill="none" extrusionOk="0">
                  <a:moveTo>
                    <a:pt x="1" y="160"/>
                  </a:moveTo>
                  <a:cubicBezTo>
                    <a:pt x="1" y="67"/>
                    <a:pt x="67" y="1"/>
                    <a:pt x="160" y="1"/>
                  </a:cubicBezTo>
                  <a:cubicBezTo>
                    <a:pt x="240" y="1"/>
                    <a:pt x="306" y="67"/>
                    <a:pt x="306" y="160"/>
                  </a:cubicBezTo>
                </a:path>
              </a:pathLst>
            </a:custGeom>
            <a:noFill/>
            <a:ln w="1650" cap="flat" cmpd="sng">
              <a:solidFill>
                <a:schemeClr val="dk2"/>
              </a:solidFill>
              <a:prstDash val="solid"/>
              <a:miter lim="132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451;p137"/>
            <p:cNvSpPr/>
            <p:nvPr/>
          </p:nvSpPr>
          <p:spPr>
            <a:xfrm>
              <a:off x="2582062" y="2169571"/>
              <a:ext cx="145779" cy="47590"/>
            </a:xfrm>
            <a:custGeom>
              <a:avLst/>
              <a:gdLst/>
              <a:ahLst/>
              <a:cxnLst/>
              <a:rect l="l" t="t" r="r" b="b"/>
              <a:pathLst>
                <a:path w="1792" h="585" extrusionOk="0">
                  <a:moveTo>
                    <a:pt x="916" y="1"/>
                  </a:moveTo>
                  <a:cubicBezTo>
                    <a:pt x="916" y="1"/>
                    <a:pt x="1" y="200"/>
                    <a:pt x="27" y="293"/>
                  </a:cubicBezTo>
                  <a:cubicBezTo>
                    <a:pt x="40" y="346"/>
                    <a:pt x="226" y="492"/>
                    <a:pt x="345" y="584"/>
                  </a:cubicBezTo>
                  <a:cubicBezTo>
                    <a:pt x="558" y="545"/>
                    <a:pt x="796" y="531"/>
                    <a:pt x="1022" y="531"/>
                  </a:cubicBezTo>
                  <a:cubicBezTo>
                    <a:pt x="1287" y="531"/>
                    <a:pt x="1539" y="558"/>
                    <a:pt x="1791" y="584"/>
                  </a:cubicBezTo>
                  <a:cubicBezTo>
                    <a:pt x="1526" y="240"/>
                    <a:pt x="916" y="1"/>
                    <a:pt x="9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354;p137">
            <a:extLst>
              <a:ext uri="{FF2B5EF4-FFF2-40B4-BE49-F238E27FC236}">
                <a16:creationId xmlns:a16="http://schemas.microsoft.com/office/drawing/2014/main" id="{4E3D2B25-9B9E-832D-79CA-4D2DF2F48B7D}"/>
              </a:ext>
            </a:extLst>
          </p:cNvPr>
          <p:cNvSpPr txBox="1">
            <a:spLocks/>
          </p:cNvSpPr>
          <p:nvPr/>
        </p:nvSpPr>
        <p:spPr>
          <a:xfrm>
            <a:off x="2509774" y="3005708"/>
            <a:ext cx="4615980" cy="80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 Black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ctr"/>
            <a:r>
              <a:rPr lang="en-US" dirty="0"/>
              <a:t>No Questions Please!</a:t>
            </a:r>
          </a:p>
        </p:txBody>
      </p:sp>
    </p:spTree>
    <p:extLst>
      <p:ext uri="{BB962C8B-B14F-4D97-AF65-F5344CB8AC3E}">
        <p14:creationId xmlns:p14="http://schemas.microsoft.com/office/powerpoint/2010/main" val="901524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CGE?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A6F2995-49C1-568A-982A-9BCF31D3C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13225" y="1074728"/>
            <a:ext cx="828362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CGE?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core module of the AI-Assisted LMS leveraging AI for educational content creation.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 and enhance content creation for educators.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learning experiences for students.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 Addressed: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and effort in manual content creation.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Adaptability for diverse teaching styles and student needs.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6532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2D38EF-54D1-1DCF-06F0-E8CD49FE9B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B659F6-3EEF-9E0A-C020-E10855325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Stakeholders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DDF96E7-BBEC-5C7D-4E1D-37A8833AFE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1440696"/>
              </p:ext>
            </p:extLst>
          </p:nvPr>
        </p:nvGraphicFramePr>
        <p:xfrm>
          <a:off x="578586" y="1266475"/>
          <a:ext cx="7986827" cy="323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003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4DEE8E-239C-92C4-6928-BA62F99CB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666" y="1764419"/>
            <a:ext cx="3527595" cy="572700"/>
          </a:xfrm>
        </p:spPr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8" name="Picture 7" descr="A black and white diagram&#10;&#10;Description automatically generated">
            <a:extLst>
              <a:ext uri="{FF2B5EF4-FFF2-40B4-BE49-F238E27FC236}">
                <a16:creationId xmlns:a16="http://schemas.microsoft.com/office/drawing/2014/main" id="{83B6FDF8-9AE4-277E-CE3F-6BE6D8D4E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157" y="0"/>
            <a:ext cx="375492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60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1">
          <a:extLst>
            <a:ext uri="{FF2B5EF4-FFF2-40B4-BE49-F238E27FC236}">
              <a16:creationId xmlns:a16="http://schemas.microsoft.com/office/drawing/2014/main" id="{5D92551F-D842-99A4-ED6C-3B5711FAC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6903718-2165-9B04-E45B-458B18624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638DE55-148C-CC5F-60E1-D0A322E01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197"/>
            <a:ext cx="9273702" cy="496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45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CDC51-8861-BA79-6289-20F3BF2E5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3" name="Content Placeholder 8" descr="A black and white text on a black background&#10;&#10;Description automatically generated">
            <a:extLst>
              <a:ext uri="{FF2B5EF4-FFF2-40B4-BE49-F238E27FC236}">
                <a16:creationId xmlns:a16="http://schemas.microsoft.com/office/drawing/2014/main" id="{912DA6DA-3B63-4D55-B02A-564988620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617" y="959795"/>
            <a:ext cx="5997591" cy="403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8"/>
          <p:cNvSpPr txBox="1">
            <a:spLocks noGrp="1"/>
          </p:cNvSpPr>
          <p:nvPr>
            <p:ph type="title"/>
          </p:nvPr>
        </p:nvSpPr>
        <p:spPr>
          <a:xfrm>
            <a:off x="422031" y="2619274"/>
            <a:ext cx="7611626" cy="7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4000" dirty="0"/>
              <a:t>Core Functionalities - Overview</a:t>
            </a:r>
            <a:endParaRPr sz="4000" dirty="0"/>
          </a:p>
        </p:txBody>
      </p:sp>
      <p:sp>
        <p:nvSpPr>
          <p:cNvPr id="585" name="Google Shape;585;p58"/>
          <p:cNvSpPr txBox="1">
            <a:spLocks noGrp="1"/>
          </p:cNvSpPr>
          <p:nvPr>
            <p:ph type="title" idx="2"/>
          </p:nvPr>
        </p:nvSpPr>
        <p:spPr>
          <a:xfrm>
            <a:off x="894215" y="734097"/>
            <a:ext cx="1704188" cy="11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86" name="Google Shape;586;p58"/>
          <p:cNvSpPr/>
          <p:nvPr/>
        </p:nvSpPr>
        <p:spPr>
          <a:xfrm>
            <a:off x="713226" y="471122"/>
            <a:ext cx="1885177" cy="1885177"/>
          </a:xfrm>
          <a:custGeom>
            <a:avLst/>
            <a:gdLst/>
            <a:ahLst/>
            <a:cxnLst/>
            <a:rect l="l" t="t" r="r" b="b"/>
            <a:pathLst>
              <a:path w="15971" h="15971" fill="none" extrusionOk="0">
                <a:moveTo>
                  <a:pt x="15971" y="7986"/>
                </a:moveTo>
                <a:cubicBezTo>
                  <a:pt x="15971" y="12390"/>
                  <a:pt x="12389" y="15971"/>
                  <a:pt x="7986" y="15971"/>
                </a:cubicBezTo>
                <a:cubicBezTo>
                  <a:pt x="3569" y="15971"/>
                  <a:pt x="0" y="12390"/>
                  <a:pt x="0" y="7986"/>
                </a:cubicBezTo>
                <a:cubicBezTo>
                  <a:pt x="0" y="3569"/>
                  <a:pt x="3569" y="1"/>
                  <a:pt x="7986" y="1"/>
                </a:cubicBezTo>
                <a:cubicBezTo>
                  <a:pt x="12389" y="1"/>
                  <a:pt x="15971" y="3569"/>
                  <a:pt x="15971" y="7986"/>
                </a:cubicBezTo>
                <a:close/>
              </a:path>
            </a:pathLst>
          </a:custGeom>
          <a:noFill/>
          <a:ln w="19050" cap="flat" cmpd="sng">
            <a:solidFill>
              <a:schemeClr val="accent4"/>
            </a:solidFill>
            <a:prstDash val="solid"/>
            <a:miter lim="132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58"/>
          <p:cNvSpPr/>
          <p:nvPr/>
        </p:nvSpPr>
        <p:spPr>
          <a:xfrm>
            <a:off x="2269351" y="1091662"/>
            <a:ext cx="706567" cy="644101"/>
          </a:xfrm>
          <a:custGeom>
            <a:avLst/>
            <a:gdLst/>
            <a:ahLst/>
            <a:cxnLst/>
            <a:rect l="l" t="t" r="r" b="b"/>
            <a:pathLst>
              <a:path w="18505" h="16869" extrusionOk="0">
                <a:moveTo>
                  <a:pt x="9252" y="0"/>
                </a:moveTo>
                <a:cubicBezTo>
                  <a:pt x="7094" y="0"/>
                  <a:pt x="4935" y="823"/>
                  <a:pt x="3290" y="2467"/>
                </a:cubicBezTo>
                <a:cubicBezTo>
                  <a:pt x="1" y="5770"/>
                  <a:pt x="1" y="11102"/>
                  <a:pt x="3290" y="14392"/>
                </a:cubicBezTo>
                <a:cubicBezTo>
                  <a:pt x="4935" y="16043"/>
                  <a:pt x="7094" y="16869"/>
                  <a:pt x="9252" y="16869"/>
                </a:cubicBezTo>
                <a:cubicBezTo>
                  <a:pt x="11411" y="16869"/>
                  <a:pt x="13570" y="16043"/>
                  <a:pt x="15215" y="14392"/>
                </a:cubicBezTo>
                <a:cubicBezTo>
                  <a:pt x="18504" y="11102"/>
                  <a:pt x="18504" y="5770"/>
                  <a:pt x="15215" y="2467"/>
                </a:cubicBezTo>
                <a:cubicBezTo>
                  <a:pt x="13570" y="823"/>
                  <a:pt x="11411" y="0"/>
                  <a:pt x="925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40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61"/>
          <p:cNvSpPr/>
          <p:nvPr/>
        </p:nvSpPr>
        <p:spPr>
          <a:xfrm>
            <a:off x="2744657" y="3260142"/>
            <a:ext cx="5324682" cy="97170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61"/>
          <p:cNvSpPr/>
          <p:nvPr/>
        </p:nvSpPr>
        <p:spPr>
          <a:xfrm>
            <a:off x="8122108" y="3260142"/>
            <a:ext cx="971700" cy="971700"/>
          </a:xfrm>
          <a:prstGeom prst="ellipse">
            <a:avLst/>
          </a:prstGeom>
          <a:solidFill>
            <a:schemeClr val="accent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03</a:t>
            </a:r>
            <a:endParaRPr sz="3000" dirty="0"/>
          </a:p>
        </p:txBody>
      </p:sp>
      <p:sp>
        <p:nvSpPr>
          <p:cNvPr id="642" name="Google Shape;642;p61"/>
          <p:cNvSpPr/>
          <p:nvPr/>
        </p:nvSpPr>
        <p:spPr>
          <a:xfrm>
            <a:off x="2738045" y="1209753"/>
            <a:ext cx="5324682" cy="9717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61"/>
          <p:cNvSpPr txBox="1">
            <a:spLocks noGrp="1"/>
          </p:cNvSpPr>
          <p:nvPr>
            <p:ph type="title"/>
          </p:nvPr>
        </p:nvSpPr>
        <p:spPr>
          <a:xfrm>
            <a:off x="713225" y="434888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Core Functionalities - Overview</a:t>
            </a:r>
            <a:endParaRPr dirty="0"/>
          </a:p>
        </p:txBody>
      </p:sp>
      <p:sp>
        <p:nvSpPr>
          <p:cNvPr id="644" name="Google Shape;644;p61"/>
          <p:cNvSpPr/>
          <p:nvPr/>
        </p:nvSpPr>
        <p:spPr>
          <a:xfrm>
            <a:off x="8062727" y="1170833"/>
            <a:ext cx="971700" cy="971700"/>
          </a:xfrm>
          <a:prstGeom prst="ellipse">
            <a:avLst/>
          </a:prstGeom>
          <a:solidFill>
            <a:schemeClr val="lt2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  <a:endParaRPr sz="3000"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5" name="Google Shape;645;p61"/>
          <p:cNvSpPr txBox="1"/>
          <p:nvPr/>
        </p:nvSpPr>
        <p:spPr>
          <a:xfrm>
            <a:off x="3132718" y="1237233"/>
            <a:ext cx="3260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Create Lecture</a:t>
            </a:r>
          </a:p>
        </p:txBody>
      </p:sp>
      <p:sp>
        <p:nvSpPr>
          <p:cNvPr id="646" name="Google Shape;646;p61"/>
          <p:cNvSpPr txBox="1"/>
          <p:nvPr/>
        </p:nvSpPr>
        <p:spPr>
          <a:xfrm>
            <a:off x="3277712" y="1482881"/>
            <a:ext cx="32601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sz="1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49" name="Google Shape;649;p61"/>
          <p:cNvSpPr txBox="1"/>
          <p:nvPr/>
        </p:nvSpPr>
        <p:spPr>
          <a:xfrm>
            <a:off x="3158250" y="3267736"/>
            <a:ext cx="3260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Save and Publish</a:t>
            </a:r>
          </a:p>
        </p:txBody>
      </p:sp>
      <p:sp>
        <p:nvSpPr>
          <p:cNvPr id="650" name="Google Shape;650;p61"/>
          <p:cNvSpPr txBox="1"/>
          <p:nvPr/>
        </p:nvSpPr>
        <p:spPr>
          <a:xfrm>
            <a:off x="3159334" y="1567522"/>
            <a:ext cx="4963858" cy="648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Build and structure lecture content seamlessly.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Integrate text, images, videos, and interactive quizzes. </a:t>
            </a:r>
          </a:p>
          <a:p>
            <a:endParaRPr lang="en-US" sz="1600" dirty="0">
              <a:solidFill>
                <a:schemeClr val="accent4">
                  <a:lumMod val="20000"/>
                  <a:lumOff val="80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651" name="Google Shape;651;p61"/>
          <p:cNvGrpSpPr/>
          <p:nvPr/>
        </p:nvGrpSpPr>
        <p:grpSpPr>
          <a:xfrm>
            <a:off x="719885" y="1153184"/>
            <a:ext cx="1811554" cy="3069194"/>
            <a:chOff x="1129925" y="1145075"/>
            <a:chExt cx="1890300" cy="3223800"/>
          </a:xfrm>
        </p:grpSpPr>
        <p:sp>
          <p:nvSpPr>
            <p:cNvPr id="652" name="Google Shape;652;p61"/>
            <p:cNvSpPr/>
            <p:nvPr/>
          </p:nvSpPr>
          <p:spPr>
            <a:xfrm>
              <a:off x="1129925" y="1145075"/>
              <a:ext cx="1890300" cy="32238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1524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1"/>
            <p:cNvSpPr/>
            <p:nvPr/>
          </p:nvSpPr>
          <p:spPr>
            <a:xfrm>
              <a:off x="1993475" y="4038275"/>
              <a:ext cx="163200" cy="163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3947;p139"/>
          <p:cNvGrpSpPr/>
          <p:nvPr/>
        </p:nvGrpSpPr>
        <p:grpSpPr>
          <a:xfrm>
            <a:off x="1081273" y="1629617"/>
            <a:ext cx="959206" cy="2110246"/>
            <a:chOff x="1724625" y="1695000"/>
            <a:chExt cx="690275" cy="1531050"/>
          </a:xfrm>
        </p:grpSpPr>
        <p:sp>
          <p:nvSpPr>
            <p:cNvPr id="123" name="Google Shape;3948;p139"/>
            <p:cNvSpPr/>
            <p:nvPr/>
          </p:nvSpPr>
          <p:spPr>
            <a:xfrm>
              <a:off x="1724625" y="1695000"/>
              <a:ext cx="461300" cy="245625"/>
            </a:xfrm>
            <a:custGeom>
              <a:avLst/>
              <a:gdLst/>
              <a:ahLst/>
              <a:cxnLst/>
              <a:rect l="l" t="t" r="r" b="b"/>
              <a:pathLst>
                <a:path w="18452" h="9825" extrusionOk="0">
                  <a:moveTo>
                    <a:pt x="0" y="1"/>
                  </a:moveTo>
                  <a:lnTo>
                    <a:pt x="0" y="9824"/>
                  </a:lnTo>
                  <a:lnTo>
                    <a:pt x="18451" y="9824"/>
                  </a:lnTo>
                  <a:lnTo>
                    <a:pt x="184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949;p139"/>
            <p:cNvSpPr/>
            <p:nvPr/>
          </p:nvSpPr>
          <p:spPr>
            <a:xfrm>
              <a:off x="1759850" y="1742875"/>
              <a:ext cx="390850" cy="161850"/>
            </a:xfrm>
            <a:custGeom>
              <a:avLst/>
              <a:gdLst/>
              <a:ahLst/>
              <a:cxnLst/>
              <a:rect l="l" t="t" r="r" b="b"/>
              <a:pathLst>
                <a:path w="15634" h="6474" extrusionOk="0">
                  <a:moveTo>
                    <a:pt x="15633" y="0"/>
                  </a:moveTo>
                  <a:cubicBezTo>
                    <a:pt x="15633" y="0"/>
                    <a:pt x="12975" y="625"/>
                    <a:pt x="12137" y="2326"/>
                  </a:cubicBezTo>
                  <a:cubicBezTo>
                    <a:pt x="12022" y="2563"/>
                    <a:pt x="11852" y="2641"/>
                    <a:pt x="11631" y="2641"/>
                  </a:cubicBezTo>
                  <a:cubicBezTo>
                    <a:pt x="11203" y="2641"/>
                    <a:pt x="10583" y="2352"/>
                    <a:pt x="9790" y="2352"/>
                  </a:cubicBezTo>
                  <a:cubicBezTo>
                    <a:pt x="9425" y="2352"/>
                    <a:pt x="9024" y="2413"/>
                    <a:pt x="8588" y="2592"/>
                  </a:cubicBezTo>
                  <a:cubicBezTo>
                    <a:pt x="6964" y="3255"/>
                    <a:pt x="6885" y="4391"/>
                    <a:pt x="5574" y="4391"/>
                  </a:cubicBezTo>
                  <a:cubicBezTo>
                    <a:pt x="5361" y="4391"/>
                    <a:pt x="5116" y="4361"/>
                    <a:pt x="4826" y="4294"/>
                  </a:cubicBezTo>
                  <a:cubicBezTo>
                    <a:pt x="4390" y="4193"/>
                    <a:pt x="4032" y="4151"/>
                    <a:pt x="3731" y="4151"/>
                  </a:cubicBezTo>
                  <a:cubicBezTo>
                    <a:pt x="2600" y="4151"/>
                    <a:pt x="2261" y="4741"/>
                    <a:pt x="1516" y="5025"/>
                  </a:cubicBezTo>
                  <a:cubicBezTo>
                    <a:pt x="572" y="5370"/>
                    <a:pt x="0" y="6035"/>
                    <a:pt x="0" y="6474"/>
                  </a:cubicBezTo>
                  <a:lnTo>
                    <a:pt x="15633" y="6474"/>
                  </a:lnTo>
                  <a:lnTo>
                    <a:pt x="1563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950;p139"/>
            <p:cNvSpPr/>
            <p:nvPr/>
          </p:nvSpPr>
          <p:spPr>
            <a:xfrm>
              <a:off x="1759850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951;p139"/>
            <p:cNvSpPr/>
            <p:nvPr/>
          </p:nvSpPr>
          <p:spPr>
            <a:xfrm>
              <a:off x="1837950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952;p139"/>
            <p:cNvSpPr/>
            <p:nvPr/>
          </p:nvSpPr>
          <p:spPr>
            <a:xfrm>
              <a:off x="1916050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953;p139"/>
            <p:cNvSpPr/>
            <p:nvPr/>
          </p:nvSpPr>
          <p:spPr>
            <a:xfrm>
              <a:off x="1994475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954;p139"/>
            <p:cNvSpPr/>
            <p:nvPr/>
          </p:nvSpPr>
          <p:spPr>
            <a:xfrm>
              <a:off x="2072575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955;p139"/>
            <p:cNvSpPr/>
            <p:nvPr/>
          </p:nvSpPr>
          <p:spPr>
            <a:xfrm>
              <a:off x="2150675" y="1742875"/>
              <a:ext cx="25" cy="161850"/>
            </a:xfrm>
            <a:custGeom>
              <a:avLst/>
              <a:gdLst/>
              <a:ahLst/>
              <a:cxnLst/>
              <a:rect l="l" t="t" r="r" b="b"/>
              <a:pathLst>
                <a:path w="1" h="6474" fill="none" extrusionOk="0">
                  <a:moveTo>
                    <a:pt x="0" y="0"/>
                  </a:moveTo>
                  <a:lnTo>
                    <a:pt x="0" y="6474"/>
                  </a:lnTo>
                </a:path>
              </a:pathLst>
            </a:custGeom>
            <a:noFill/>
            <a:ln w="2650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956;p139"/>
            <p:cNvSpPr/>
            <p:nvPr/>
          </p:nvSpPr>
          <p:spPr>
            <a:xfrm>
              <a:off x="1971875" y="3155250"/>
              <a:ext cx="133300" cy="70800"/>
            </a:xfrm>
            <a:custGeom>
              <a:avLst/>
              <a:gdLst/>
              <a:ahLst/>
              <a:cxnLst/>
              <a:rect l="l" t="t" r="r" b="b"/>
              <a:pathLst>
                <a:path w="5332" h="2832" extrusionOk="0">
                  <a:moveTo>
                    <a:pt x="2952" y="1"/>
                  </a:moveTo>
                  <a:lnTo>
                    <a:pt x="3284" y="1104"/>
                  </a:lnTo>
                  <a:cubicBezTo>
                    <a:pt x="3284" y="1104"/>
                    <a:pt x="2460" y="1582"/>
                    <a:pt x="1237" y="1928"/>
                  </a:cubicBezTo>
                  <a:cubicBezTo>
                    <a:pt x="0" y="2274"/>
                    <a:pt x="67" y="2832"/>
                    <a:pt x="67" y="2832"/>
                  </a:cubicBezTo>
                  <a:lnTo>
                    <a:pt x="4999" y="2832"/>
                  </a:lnTo>
                  <a:cubicBezTo>
                    <a:pt x="5185" y="2832"/>
                    <a:pt x="5331" y="2686"/>
                    <a:pt x="5331" y="2500"/>
                  </a:cubicBezTo>
                  <a:cubicBezTo>
                    <a:pt x="5291" y="1676"/>
                    <a:pt x="5105" y="1170"/>
                    <a:pt x="5105" y="1170"/>
                  </a:cubicBezTo>
                  <a:lnTo>
                    <a:pt x="51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957;p139"/>
            <p:cNvSpPr/>
            <p:nvPr/>
          </p:nvSpPr>
          <p:spPr>
            <a:xfrm>
              <a:off x="2248050" y="3155250"/>
              <a:ext cx="133600" cy="70800"/>
            </a:xfrm>
            <a:custGeom>
              <a:avLst/>
              <a:gdLst/>
              <a:ahLst/>
              <a:cxnLst/>
              <a:rect l="l" t="t" r="r" b="b"/>
              <a:pathLst>
                <a:path w="5344" h="2832" extrusionOk="0">
                  <a:moveTo>
                    <a:pt x="239" y="1"/>
                  </a:moveTo>
                  <a:lnTo>
                    <a:pt x="239" y="1170"/>
                  </a:lnTo>
                  <a:cubicBezTo>
                    <a:pt x="239" y="1170"/>
                    <a:pt x="120" y="1489"/>
                    <a:pt x="53" y="2034"/>
                  </a:cubicBezTo>
                  <a:cubicBezTo>
                    <a:pt x="0" y="2460"/>
                    <a:pt x="346" y="2832"/>
                    <a:pt x="771" y="2832"/>
                  </a:cubicBezTo>
                  <a:lnTo>
                    <a:pt x="5277" y="2832"/>
                  </a:lnTo>
                  <a:cubicBezTo>
                    <a:pt x="5277" y="2832"/>
                    <a:pt x="5344" y="2274"/>
                    <a:pt x="4108" y="1928"/>
                  </a:cubicBezTo>
                  <a:cubicBezTo>
                    <a:pt x="2885" y="1582"/>
                    <a:pt x="2193" y="1104"/>
                    <a:pt x="2193" y="1104"/>
                  </a:cubicBezTo>
                  <a:lnTo>
                    <a:pt x="20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958;p139"/>
            <p:cNvSpPr/>
            <p:nvPr/>
          </p:nvSpPr>
          <p:spPr>
            <a:xfrm>
              <a:off x="1945300" y="2340400"/>
              <a:ext cx="404450" cy="821850"/>
            </a:xfrm>
            <a:custGeom>
              <a:avLst/>
              <a:gdLst/>
              <a:ahLst/>
              <a:cxnLst/>
              <a:rect l="l" t="t" r="r" b="b"/>
              <a:pathLst>
                <a:path w="16178" h="32874" extrusionOk="0">
                  <a:moveTo>
                    <a:pt x="1356" y="0"/>
                  </a:moveTo>
                  <a:cubicBezTo>
                    <a:pt x="1356" y="0"/>
                    <a:pt x="0" y="11140"/>
                    <a:pt x="1356" y="19169"/>
                  </a:cubicBezTo>
                  <a:cubicBezTo>
                    <a:pt x="1356" y="19169"/>
                    <a:pt x="1702" y="26892"/>
                    <a:pt x="3297" y="32874"/>
                  </a:cubicBezTo>
                  <a:lnTo>
                    <a:pt x="6607" y="32874"/>
                  </a:lnTo>
                  <a:lnTo>
                    <a:pt x="6168" y="18211"/>
                  </a:lnTo>
                  <a:lnTo>
                    <a:pt x="6248" y="4918"/>
                  </a:lnTo>
                  <a:lnTo>
                    <a:pt x="7085" y="4918"/>
                  </a:lnTo>
                  <a:cubicBezTo>
                    <a:pt x="7085" y="4918"/>
                    <a:pt x="10661" y="20179"/>
                    <a:pt x="11751" y="32874"/>
                  </a:cubicBezTo>
                  <a:lnTo>
                    <a:pt x="15154" y="32874"/>
                  </a:lnTo>
                  <a:cubicBezTo>
                    <a:pt x="15154" y="32874"/>
                    <a:pt x="16178" y="23196"/>
                    <a:pt x="15114" y="18477"/>
                  </a:cubicBezTo>
                  <a:cubicBezTo>
                    <a:pt x="15114" y="18477"/>
                    <a:pt x="14171" y="5769"/>
                    <a:pt x="12163" y="213"/>
                  </a:cubicBezTo>
                  <a:lnTo>
                    <a:pt x="135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959;p139"/>
            <p:cNvSpPr/>
            <p:nvPr/>
          </p:nvSpPr>
          <p:spPr>
            <a:xfrm>
              <a:off x="2104150" y="2350350"/>
              <a:ext cx="12650" cy="60850"/>
            </a:xfrm>
            <a:custGeom>
              <a:avLst/>
              <a:gdLst/>
              <a:ahLst/>
              <a:cxnLst/>
              <a:rect l="l" t="t" r="r" b="b"/>
              <a:pathLst>
                <a:path w="506" h="2434" fill="none" extrusionOk="0">
                  <a:moveTo>
                    <a:pt x="0" y="1"/>
                  </a:moveTo>
                  <a:lnTo>
                    <a:pt x="0" y="1995"/>
                  </a:lnTo>
                  <a:lnTo>
                    <a:pt x="505" y="2433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960;p139"/>
            <p:cNvSpPr/>
            <p:nvPr/>
          </p:nvSpPr>
          <p:spPr>
            <a:xfrm>
              <a:off x="2116775" y="2350350"/>
              <a:ext cx="25" cy="113025"/>
            </a:xfrm>
            <a:custGeom>
              <a:avLst/>
              <a:gdLst/>
              <a:ahLst/>
              <a:cxnLst/>
              <a:rect l="l" t="t" r="r" b="b"/>
              <a:pathLst>
                <a:path w="1" h="4521" fill="none" extrusionOk="0">
                  <a:moveTo>
                    <a:pt x="0" y="1"/>
                  </a:moveTo>
                  <a:lnTo>
                    <a:pt x="0" y="4520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961;p139"/>
            <p:cNvSpPr/>
            <p:nvPr/>
          </p:nvSpPr>
          <p:spPr>
            <a:xfrm>
              <a:off x="2049975" y="2440425"/>
              <a:ext cx="119650" cy="13650"/>
            </a:xfrm>
            <a:custGeom>
              <a:avLst/>
              <a:gdLst/>
              <a:ahLst/>
              <a:cxnLst/>
              <a:rect l="l" t="t" r="r" b="b"/>
              <a:pathLst>
                <a:path w="4786" h="546" fill="none" extrusionOk="0">
                  <a:moveTo>
                    <a:pt x="0" y="0"/>
                  </a:moveTo>
                  <a:lnTo>
                    <a:pt x="4786" y="545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962;p139"/>
            <p:cNvSpPr/>
            <p:nvPr/>
          </p:nvSpPr>
          <p:spPr>
            <a:xfrm>
              <a:off x="1968875" y="2340400"/>
              <a:ext cx="339000" cy="310075"/>
            </a:xfrm>
            <a:custGeom>
              <a:avLst/>
              <a:gdLst/>
              <a:ahLst/>
              <a:cxnLst/>
              <a:rect l="l" t="t" r="r" b="b"/>
              <a:pathLst>
                <a:path w="13560" h="12403" extrusionOk="0">
                  <a:moveTo>
                    <a:pt x="413" y="0"/>
                  </a:moveTo>
                  <a:cubicBezTo>
                    <a:pt x="413" y="0"/>
                    <a:pt x="187" y="1874"/>
                    <a:pt x="1" y="4639"/>
                  </a:cubicBezTo>
                  <a:lnTo>
                    <a:pt x="5292" y="7670"/>
                  </a:lnTo>
                  <a:lnTo>
                    <a:pt x="5305" y="4918"/>
                  </a:lnTo>
                  <a:lnTo>
                    <a:pt x="6142" y="4918"/>
                  </a:lnTo>
                  <a:cubicBezTo>
                    <a:pt x="6142" y="4918"/>
                    <a:pt x="6475" y="6328"/>
                    <a:pt x="6966" y="8627"/>
                  </a:cubicBezTo>
                  <a:lnTo>
                    <a:pt x="13560" y="12402"/>
                  </a:lnTo>
                  <a:cubicBezTo>
                    <a:pt x="13081" y="8348"/>
                    <a:pt x="12310" y="3230"/>
                    <a:pt x="11220" y="213"/>
                  </a:cubicBezTo>
                  <a:lnTo>
                    <a:pt x="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963;p139"/>
            <p:cNvSpPr/>
            <p:nvPr/>
          </p:nvSpPr>
          <p:spPr>
            <a:xfrm>
              <a:off x="2060600" y="1807525"/>
              <a:ext cx="99425" cy="85575"/>
            </a:xfrm>
            <a:custGeom>
              <a:avLst/>
              <a:gdLst/>
              <a:ahLst/>
              <a:cxnLst/>
              <a:rect l="l" t="t" r="r" b="b"/>
              <a:pathLst>
                <a:path w="3977" h="3423" extrusionOk="0">
                  <a:moveTo>
                    <a:pt x="1733" y="1"/>
                  </a:moveTo>
                  <a:cubicBezTo>
                    <a:pt x="1676" y="1"/>
                    <a:pt x="1617" y="3"/>
                    <a:pt x="1556" y="6"/>
                  </a:cubicBezTo>
                  <a:cubicBezTo>
                    <a:pt x="878" y="46"/>
                    <a:pt x="439" y="538"/>
                    <a:pt x="213" y="884"/>
                  </a:cubicBezTo>
                  <a:cubicBezTo>
                    <a:pt x="1" y="1229"/>
                    <a:pt x="94" y="1522"/>
                    <a:pt x="94" y="1522"/>
                  </a:cubicBezTo>
                  <a:lnTo>
                    <a:pt x="346" y="2745"/>
                  </a:lnTo>
                  <a:lnTo>
                    <a:pt x="639" y="3423"/>
                  </a:lnTo>
                  <a:lnTo>
                    <a:pt x="2726" y="2186"/>
                  </a:lnTo>
                  <a:cubicBezTo>
                    <a:pt x="2726" y="2186"/>
                    <a:pt x="2816" y="2208"/>
                    <a:pt x="2938" y="2208"/>
                  </a:cubicBezTo>
                  <a:cubicBezTo>
                    <a:pt x="3101" y="2208"/>
                    <a:pt x="3320" y="2169"/>
                    <a:pt x="3457" y="1987"/>
                  </a:cubicBezTo>
                  <a:cubicBezTo>
                    <a:pt x="3976" y="1307"/>
                    <a:pt x="3725" y="443"/>
                    <a:pt x="3153" y="443"/>
                  </a:cubicBezTo>
                  <a:cubicBezTo>
                    <a:pt x="3110" y="443"/>
                    <a:pt x="3065" y="448"/>
                    <a:pt x="3018" y="458"/>
                  </a:cubicBezTo>
                  <a:cubicBezTo>
                    <a:pt x="2680" y="180"/>
                    <a:pt x="2308" y="1"/>
                    <a:pt x="17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964;p139"/>
            <p:cNvSpPr/>
            <p:nvPr/>
          </p:nvSpPr>
          <p:spPr>
            <a:xfrm>
              <a:off x="2060950" y="1844550"/>
              <a:ext cx="79100" cy="120325"/>
            </a:xfrm>
            <a:custGeom>
              <a:avLst/>
              <a:gdLst/>
              <a:ahLst/>
              <a:cxnLst/>
              <a:rect l="l" t="t" r="r" b="b"/>
              <a:pathLst>
                <a:path w="3164" h="4813" extrusionOk="0">
                  <a:moveTo>
                    <a:pt x="1050" y="1"/>
                  </a:moveTo>
                  <a:cubicBezTo>
                    <a:pt x="1050" y="1"/>
                    <a:pt x="1090" y="639"/>
                    <a:pt x="798" y="958"/>
                  </a:cubicBezTo>
                  <a:lnTo>
                    <a:pt x="638" y="1596"/>
                  </a:lnTo>
                  <a:lnTo>
                    <a:pt x="532" y="798"/>
                  </a:lnTo>
                  <a:cubicBezTo>
                    <a:pt x="532" y="798"/>
                    <a:pt x="452" y="725"/>
                    <a:pt x="334" y="725"/>
                  </a:cubicBezTo>
                  <a:cubicBezTo>
                    <a:pt x="293" y="725"/>
                    <a:pt x="248" y="734"/>
                    <a:pt x="199" y="758"/>
                  </a:cubicBezTo>
                  <a:cubicBezTo>
                    <a:pt x="27" y="852"/>
                    <a:pt x="0" y="1490"/>
                    <a:pt x="492" y="1662"/>
                  </a:cubicBezTo>
                  <a:lnTo>
                    <a:pt x="399" y="4135"/>
                  </a:lnTo>
                  <a:lnTo>
                    <a:pt x="1316" y="4813"/>
                  </a:lnTo>
                  <a:lnTo>
                    <a:pt x="3004" y="3922"/>
                  </a:lnTo>
                  <a:lnTo>
                    <a:pt x="2672" y="2487"/>
                  </a:lnTo>
                  <a:cubicBezTo>
                    <a:pt x="2672" y="2487"/>
                    <a:pt x="3164" y="1835"/>
                    <a:pt x="2818" y="958"/>
                  </a:cubicBezTo>
                  <a:lnTo>
                    <a:pt x="28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965;p139"/>
            <p:cNvSpPr/>
            <p:nvPr/>
          </p:nvSpPr>
          <p:spPr>
            <a:xfrm>
              <a:off x="2080875" y="1904700"/>
              <a:ext cx="50200" cy="17850"/>
            </a:xfrm>
            <a:custGeom>
              <a:avLst/>
              <a:gdLst/>
              <a:ahLst/>
              <a:cxnLst/>
              <a:rect l="l" t="t" r="r" b="b"/>
              <a:pathLst>
                <a:path w="2008" h="714" extrusionOk="0">
                  <a:moveTo>
                    <a:pt x="1" y="1"/>
                  </a:moveTo>
                  <a:cubicBezTo>
                    <a:pt x="1" y="1"/>
                    <a:pt x="337" y="713"/>
                    <a:pt x="1471" y="713"/>
                  </a:cubicBezTo>
                  <a:cubicBezTo>
                    <a:pt x="1633" y="713"/>
                    <a:pt x="1812" y="699"/>
                    <a:pt x="2008" y="665"/>
                  </a:cubicBezTo>
                  <a:lnTo>
                    <a:pt x="1875" y="81"/>
                  </a:lnTo>
                  <a:cubicBezTo>
                    <a:pt x="1730" y="260"/>
                    <a:pt x="1397" y="385"/>
                    <a:pt x="1024" y="385"/>
                  </a:cubicBezTo>
                  <a:cubicBezTo>
                    <a:pt x="677" y="385"/>
                    <a:pt x="295" y="276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966;p139"/>
            <p:cNvSpPr/>
            <p:nvPr/>
          </p:nvSpPr>
          <p:spPr>
            <a:xfrm>
              <a:off x="2101150" y="1863825"/>
              <a:ext cx="5350" cy="9325"/>
            </a:xfrm>
            <a:custGeom>
              <a:avLst/>
              <a:gdLst/>
              <a:ahLst/>
              <a:cxnLst/>
              <a:rect l="l" t="t" r="r" b="b"/>
              <a:pathLst>
                <a:path w="214" h="373" extrusionOk="0">
                  <a:moveTo>
                    <a:pt x="107" y="1"/>
                  </a:moveTo>
                  <a:cubicBezTo>
                    <a:pt x="54" y="1"/>
                    <a:pt x="1" y="81"/>
                    <a:pt x="1" y="187"/>
                  </a:cubicBezTo>
                  <a:cubicBezTo>
                    <a:pt x="1" y="293"/>
                    <a:pt x="54" y="373"/>
                    <a:pt x="107" y="373"/>
                  </a:cubicBezTo>
                  <a:cubicBezTo>
                    <a:pt x="173" y="373"/>
                    <a:pt x="213" y="293"/>
                    <a:pt x="213" y="187"/>
                  </a:cubicBezTo>
                  <a:cubicBezTo>
                    <a:pt x="213" y="81"/>
                    <a:pt x="173" y="1"/>
                    <a:pt x="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967;p139"/>
            <p:cNvSpPr/>
            <p:nvPr/>
          </p:nvSpPr>
          <p:spPr>
            <a:xfrm>
              <a:off x="2119425" y="1863825"/>
              <a:ext cx="5350" cy="9325"/>
            </a:xfrm>
            <a:custGeom>
              <a:avLst/>
              <a:gdLst/>
              <a:ahLst/>
              <a:cxnLst/>
              <a:rect l="l" t="t" r="r" b="b"/>
              <a:pathLst>
                <a:path w="214" h="373" extrusionOk="0">
                  <a:moveTo>
                    <a:pt x="107" y="1"/>
                  </a:moveTo>
                  <a:cubicBezTo>
                    <a:pt x="54" y="1"/>
                    <a:pt x="1" y="81"/>
                    <a:pt x="1" y="187"/>
                  </a:cubicBezTo>
                  <a:cubicBezTo>
                    <a:pt x="1" y="293"/>
                    <a:pt x="54" y="373"/>
                    <a:pt x="107" y="373"/>
                  </a:cubicBezTo>
                  <a:cubicBezTo>
                    <a:pt x="173" y="373"/>
                    <a:pt x="213" y="293"/>
                    <a:pt x="213" y="187"/>
                  </a:cubicBezTo>
                  <a:cubicBezTo>
                    <a:pt x="213" y="81"/>
                    <a:pt x="173" y="1"/>
                    <a:pt x="1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968;p139"/>
            <p:cNvSpPr/>
            <p:nvPr/>
          </p:nvSpPr>
          <p:spPr>
            <a:xfrm>
              <a:off x="2098500" y="1857525"/>
              <a:ext cx="11975" cy="1025"/>
            </a:xfrm>
            <a:custGeom>
              <a:avLst/>
              <a:gdLst/>
              <a:ahLst/>
              <a:cxnLst/>
              <a:rect l="l" t="t" r="r" b="b"/>
              <a:pathLst>
                <a:path w="479" h="41" fill="none" extrusionOk="0">
                  <a:moveTo>
                    <a:pt x="0" y="40"/>
                  </a:moveTo>
                  <a:lnTo>
                    <a:pt x="479" y="0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969;p139"/>
            <p:cNvSpPr/>
            <p:nvPr/>
          </p:nvSpPr>
          <p:spPr>
            <a:xfrm>
              <a:off x="2117100" y="1857525"/>
              <a:ext cx="12000" cy="1025"/>
            </a:xfrm>
            <a:custGeom>
              <a:avLst/>
              <a:gdLst/>
              <a:ahLst/>
              <a:cxnLst/>
              <a:rect l="l" t="t" r="r" b="b"/>
              <a:pathLst>
                <a:path w="480" h="41" fill="none" extrusionOk="0">
                  <a:moveTo>
                    <a:pt x="479" y="40"/>
                  </a:moveTo>
                  <a:lnTo>
                    <a:pt x="1" y="0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970;p139"/>
            <p:cNvSpPr/>
            <p:nvPr/>
          </p:nvSpPr>
          <p:spPr>
            <a:xfrm>
              <a:off x="2110800" y="1868475"/>
              <a:ext cx="6325" cy="13650"/>
            </a:xfrm>
            <a:custGeom>
              <a:avLst/>
              <a:gdLst/>
              <a:ahLst/>
              <a:cxnLst/>
              <a:rect l="l" t="t" r="r" b="b"/>
              <a:pathLst>
                <a:path w="253" h="546" fill="none" extrusionOk="0">
                  <a:moveTo>
                    <a:pt x="213" y="1"/>
                  </a:moveTo>
                  <a:lnTo>
                    <a:pt x="253" y="546"/>
                  </a:lnTo>
                  <a:lnTo>
                    <a:pt x="0" y="493"/>
                  </a:ln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971;p139"/>
            <p:cNvSpPr/>
            <p:nvPr/>
          </p:nvSpPr>
          <p:spPr>
            <a:xfrm>
              <a:off x="2099500" y="1886425"/>
              <a:ext cx="22600" cy="6000"/>
            </a:xfrm>
            <a:custGeom>
              <a:avLst/>
              <a:gdLst/>
              <a:ahLst/>
              <a:cxnLst/>
              <a:rect l="l" t="t" r="r" b="b"/>
              <a:pathLst>
                <a:path w="904" h="240" fill="none" extrusionOk="0">
                  <a:moveTo>
                    <a:pt x="904" y="120"/>
                  </a:moveTo>
                  <a:cubicBezTo>
                    <a:pt x="904" y="120"/>
                    <a:pt x="479" y="240"/>
                    <a:pt x="0" y="1"/>
                  </a:cubicBez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972;p139"/>
            <p:cNvSpPr/>
            <p:nvPr/>
          </p:nvSpPr>
          <p:spPr>
            <a:xfrm>
              <a:off x="2011425" y="1931300"/>
              <a:ext cx="188125" cy="424725"/>
            </a:xfrm>
            <a:custGeom>
              <a:avLst/>
              <a:gdLst/>
              <a:ahLst/>
              <a:cxnLst/>
              <a:rect l="l" t="t" r="r" b="b"/>
              <a:pathLst>
                <a:path w="7525" h="16989" extrusionOk="0">
                  <a:moveTo>
                    <a:pt x="4985" y="0"/>
                  </a:moveTo>
                  <a:lnTo>
                    <a:pt x="3483" y="1024"/>
                  </a:lnTo>
                  <a:lnTo>
                    <a:pt x="2300" y="120"/>
                  </a:lnTo>
                  <a:lnTo>
                    <a:pt x="1689" y="745"/>
                  </a:lnTo>
                  <a:lnTo>
                    <a:pt x="785" y="1343"/>
                  </a:lnTo>
                  <a:lnTo>
                    <a:pt x="0" y="16989"/>
                  </a:lnTo>
                  <a:lnTo>
                    <a:pt x="7524" y="16989"/>
                  </a:lnTo>
                  <a:lnTo>
                    <a:pt x="6580" y="1024"/>
                  </a:lnTo>
                  <a:lnTo>
                    <a:pt x="5863" y="625"/>
                  </a:lnTo>
                  <a:lnTo>
                    <a:pt x="49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973;p139"/>
            <p:cNvSpPr/>
            <p:nvPr/>
          </p:nvSpPr>
          <p:spPr>
            <a:xfrm>
              <a:off x="2149350" y="1946925"/>
              <a:ext cx="128625" cy="453300"/>
            </a:xfrm>
            <a:custGeom>
              <a:avLst/>
              <a:gdLst/>
              <a:ahLst/>
              <a:cxnLst/>
              <a:rect l="l" t="t" r="r" b="b"/>
              <a:pathLst>
                <a:path w="5145" h="18132" extrusionOk="0">
                  <a:moveTo>
                    <a:pt x="346" y="0"/>
                  </a:moveTo>
                  <a:lnTo>
                    <a:pt x="0" y="12442"/>
                  </a:lnTo>
                  <a:lnTo>
                    <a:pt x="173" y="18132"/>
                  </a:lnTo>
                  <a:lnTo>
                    <a:pt x="5144" y="18132"/>
                  </a:lnTo>
                  <a:lnTo>
                    <a:pt x="4666" y="12150"/>
                  </a:lnTo>
                  <a:lnTo>
                    <a:pt x="5051" y="1542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974;p139"/>
            <p:cNvSpPr/>
            <p:nvPr/>
          </p:nvSpPr>
          <p:spPr>
            <a:xfrm>
              <a:off x="2165300" y="2340400"/>
              <a:ext cx="196100" cy="155875"/>
            </a:xfrm>
            <a:custGeom>
              <a:avLst/>
              <a:gdLst/>
              <a:ahLst/>
              <a:cxnLst/>
              <a:rect l="l" t="t" r="r" b="b"/>
              <a:pathLst>
                <a:path w="7844" h="6235" extrusionOk="0">
                  <a:moveTo>
                    <a:pt x="0" y="0"/>
                  </a:moveTo>
                  <a:lnTo>
                    <a:pt x="0" y="6234"/>
                  </a:lnTo>
                  <a:lnTo>
                    <a:pt x="7843" y="6234"/>
                  </a:lnTo>
                  <a:lnTo>
                    <a:pt x="78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975;p139"/>
            <p:cNvSpPr/>
            <p:nvPr/>
          </p:nvSpPr>
          <p:spPr>
            <a:xfrm>
              <a:off x="2199525" y="2379925"/>
              <a:ext cx="12325" cy="101400"/>
            </a:xfrm>
            <a:custGeom>
              <a:avLst/>
              <a:gdLst/>
              <a:ahLst/>
              <a:cxnLst/>
              <a:rect l="l" t="t" r="r" b="b"/>
              <a:pathLst>
                <a:path w="493" h="4056" fill="none" extrusionOk="0">
                  <a:moveTo>
                    <a:pt x="0" y="1"/>
                  </a:moveTo>
                  <a:lnTo>
                    <a:pt x="492" y="1"/>
                  </a:lnTo>
                  <a:lnTo>
                    <a:pt x="492" y="4055"/>
                  </a:lnTo>
                  <a:lnTo>
                    <a:pt x="0" y="4055"/>
                  </a:lnTo>
                  <a:close/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976;p139"/>
            <p:cNvSpPr/>
            <p:nvPr/>
          </p:nvSpPr>
          <p:spPr>
            <a:xfrm>
              <a:off x="2194200" y="2432100"/>
              <a:ext cx="21625" cy="21975"/>
            </a:xfrm>
            <a:custGeom>
              <a:avLst/>
              <a:gdLst/>
              <a:ahLst/>
              <a:cxnLst/>
              <a:rect l="l" t="t" r="r" b="b"/>
              <a:pathLst>
                <a:path w="865" h="879" extrusionOk="0">
                  <a:moveTo>
                    <a:pt x="1" y="1"/>
                  </a:moveTo>
                  <a:lnTo>
                    <a:pt x="1" y="878"/>
                  </a:lnTo>
                  <a:lnTo>
                    <a:pt x="865" y="878"/>
                  </a:lnTo>
                  <a:lnTo>
                    <a:pt x="8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977;p139"/>
            <p:cNvSpPr/>
            <p:nvPr/>
          </p:nvSpPr>
          <p:spPr>
            <a:xfrm>
              <a:off x="2179250" y="2340400"/>
              <a:ext cx="182150" cy="50850"/>
            </a:xfrm>
            <a:custGeom>
              <a:avLst/>
              <a:gdLst/>
              <a:ahLst/>
              <a:cxnLst/>
              <a:rect l="l" t="t" r="r" b="b"/>
              <a:pathLst>
                <a:path w="7286" h="2034" extrusionOk="0">
                  <a:moveTo>
                    <a:pt x="0" y="0"/>
                  </a:moveTo>
                  <a:lnTo>
                    <a:pt x="0" y="1582"/>
                  </a:lnTo>
                  <a:lnTo>
                    <a:pt x="3523" y="2034"/>
                  </a:lnTo>
                  <a:lnTo>
                    <a:pt x="7285" y="1582"/>
                  </a:lnTo>
                  <a:lnTo>
                    <a:pt x="72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978;p139"/>
            <p:cNvSpPr/>
            <p:nvPr/>
          </p:nvSpPr>
          <p:spPr>
            <a:xfrm>
              <a:off x="2179250" y="2379925"/>
              <a:ext cx="25" cy="104725"/>
            </a:xfrm>
            <a:custGeom>
              <a:avLst/>
              <a:gdLst/>
              <a:ahLst/>
              <a:cxnLst/>
              <a:rect l="l" t="t" r="r" b="b"/>
              <a:pathLst>
                <a:path w="1" h="4189" fill="none" extrusionOk="0">
                  <a:moveTo>
                    <a:pt x="0" y="1"/>
                  </a:moveTo>
                  <a:lnTo>
                    <a:pt x="0" y="4188"/>
                  </a:lnTo>
                </a:path>
              </a:pathLst>
            </a:custGeom>
            <a:noFill/>
            <a:ln w="265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979;p139"/>
            <p:cNvSpPr/>
            <p:nvPr/>
          </p:nvSpPr>
          <p:spPr>
            <a:xfrm>
              <a:off x="2249375" y="2322775"/>
              <a:ext cx="41900" cy="22950"/>
            </a:xfrm>
            <a:custGeom>
              <a:avLst/>
              <a:gdLst/>
              <a:ahLst/>
              <a:cxnLst/>
              <a:rect l="l" t="t" r="r" b="b"/>
              <a:pathLst>
                <a:path w="1676" h="918" fill="none" extrusionOk="0">
                  <a:moveTo>
                    <a:pt x="1675" y="918"/>
                  </a:moveTo>
                  <a:lnTo>
                    <a:pt x="0" y="918"/>
                  </a:lnTo>
                  <a:lnTo>
                    <a:pt x="0" y="506"/>
                  </a:lnTo>
                  <a:cubicBezTo>
                    <a:pt x="0" y="226"/>
                    <a:pt x="226" y="0"/>
                    <a:pt x="505" y="0"/>
                  </a:cubicBezTo>
                  <a:lnTo>
                    <a:pt x="1170" y="0"/>
                  </a:lnTo>
                  <a:cubicBezTo>
                    <a:pt x="1449" y="0"/>
                    <a:pt x="1675" y="226"/>
                    <a:pt x="1675" y="506"/>
                  </a:cubicBezTo>
                  <a:lnTo>
                    <a:pt x="1675" y="918"/>
                  </a:lnTo>
                  <a:close/>
                </a:path>
              </a:pathLst>
            </a:custGeom>
            <a:noFill/>
            <a:ln w="2650" cap="flat" cmpd="sng">
              <a:solidFill>
                <a:schemeClr val="accent4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980;p139"/>
            <p:cNvSpPr/>
            <p:nvPr/>
          </p:nvSpPr>
          <p:spPr>
            <a:xfrm>
              <a:off x="2236400" y="2450050"/>
              <a:ext cx="92425" cy="52900"/>
            </a:xfrm>
            <a:custGeom>
              <a:avLst/>
              <a:gdLst/>
              <a:ahLst/>
              <a:cxnLst/>
              <a:rect l="l" t="t" r="r" b="b"/>
              <a:pathLst>
                <a:path w="3697" h="2116" extrusionOk="0">
                  <a:moveTo>
                    <a:pt x="3696" y="1"/>
                  </a:moveTo>
                  <a:lnTo>
                    <a:pt x="1662" y="479"/>
                  </a:lnTo>
                  <a:cubicBezTo>
                    <a:pt x="1662" y="479"/>
                    <a:pt x="1649" y="798"/>
                    <a:pt x="1330" y="891"/>
                  </a:cubicBezTo>
                  <a:cubicBezTo>
                    <a:pt x="998" y="984"/>
                    <a:pt x="426" y="1250"/>
                    <a:pt x="253" y="1463"/>
                  </a:cubicBezTo>
                  <a:cubicBezTo>
                    <a:pt x="200" y="1529"/>
                    <a:pt x="228" y="1552"/>
                    <a:pt x="289" y="1552"/>
                  </a:cubicBezTo>
                  <a:cubicBezTo>
                    <a:pt x="411" y="1552"/>
                    <a:pt x="665" y="1463"/>
                    <a:pt x="665" y="1463"/>
                  </a:cubicBezTo>
                  <a:lnTo>
                    <a:pt x="665" y="1463"/>
                  </a:lnTo>
                  <a:cubicBezTo>
                    <a:pt x="665" y="1463"/>
                    <a:pt x="320" y="1835"/>
                    <a:pt x="1" y="1915"/>
                  </a:cubicBezTo>
                  <a:cubicBezTo>
                    <a:pt x="1" y="1915"/>
                    <a:pt x="302" y="2077"/>
                    <a:pt x="483" y="2077"/>
                  </a:cubicBezTo>
                  <a:cubicBezTo>
                    <a:pt x="495" y="2077"/>
                    <a:pt x="508" y="2076"/>
                    <a:pt x="519" y="2074"/>
                  </a:cubicBezTo>
                  <a:cubicBezTo>
                    <a:pt x="577" y="2061"/>
                    <a:pt x="639" y="2057"/>
                    <a:pt x="703" y="2057"/>
                  </a:cubicBezTo>
                  <a:cubicBezTo>
                    <a:pt x="831" y="2057"/>
                    <a:pt x="967" y="2074"/>
                    <a:pt x="1091" y="2074"/>
                  </a:cubicBezTo>
                  <a:cubicBezTo>
                    <a:pt x="1206" y="2074"/>
                    <a:pt x="1304" y="2116"/>
                    <a:pt x="1391" y="2116"/>
                  </a:cubicBezTo>
                  <a:cubicBezTo>
                    <a:pt x="1435" y="2116"/>
                    <a:pt x="1476" y="2105"/>
                    <a:pt x="1516" y="2074"/>
                  </a:cubicBezTo>
                  <a:cubicBezTo>
                    <a:pt x="1649" y="1995"/>
                    <a:pt x="1928" y="1915"/>
                    <a:pt x="2021" y="1490"/>
                  </a:cubicBezTo>
                  <a:lnTo>
                    <a:pt x="36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981;p139"/>
            <p:cNvSpPr/>
            <p:nvPr/>
          </p:nvSpPr>
          <p:spPr>
            <a:xfrm>
              <a:off x="2239075" y="1985475"/>
              <a:ext cx="175825" cy="504825"/>
            </a:xfrm>
            <a:custGeom>
              <a:avLst/>
              <a:gdLst/>
              <a:ahLst/>
              <a:cxnLst/>
              <a:rect l="l" t="t" r="r" b="b"/>
              <a:pathLst>
                <a:path w="7033" h="20193" extrusionOk="0">
                  <a:moveTo>
                    <a:pt x="1462" y="0"/>
                  </a:moveTo>
                  <a:lnTo>
                    <a:pt x="0" y="4945"/>
                  </a:lnTo>
                  <a:lnTo>
                    <a:pt x="2393" y="11685"/>
                  </a:lnTo>
                  <a:lnTo>
                    <a:pt x="1462" y="19208"/>
                  </a:lnTo>
                  <a:lnTo>
                    <a:pt x="3456" y="20192"/>
                  </a:lnTo>
                  <a:cubicBezTo>
                    <a:pt x="3456" y="20192"/>
                    <a:pt x="5916" y="15247"/>
                    <a:pt x="6474" y="13479"/>
                  </a:cubicBezTo>
                  <a:cubicBezTo>
                    <a:pt x="7032" y="11698"/>
                    <a:pt x="6275" y="8760"/>
                    <a:pt x="5105" y="5876"/>
                  </a:cubicBezTo>
                  <a:cubicBezTo>
                    <a:pt x="3948" y="2978"/>
                    <a:pt x="2659" y="572"/>
                    <a:pt x="14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982;p139"/>
            <p:cNvSpPr/>
            <p:nvPr/>
          </p:nvSpPr>
          <p:spPr>
            <a:xfrm>
              <a:off x="2328475" y="2437500"/>
              <a:ext cx="6650" cy="5975"/>
            </a:xfrm>
            <a:custGeom>
              <a:avLst/>
              <a:gdLst/>
              <a:ahLst/>
              <a:cxnLst/>
              <a:rect l="l" t="t" r="r" b="b"/>
              <a:pathLst>
                <a:path w="266" h="239" extrusionOk="0">
                  <a:moveTo>
                    <a:pt x="133" y="1"/>
                  </a:moveTo>
                  <a:cubicBezTo>
                    <a:pt x="111" y="1"/>
                    <a:pt x="87" y="8"/>
                    <a:pt x="67" y="24"/>
                  </a:cubicBezTo>
                  <a:cubicBezTo>
                    <a:pt x="13" y="64"/>
                    <a:pt x="0" y="144"/>
                    <a:pt x="40" y="197"/>
                  </a:cubicBezTo>
                  <a:cubicBezTo>
                    <a:pt x="61" y="225"/>
                    <a:pt x="90" y="239"/>
                    <a:pt x="121" y="239"/>
                  </a:cubicBezTo>
                  <a:cubicBezTo>
                    <a:pt x="147" y="239"/>
                    <a:pt x="175" y="229"/>
                    <a:pt x="199" y="210"/>
                  </a:cubicBezTo>
                  <a:cubicBezTo>
                    <a:pt x="253" y="184"/>
                    <a:pt x="266" y="104"/>
                    <a:pt x="226" y="51"/>
                  </a:cubicBezTo>
                  <a:cubicBezTo>
                    <a:pt x="202" y="19"/>
                    <a:pt x="168" y="1"/>
                    <a:pt x="1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983;p139"/>
            <p:cNvSpPr/>
            <p:nvPr/>
          </p:nvSpPr>
          <p:spPr>
            <a:xfrm>
              <a:off x="2322475" y="2457450"/>
              <a:ext cx="6675" cy="5850"/>
            </a:xfrm>
            <a:custGeom>
              <a:avLst/>
              <a:gdLst/>
              <a:ahLst/>
              <a:cxnLst/>
              <a:rect l="l" t="t" r="r" b="b"/>
              <a:pathLst>
                <a:path w="267" h="234" extrusionOk="0">
                  <a:moveTo>
                    <a:pt x="138" y="1"/>
                  </a:moveTo>
                  <a:cubicBezTo>
                    <a:pt x="113" y="1"/>
                    <a:pt x="88" y="8"/>
                    <a:pt x="67" y="24"/>
                  </a:cubicBezTo>
                  <a:cubicBezTo>
                    <a:pt x="14" y="64"/>
                    <a:pt x="1" y="143"/>
                    <a:pt x="41" y="197"/>
                  </a:cubicBezTo>
                  <a:cubicBezTo>
                    <a:pt x="64" y="220"/>
                    <a:pt x="100" y="234"/>
                    <a:pt x="138" y="234"/>
                  </a:cubicBezTo>
                  <a:cubicBezTo>
                    <a:pt x="164" y="234"/>
                    <a:pt x="191" y="227"/>
                    <a:pt x="213" y="210"/>
                  </a:cubicBezTo>
                  <a:cubicBezTo>
                    <a:pt x="267" y="183"/>
                    <a:pt x="267" y="104"/>
                    <a:pt x="227" y="50"/>
                  </a:cubicBezTo>
                  <a:cubicBezTo>
                    <a:pt x="211" y="18"/>
                    <a:pt x="175" y="1"/>
                    <a:pt x="1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984;p139"/>
            <p:cNvSpPr/>
            <p:nvPr/>
          </p:nvSpPr>
          <p:spPr>
            <a:xfrm>
              <a:off x="2307850" y="2403200"/>
              <a:ext cx="32600" cy="78125"/>
            </a:xfrm>
            <a:custGeom>
              <a:avLst/>
              <a:gdLst/>
              <a:ahLst/>
              <a:cxnLst/>
              <a:rect l="l" t="t" r="r" b="b"/>
              <a:pathLst>
                <a:path w="1304" h="3125" fill="none" extrusionOk="0">
                  <a:moveTo>
                    <a:pt x="1304" y="0"/>
                  </a:moveTo>
                  <a:lnTo>
                    <a:pt x="1" y="3124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985;p139"/>
            <p:cNvSpPr/>
            <p:nvPr/>
          </p:nvSpPr>
          <p:spPr>
            <a:xfrm>
              <a:off x="2268300" y="2090800"/>
              <a:ext cx="13325" cy="99075"/>
            </a:xfrm>
            <a:custGeom>
              <a:avLst/>
              <a:gdLst/>
              <a:ahLst/>
              <a:cxnLst/>
              <a:rect l="l" t="t" r="r" b="b"/>
              <a:pathLst>
                <a:path w="533" h="3963" fill="none" extrusionOk="0">
                  <a:moveTo>
                    <a:pt x="1" y="3962"/>
                  </a:moveTo>
                  <a:lnTo>
                    <a:pt x="533" y="1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986;p139"/>
            <p:cNvSpPr/>
            <p:nvPr/>
          </p:nvSpPr>
          <p:spPr>
            <a:xfrm>
              <a:off x="2142025" y="1964850"/>
              <a:ext cx="139275" cy="167525"/>
            </a:xfrm>
            <a:custGeom>
              <a:avLst/>
              <a:gdLst/>
              <a:ahLst/>
              <a:cxnLst/>
              <a:rect l="l" t="t" r="r" b="b"/>
              <a:pathLst>
                <a:path w="5571" h="6701" extrusionOk="0">
                  <a:moveTo>
                    <a:pt x="785" y="1"/>
                  </a:moveTo>
                  <a:lnTo>
                    <a:pt x="1" y="6701"/>
                  </a:lnTo>
                  <a:lnTo>
                    <a:pt x="4799" y="6701"/>
                  </a:lnTo>
                  <a:lnTo>
                    <a:pt x="55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987;p139"/>
            <p:cNvSpPr/>
            <p:nvPr/>
          </p:nvSpPr>
          <p:spPr>
            <a:xfrm>
              <a:off x="2179925" y="1986800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0" y="0"/>
                  </a:moveTo>
                  <a:lnTo>
                    <a:pt x="3363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988;p139"/>
            <p:cNvSpPr/>
            <p:nvPr/>
          </p:nvSpPr>
          <p:spPr>
            <a:xfrm>
              <a:off x="2177575" y="2007400"/>
              <a:ext cx="84125" cy="25"/>
            </a:xfrm>
            <a:custGeom>
              <a:avLst/>
              <a:gdLst/>
              <a:ahLst/>
              <a:cxnLst/>
              <a:rect l="l" t="t" r="r" b="b"/>
              <a:pathLst>
                <a:path w="3365" h="1" fill="none" extrusionOk="0">
                  <a:moveTo>
                    <a:pt x="1" y="0"/>
                  </a:moveTo>
                  <a:lnTo>
                    <a:pt x="3364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989;p139"/>
            <p:cNvSpPr/>
            <p:nvPr/>
          </p:nvSpPr>
          <p:spPr>
            <a:xfrm>
              <a:off x="2174925" y="2028000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1" y="1"/>
                  </a:moveTo>
                  <a:lnTo>
                    <a:pt x="3364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990;p139"/>
            <p:cNvSpPr/>
            <p:nvPr/>
          </p:nvSpPr>
          <p:spPr>
            <a:xfrm>
              <a:off x="2172275" y="2048275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0" y="0"/>
                  </a:moveTo>
                  <a:lnTo>
                    <a:pt x="3363" y="0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991;p139"/>
            <p:cNvSpPr/>
            <p:nvPr/>
          </p:nvSpPr>
          <p:spPr>
            <a:xfrm>
              <a:off x="2169950" y="2068875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0" y="1"/>
                  </a:moveTo>
                  <a:lnTo>
                    <a:pt x="3363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992;p139"/>
            <p:cNvSpPr/>
            <p:nvPr/>
          </p:nvSpPr>
          <p:spPr>
            <a:xfrm>
              <a:off x="2167275" y="2089475"/>
              <a:ext cx="84125" cy="25"/>
            </a:xfrm>
            <a:custGeom>
              <a:avLst/>
              <a:gdLst/>
              <a:ahLst/>
              <a:cxnLst/>
              <a:rect l="l" t="t" r="r" b="b"/>
              <a:pathLst>
                <a:path w="3365" h="1" fill="none" extrusionOk="0">
                  <a:moveTo>
                    <a:pt x="1" y="1"/>
                  </a:moveTo>
                  <a:lnTo>
                    <a:pt x="3364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993;p139"/>
            <p:cNvSpPr/>
            <p:nvPr/>
          </p:nvSpPr>
          <p:spPr>
            <a:xfrm>
              <a:off x="2164625" y="2110075"/>
              <a:ext cx="84100" cy="25"/>
            </a:xfrm>
            <a:custGeom>
              <a:avLst/>
              <a:gdLst/>
              <a:ahLst/>
              <a:cxnLst/>
              <a:rect l="l" t="t" r="r" b="b"/>
              <a:pathLst>
                <a:path w="3364" h="1" fill="none" extrusionOk="0">
                  <a:moveTo>
                    <a:pt x="1" y="1"/>
                  </a:moveTo>
                  <a:lnTo>
                    <a:pt x="3364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994;p139"/>
            <p:cNvSpPr/>
            <p:nvPr/>
          </p:nvSpPr>
          <p:spPr>
            <a:xfrm>
              <a:off x="2111775" y="2027675"/>
              <a:ext cx="82450" cy="114350"/>
            </a:xfrm>
            <a:custGeom>
              <a:avLst/>
              <a:gdLst/>
              <a:ahLst/>
              <a:cxnLst/>
              <a:rect l="l" t="t" r="r" b="b"/>
              <a:pathLst>
                <a:path w="3298" h="4574" extrusionOk="0">
                  <a:moveTo>
                    <a:pt x="2608" y="0"/>
                  </a:moveTo>
                  <a:cubicBezTo>
                    <a:pt x="2424" y="0"/>
                    <a:pt x="1799" y="515"/>
                    <a:pt x="1397" y="1064"/>
                  </a:cubicBezTo>
                  <a:cubicBezTo>
                    <a:pt x="958" y="1649"/>
                    <a:pt x="519" y="2925"/>
                    <a:pt x="519" y="2925"/>
                  </a:cubicBezTo>
                  <a:lnTo>
                    <a:pt x="1" y="3549"/>
                  </a:lnTo>
                  <a:lnTo>
                    <a:pt x="705" y="4573"/>
                  </a:lnTo>
                  <a:lnTo>
                    <a:pt x="1476" y="3310"/>
                  </a:lnTo>
                  <a:cubicBezTo>
                    <a:pt x="1928" y="3071"/>
                    <a:pt x="2460" y="2220"/>
                    <a:pt x="2460" y="2220"/>
                  </a:cubicBezTo>
                  <a:cubicBezTo>
                    <a:pt x="2460" y="2220"/>
                    <a:pt x="2637" y="2239"/>
                    <a:pt x="2814" y="2239"/>
                  </a:cubicBezTo>
                  <a:cubicBezTo>
                    <a:pt x="2973" y="2239"/>
                    <a:pt x="3133" y="2224"/>
                    <a:pt x="3165" y="2167"/>
                  </a:cubicBezTo>
                  <a:cubicBezTo>
                    <a:pt x="3244" y="2047"/>
                    <a:pt x="2314" y="1782"/>
                    <a:pt x="2314" y="1782"/>
                  </a:cubicBezTo>
                  <a:cubicBezTo>
                    <a:pt x="2314" y="1782"/>
                    <a:pt x="3165" y="1409"/>
                    <a:pt x="3205" y="1330"/>
                  </a:cubicBezTo>
                  <a:cubicBezTo>
                    <a:pt x="3298" y="1143"/>
                    <a:pt x="3098" y="1090"/>
                    <a:pt x="3098" y="1090"/>
                  </a:cubicBezTo>
                  <a:cubicBezTo>
                    <a:pt x="3098" y="1090"/>
                    <a:pt x="3244" y="1064"/>
                    <a:pt x="3244" y="931"/>
                  </a:cubicBezTo>
                  <a:cubicBezTo>
                    <a:pt x="3244" y="870"/>
                    <a:pt x="2989" y="854"/>
                    <a:pt x="2710" y="854"/>
                  </a:cubicBezTo>
                  <a:cubicBezTo>
                    <a:pt x="2376" y="854"/>
                    <a:pt x="2008" y="878"/>
                    <a:pt x="2008" y="878"/>
                  </a:cubicBezTo>
                  <a:cubicBezTo>
                    <a:pt x="2008" y="878"/>
                    <a:pt x="2739" y="120"/>
                    <a:pt x="2646" y="14"/>
                  </a:cubicBezTo>
                  <a:cubicBezTo>
                    <a:pt x="2637" y="5"/>
                    <a:pt x="2624" y="0"/>
                    <a:pt x="2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995;p139"/>
            <p:cNvSpPr/>
            <p:nvPr/>
          </p:nvSpPr>
          <p:spPr>
            <a:xfrm>
              <a:off x="2164300" y="2055575"/>
              <a:ext cx="23950" cy="5350"/>
            </a:xfrm>
            <a:custGeom>
              <a:avLst/>
              <a:gdLst/>
              <a:ahLst/>
              <a:cxnLst/>
              <a:rect l="l" t="t" r="r" b="b"/>
              <a:pathLst>
                <a:path w="958" h="214" fill="none" extrusionOk="0">
                  <a:moveTo>
                    <a:pt x="957" y="1"/>
                  </a:moveTo>
                  <a:lnTo>
                    <a:pt x="0" y="214"/>
                  </a:lnTo>
                </a:path>
              </a:pathLst>
            </a:custGeom>
            <a:noFill/>
            <a:ln w="2325" cap="flat" cmpd="sng">
              <a:solidFill>
                <a:schemeClr val="accen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996;p139"/>
            <p:cNvSpPr/>
            <p:nvPr/>
          </p:nvSpPr>
          <p:spPr>
            <a:xfrm>
              <a:off x="2060275" y="1950225"/>
              <a:ext cx="88425" cy="35275"/>
            </a:xfrm>
            <a:custGeom>
              <a:avLst/>
              <a:gdLst/>
              <a:ahLst/>
              <a:cxnLst/>
              <a:rect l="l" t="t" r="r" b="b"/>
              <a:pathLst>
                <a:path w="3537" h="1411" fill="none" extrusionOk="0">
                  <a:moveTo>
                    <a:pt x="0" y="174"/>
                  </a:moveTo>
                  <a:lnTo>
                    <a:pt x="997" y="1410"/>
                  </a:lnTo>
                  <a:lnTo>
                    <a:pt x="1569" y="586"/>
                  </a:lnTo>
                  <a:lnTo>
                    <a:pt x="2473" y="1317"/>
                  </a:lnTo>
                  <a:lnTo>
                    <a:pt x="3536" y="1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997;p139"/>
            <p:cNvSpPr/>
            <p:nvPr/>
          </p:nvSpPr>
          <p:spPr>
            <a:xfrm>
              <a:off x="2101150" y="1979150"/>
              <a:ext cx="12650" cy="366575"/>
            </a:xfrm>
            <a:custGeom>
              <a:avLst/>
              <a:gdLst/>
              <a:ahLst/>
              <a:cxnLst/>
              <a:rect l="l" t="t" r="r" b="b"/>
              <a:pathLst>
                <a:path w="506" h="14663" fill="none" extrusionOk="0">
                  <a:moveTo>
                    <a:pt x="1" y="0"/>
                  </a:moveTo>
                  <a:lnTo>
                    <a:pt x="506" y="14663"/>
                  </a:lnTo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998;p139"/>
            <p:cNvSpPr/>
            <p:nvPr/>
          </p:nvSpPr>
          <p:spPr>
            <a:xfrm>
              <a:off x="1954925" y="1949900"/>
              <a:ext cx="134275" cy="456325"/>
            </a:xfrm>
            <a:custGeom>
              <a:avLst/>
              <a:gdLst/>
              <a:ahLst/>
              <a:cxnLst/>
              <a:rect l="l" t="t" r="r" b="b"/>
              <a:pathLst>
                <a:path w="5371" h="18253" extrusionOk="0">
                  <a:moveTo>
                    <a:pt x="3949" y="1"/>
                  </a:moveTo>
                  <a:lnTo>
                    <a:pt x="227" y="2088"/>
                  </a:lnTo>
                  <a:lnTo>
                    <a:pt x="838" y="8176"/>
                  </a:lnTo>
                  <a:lnTo>
                    <a:pt x="1" y="18252"/>
                  </a:lnTo>
                  <a:lnTo>
                    <a:pt x="5052" y="18252"/>
                  </a:lnTo>
                  <a:lnTo>
                    <a:pt x="5371" y="12549"/>
                  </a:lnTo>
                  <a:lnTo>
                    <a:pt x="394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999;p139"/>
            <p:cNvSpPr/>
            <p:nvPr/>
          </p:nvSpPr>
          <p:spPr>
            <a:xfrm>
              <a:off x="2013075" y="1956550"/>
              <a:ext cx="56525" cy="246950"/>
            </a:xfrm>
            <a:custGeom>
              <a:avLst/>
              <a:gdLst/>
              <a:ahLst/>
              <a:cxnLst/>
              <a:rect l="l" t="t" r="r" b="b"/>
              <a:pathLst>
                <a:path w="2261" h="9878" fill="none" extrusionOk="0">
                  <a:moveTo>
                    <a:pt x="1463" y="1"/>
                  </a:moveTo>
                  <a:lnTo>
                    <a:pt x="1" y="1822"/>
                  </a:lnTo>
                  <a:lnTo>
                    <a:pt x="1662" y="4666"/>
                  </a:lnTo>
                  <a:lnTo>
                    <a:pt x="453" y="5756"/>
                  </a:lnTo>
                  <a:lnTo>
                    <a:pt x="2261" y="9877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000;p139"/>
            <p:cNvSpPr/>
            <p:nvPr/>
          </p:nvSpPr>
          <p:spPr>
            <a:xfrm>
              <a:off x="1954925" y="2057250"/>
              <a:ext cx="134275" cy="348975"/>
            </a:xfrm>
            <a:custGeom>
              <a:avLst/>
              <a:gdLst/>
              <a:ahLst/>
              <a:cxnLst/>
              <a:rect l="l" t="t" r="r" b="b"/>
              <a:pathLst>
                <a:path w="5371" h="13959" extrusionOk="0">
                  <a:moveTo>
                    <a:pt x="1290" y="0"/>
                  </a:moveTo>
                  <a:lnTo>
                    <a:pt x="479" y="359"/>
                  </a:lnTo>
                  <a:lnTo>
                    <a:pt x="838" y="3882"/>
                  </a:lnTo>
                  <a:lnTo>
                    <a:pt x="1" y="13958"/>
                  </a:lnTo>
                  <a:lnTo>
                    <a:pt x="718" y="13958"/>
                  </a:lnTo>
                  <a:lnTo>
                    <a:pt x="5238" y="10715"/>
                  </a:lnTo>
                  <a:lnTo>
                    <a:pt x="5371" y="8255"/>
                  </a:lnTo>
                  <a:lnTo>
                    <a:pt x="4826" y="3390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001;p139"/>
            <p:cNvSpPr/>
            <p:nvPr/>
          </p:nvSpPr>
          <p:spPr>
            <a:xfrm>
              <a:off x="1864050" y="2002075"/>
              <a:ext cx="285650" cy="370875"/>
            </a:xfrm>
            <a:custGeom>
              <a:avLst/>
              <a:gdLst/>
              <a:ahLst/>
              <a:cxnLst/>
              <a:rect l="l" t="t" r="r" b="b"/>
              <a:pathLst>
                <a:path w="11426" h="14835" extrusionOk="0">
                  <a:moveTo>
                    <a:pt x="3862" y="1"/>
                  </a:moveTo>
                  <a:cubicBezTo>
                    <a:pt x="3117" y="439"/>
                    <a:pt x="2492" y="1290"/>
                    <a:pt x="1854" y="3164"/>
                  </a:cubicBezTo>
                  <a:cubicBezTo>
                    <a:pt x="1229" y="5039"/>
                    <a:pt x="485" y="9106"/>
                    <a:pt x="206" y="11579"/>
                  </a:cubicBezTo>
                  <a:cubicBezTo>
                    <a:pt x="1" y="13308"/>
                    <a:pt x="1260" y="14834"/>
                    <a:pt x="2914" y="14834"/>
                  </a:cubicBezTo>
                  <a:cubicBezTo>
                    <a:pt x="3727" y="14834"/>
                    <a:pt x="4634" y="14466"/>
                    <a:pt x="5510" y="13573"/>
                  </a:cubicBezTo>
                  <a:cubicBezTo>
                    <a:pt x="8155" y="10848"/>
                    <a:pt x="11425" y="6501"/>
                    <a:pt x="11425" y="6501"/>
                  </a:cubicBezTo>
                  <a:lnTo>
                    <a:pt x="9777" y="4108"/>
                  </a:lnTo>
                  <a:lnTo>
                    <a:pt x="5164" y="7365"/>
                  </a:lnTo>
                  <a:cubicBezTo>
                    <a:pt x="5164" y="7365"/>
                    <a:pt x="5337" y="5424"/>
                    <a:pt x="5404" y="4095"/>
                  </a:cubicBezTo>
                  <a:cubicBezTo>
                    <a:pt x="5483" y="2752"/>
                    <a:pt x="4819" y="373"/>
                    <a:pt x="38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002;p139"/>
            <p:cNvSpPr/>
            <p:nvPr/>
          </p:nvSpPr>
          <p:spPr>
            <a:xfrm>
              <a:off x="1933000" y="2186200"/>
              <a:ext cx="60175" cy="45550"/>
            </a:xfrm>
            <a:custGeom>
              <a:avLst/>
              <a:gdLst/>
              <a:ahLst/>
              <a:cxnLst/>
              <a:rect l="l" t="t" r="r" b="b"/>
              <a:pathLst>
                <a:path w="2407" h="1822" fill="none" extrusionOk="0">
                  <a:moveTo>
                    <a:pt x="2406" y="0"/>
                  </a:moveTo>
                  <a:lnTo>
                    <a:pt x="0" y="1821"/>
                  </a:lnTo>
                </a:path>
              </a:pathLst>
            </a:custGeom>
            <a:noFill/>
            <a:ln w="2325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003;p139"/>
            <p:cNvSpPr/>
            <p:nvPr/>
          </p:nvSpPr>
          <p:spPr>
            <a:xfrm>
              <a:off x="2072575" y="2150300"/>
              <a:ext cx="62175" cy="55850"/>
            </a:xfrm>
            <a:custGeom>
              <a:avLst/>
              <a:gdLst/>
              <a:ahLst/>
              <a:cxnLst/>
              <a:rect l="l" t="t" r="r" b="b"/>
              <a:pathLst>
                <a:path w="2487" h="2234" fill="none" extrusionOk="0">
                  <a:moveTo>
                    <a:pt x="2486" y="0"/>
                  </a:moveTo>
                  <a:lnTo>
                    <a:pt x="0" y="2234"/>
                  </a:lnTo>
                </a:path>
              </a:pathLst>
            </a:custGeom>
            <a:noFill/>
            <a:ln w="2325" cap="flat" cmpd="sng">
              <a:solidFill>
                <a:schemeClr val="dk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004;p139"/>
            <p:cNvSpPr/>
            <p:nvPr/>
          </p:nvSpPr>
          <p:spPr>
            <a:xfrm>
              <a:off x="2114775" y="2148975"/>
              <a:ext cx="6000" cy="6000"/>
            </a:xfrm>
            <a:custGeom>
              <a:avLst/>
              <a:gdLst/>
              <a:ahLst/>
              <a:cxnLst/>
              <a:rect l="l" t="t" r="r" b="b"/>
              <a:pathLst>
                <a:path w="240" h="240" extrusionOk="0">
                  <a:moveTo>
                    <a:pt x="120" y="0"/>
                  </a:moveTo>
                  <a:cubicBezTo>
                    <a:pt x="54" y="0"/>
                    <a:pt x="1" y="53"/>
                    <a:pt x="1" y="120"/>
                  </a:cubicBezTo>
                  <a:cubicBezTo>
                    <a:pt x="1" y="186"/>
                    <a:pt x="54" y="239"/>
                    <a:pt x="120" y="239"/>
                  </a:cubicBezTo>
                  <a:cubicBezTo>
                    <a:pt x="187" y="239"/>
                    <a:pt x="240" y="186"/>
                    <a:pt x="240" y="120"/>
                  </a:cubicBezTo>
                  <a:cubicBezTo>
                    <a:pt x="240" y="53"/>
                    <a:pt x="187" y="0"/>
                    <a:pt x="1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005;p139"/>
            <p:cNvSpPr/>
            <p:nvPr/>
          </p:nvSpPr>
          <p:spPr>
            <a:xfrm>
              <a:off x="2098500" y="2161600"/>
              <a:ext cx="5675" cy="6000"/>
            </a:xfrm>
            <a:custGeom>
              <a:avLst/>
              <a:gdLst/>
              <a:ahLst/>
              <a:cxnLst/>
              <a:rect l="l" t="t" r="r" b="b"/>
              <a:pathLst>
                <a:path w="227" h="240" extrusionOk="0">
                  <a:moveTo>
                    <a:pt x="107" y="0"/>
                  </a:moveTo>
                  <a:cubicBezTo>
                    <a:pt x="53" y="0"/>
                    <a:pt x="0" y="54"/>
                    <a:pt x="0" y="120"/>
                  </a:cubicBezTo>
                  <a:cubicBezTo>
                    <a:pt x="0" y="186"/>
                    <a:pt x="53" y="240"/>
                    <a:pt x="107" y="240"/>
                  </a:cubicBezTo>
                  <a:cubicBezTo>
                    <a:pt x="173" y="240"/>
                    <a:pt x="226" y="186"/>
                    <a:pt x="226" y="120"/>
                  </a:cubicBezTo>
                  <a:cubicBezTo>
                    <a:pt x="226" y="54"/>
                    <a:pt x="173" y="0"/>
                    <a:pt x="1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006;p139"/>
            <p:cNvSpPr/>
            <p:nvPr/>
          </p:nvSpPr>
          <p:spPr>
            <a:xfrm>
              <a:off x="2033350" y="3140300"/>
              <a:ext cx="76475" cy="25"/>
            </a:xfrm>
            <a:custGeom>
              <a:avLst/>
              <a:gdLst/>
              <a:ahLst/>
              <a:cxnLst/>
              <a:rect l="l" t="t" r="r" b="b"/>
              <a:pathLst>
                <a:path w="3059" h="1" fill="none" extrusionOk="0">
                  <a:moveTo>
                    <a:pt x="1" y="0"/>
                  </a:moveTo>
                  <a:lnTo>
                    <a:pt x="3058" y="0"/>
                  </a:lnTo>
                </a:path>
              </a:pathLst>
            </a:custGeom>
            <a:noFill/>
            <a:ln w="265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007;p139"/>
            <p:cNvSpPr/>
            <p:nvPr/>
          </p:nvSpPr>
          <p:spPr>
            <a:xfrm>
              <a:off x="2237750" y="3140300"/>
              <a:ext cx="76450" cy="25"/>
            </a:xfrm>
            <a:custGeom>
              <a:avLst/>
              <a:gdLst/>
              <a:ahLst/>
              <a:cxnLst/>
              <a:rect l="l" t="t" r="r" b="b"/>
              <a:pathLst>
                <a:path w="3058" h="1" fill="none" extrusionOk="0">
                  <a:moveTo>
                    <a:pt x="0" y="0"/>
                  </a:moveTo>
                  <a:lnTo>
                    <a:pt x="3057" y="0"/>
                  </a:lnTo>
                </a:path>
              </a:pathLst>
            </a:custGeom>
            <a:noFill/>
            <a:ln w="2650" cap="flat" cmpd="sng">
              <a:solidFill>
                <a:schemeClr val="dk2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008;p139"/>
            <p:cNvSpPr/>
            <p:nvPr/>
          </p:nvSpPr>
          <p:spPr>
            <a:xfrm>
              <a:off x="2193200" y="2297525"/>
              <a:ext cx="56200" cy="9975"/>
            </a:xfrm>
            <a:custGeom>
              <a:avLst/>
              <a:gdLst/>
              <a:ahLst/>
              <a:cxnLst/>
              <a:rect l="l" t="t" r="r" b="b"/>
              <a:pathLst>
                <a:path w="2248" h="399" fill="none" extrusionOk="0">
                  <a:moveTo>
                    <a:pt x="1" y="0"/>
                  </a:moveTo>
                  <a:lnTo>
                    <a:pt x="2247" y="0"/>
                  </a:lnTo>
                  <a:lnTo>
                    <a:pt x="2247" y="399"/>
                  </a:lnTo>
                  <a:lnTo>
                    <a:pt x="1" y="399"/>
                  </a:lnTo>
                  <a:close/>
                </a:path>
              </a:pathLst>
            </a:custGeom>
            <a:noFill/>
            <a:ln w="2325" cap="flat" cmpd="sng">
              <a:solidFill>
                <a:schemeClr val="lt1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009;p139"/>
            <p:cNvSpPr/>
            <p:nvPr/>
          </p:nvSpPr>
          <p:spPr>
            <a:xfrm>
              <a:off x="2230750" y="1828950"/>
              <a:ext cx="47225" cy="111675"/>
            </a:xfrm>
            <a:custGeom>
              <a:avLst/>
              <a:gdLst/>
              <a:ahLst/>
              <a:cxnLst/>
              <a:rect l="l" t="t" r="r" b="b"/>
              <a:pathLst>
                <a:path w="1889" h="4467" fill="none" extrusionOk="0">
                  <a:moveTo>
                    <a:pt x="1" y="0"/>
                  </a:moveTo>
                  <a:lnTo>
                    <a:pt x="1888" y="0"/>
                  </a:lnTo>
                  <a:lnTo>
                    <a:pt x="1888" y="4466"/>
                  </a:lnTo>
                  <a:lnTo>
                    <a:pt x="1" y="4466"/>
                  </a:lnTo>
                  <a:close/>
                </a:path>
              </a:pathLst>
            </a:custGeom>
            <a:noFill/>
            <a:ln w="2650" cap="flat" cmpd="sng">
              <a:solidFill>
                <a:schemeClr val="accent6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010;p139"/>
            <p:cNvSpPr/>
            <p:nvPr/>
          </p:nvSpPr>
          <p:spPr>
            <a:xfrm>
              <a:off x="2230750" y="1801675"/>
              <a:ext cx="47225" cy="25"/>
            </a:xfrm>
            <a:custGeom>
              <a:avLst/>
              <a:gdLst/>
              <a:ahLst/>
              <a:cxnLst/>
              <a:rect l="l" t="t" r="r" b="b"/>
              <a:pathLst>
                <a:path w="1889" h="1" fill="none" extrusionOk="0">
                  <a:moveTo>
                    <a:pt x="1" y="1"/>
                  </a:moveTo>
                  <a:lnTo>
                    <a:pt x="1888" y="1"/>
                  </a:lnTo>
                </a:path>
              </a:pathLst>
            </a:custGeom>
            <a:noFill/>
            <a:ln w="2650" cap="flat" cmpd="sng">
              <a:solidFill>
                <a:schemeClr val="accent6"/>
              </a:solidFill>
              <a:prstDash val="solid"/>
              <a:miter lim="1329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7" name="Google Shape;650;p61"/>
          <p:cNvSpPr txBox="1"/>
          <p:nvPr/>
        </p:nvSpPr>
        <p:spPr>
          <a:xfrm>
            <a:off x="3158250" y="3584618"/>
            <a:ext cx="4585486" cy="114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Save drafts and publish finalized content directly.</a:t>
            </a:r>
          </a:p>
        </p:txBody>
      </p:sp>
      <p:sp>
        <p:nvSpPr>
          <p:cNvPr id="6" name="Google Shape;642;p61">
            <a:extLst>
              <a:ext uri="{FF2B5EF4-FFF2-40B4-BE49-F238E27FC236}">
                <a16:creationId xmlns:a16="http://schemas.microsoft.com/office/drawing/2014/main" id="{C7583ACD-9A2A-6E0C-7404-69E11A2BB93E}"/>
              </a:ext>
            </a:extLst>
          </p:cNvPr>
          <p:cNvSpPr/>
          <p:nvPr/>
        </p:nvSpPr>
        <p:spPr>
          <a:xfrm>
            <a:off x="2736961" y="2244517"/>
            <a:ext cx="5324682" cy="971700"/>
          </a:xfrm>
          <a:prstGeom prst="homePlate">
            <a:avLst>
              <a:gd name="adj" fmla="val 50000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644;p61">
            <a:extLst>
              <a:ext uri="{FF2B5EF4-FFF2-40B4-BE49-F238E27FC236}">
                <a16:creationId xmlns:a16="http://schemas.microsoft.com/office/drawing/2014/main" id="{510B2D14-B144-B679-D423-01D682367B6F}"/>
              </a:ext>
            </a:extLst>
          </p:cNvPr>
          <p:cNvSpPr/>
          <p:nvPr/>
        </p:nvSpPr>
        <p:spPr>
          <a:xfrm>
            <a:off x="8061643" y="2205597"/>
            <a:ext cx="971700" cy="971700"/>
          </a:xfrm>
          <a:prstGeom prst="ellipse">
            <a:avLst/>
          </a:prstGeom>
          <a:solidFill>
            <a:srgbClr val="7030A0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  <a:endParaRPr sz="3000" b="1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Google Shape;645;p61">
            <a:extLst>
              <a:ext uri="{FF2B5EF4-FFF2-40B4-BE49-F238E27FC236}">
                <a16:creationId xmlns:a16="http://schemas.microsoft.com/office/drawing/2014/main" id="{98699D95-8402-4C5C-C479-889EC1B31FFD}"/>
              </a:ext>
            </a:extLst>
          </p:cNvPr>
          <p:cNvSpPr txBox="1"/>
          <p:nvPr/>
        </p:nvSpPr>
        <p:spPr>
          <a:xfrm>
            <a:off x="3131634" y="2271997"/>
            <a:ext cx="3260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800" b="1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AI Generated Lecture</a:t>
            </a:r>
          </a:p>
        </p:txBody>
      </p:sp>
      <p:sp>
        <p:nvSpPr>
          <p:cNvPr id="9" name="Google Shape;646;p61">
            <a:extLst>
              <a:ext uri="{FF2B5EF4-FFF2-40B4-BE49-F238E27FC236}">
                <a16:creationId xmlns:a16="http://schemas.microsoft.com/office/drawing/2014/main" id="{A8666E8D-40D9-ABB0-1EA2-76F16A756C41}"/>
              </a:ext>
            </a:extLst>
          </p:cNvPr>
          <p:cNvSpPr txBox="1"/>
          <p:nvPr/>
        </p:nvSpPr>
        <p:spPr>
          <a:xfrm>
            <a:off x="3276628" y="2517645"/>
            <a:ext cx="3260100" cy="6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sz="1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650;p61">
            <a:extLst>
              <a:ext uri="{FF2B5EF4-FFF2-40B4-BE49-F238E27FC236}">
                <a16:creationId xmlns:a16="http://schemas.microsoft.com/office/drawing/2014/main" id="{CFD2B0E2-3E4B-CA6B-8258-14D17739F5B1}"/>
              </a:ext>
            </a:extLst>
          </p:cNvPr>
          <p:cNvSpPr txBox="1"/>
          <p:nvPr/>
        </p:nvSpPr>
        <p:spPr>
          <a:xfrm>
            <a:off x="3158250" y="2602286"/>
            <a:ext cx="4963858" cy="648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Suggestions for topics, objectives, and resources.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Auto-generated outlines for creativity and efficiency. </a:t>
            </a:r>
          </a:p>
          <a:p>
            <a:endParaRPr lang="en-US" sz="1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duct Development Project Proposal XL by Slidesgo">
  <a:themeElements>
    <a:clrScheme name="Simple Light">
      <a:dk1>
        <a:srgbClr val="1A2263"/>
      </a:dk1>
      <a:lt1>
        <a:srgbClr val="FFF0DE"/>
      </a:lt1>
      <a:dk2>
        <a:srgbClr val="444444"/>
      </a:dk2>
      <a:lt2>
        <a:srgbClr val="DB4646"/>
      </a:lt2>
      <a:accent1>
        <a:srgbClr val="F76868"/>
      </a:accent1>
      <a:accent2>
        <a:srgbClr val="945526"/>
      </a:accent2>
      <a:accent3>
        <a:srgbClr val="EBCAB3"/>
      </a:accent3>
      <a:accent4>
        <a:srgbClr val="DEA23C"/>
      </a:accent4>
      <a:accent5>
        <a:srgbClr val="536E4C"/>
      </a:accent5>
      <a:accent6>
        <a:srgbClr val="3D489C"/>
      </a:accent6>
      <a:hlink>
        <a:srgbClr val="1A22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995</TotalTime>
  <Words>438</Words>
  <Application>Microsoft Office PowerPoint</Application>
  <PresentationFormat>On-screen Show (16:9)</PresentationFormat>
  <Paragraphs>93</Paragraphs>
  <Slides>23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SFMono-Regular</vt:lpstr>
      <vt:lpstr>Montserrat Black</vt:lpstr>
      <vt:lpstr>Times New Roman</vt:lpstr>
      <vt:lpstr>Open Sans</vt:lpstr>
      <vt:lpstr>Lato</vt:lpstr>
      <vt:lpstr>Product Development Project Proposal XL by Slidesgo</vt:lpstr>
      <vt:lpstr>Content Generation Engine (CGE) for AI-Assisted LMS</vt:lpstr>
      <vt:lpstr>Introduction </vt:lpstr>
      <vt:lpstr>What is CGE?</vt:lpstr>
      <vt:lpstr>Stakeholders </vt:lpstr>
      <vt:lpstr>Use Case diagram</vt:lpstr>
      <vt:lpstr>PowerPoint Presentation</vt:lpstr>
      <vt:lpstr>Sequence Diagram</vt:lpstr>
      <vt:lpstr>Core Functionalities - Overview</vt:lpstr>
      <vt:lpstr>Core Functionalities - Overview</vt:lpstr>
      <vt:lpstr>Core Functionalities - Advanced Features</vt:lpstr>
      <vt:lpstr>Core Functionalities</vt:lpstr>
      <vt:lpstr>Proposed Design Patterns and Principles</vt:lpstr>
      <vt:lpstr>PowerPoint Presentation</vt:lpstr>
      <vt:lpstr>PowerPoint Presentation</vt:lpstr>
      <vt:lpstr>Code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Development Project Proposal</dc:title>
  <dc:creator>Laiba Binta Tahir</dc:creator>
  <cp:lastModifiedBy>Laiba binta tahir</cp:lastModifiedBy>
  <cp:revision>130</cp:revision>
  <dcterms:modified xsi:type="dcterms:W3CDTF">2025-01-08T05:24:07Z</dcterms:modified>
</cp:coreProperties>
</file>