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60" r:id="rId3"/>
    <p:sldId id="276" r:id="rId4"/>
    <p:sldId id="277" r:id="rId5"/>
    <p:sldId id="278" r:id="rId6"/>
    <p:sldId id="279" r:id="rId7"/>
    <p:sldId id="280" r:id="rId8"/>
    <p:sldId id="281" r:id="rId9"/>
    <p:sldId id="282" r:id="rId10"/>
    <p:sldId id="283" r:id="rId11"/>
    <p:sldId id="284" r:id="rId12"/>
    <p:sldId id="285" r:id="rId13"/>
    <p:sldId id="286" r:id="rId14"/>
    <p:sldId id="261"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257" r:id="rId37"/>
    <p:sldId id="263" r:id="rId38"/>
    <p:sldId id="266" r:id="rId39"/>
    <p:sldId id="271" r:id="rId40"/>
    <p:sldId id="272" r:id="rId41"/>
    <p:sldId id="273" r:id="rId42"/>
    <p:sldId id="262" r:id="rId43"/>
    <p:sldId id="267" r:id="rId44"/>
    <p:sldId id="268" r:id="rId45"/>
    <p:sldId id="269" r:id="rId46"/>
    <p:sldId id="258" r:id="rId4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E2B986-359C-4185-8AD9-8EFABF8529A8}" v="2" dt="2024-09-25T09:46:27.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4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Ibtisam Gull" userId="dbff9a4afc8dcd42" providerId="LiveId" clId="{C0E2B986-359C-4185-8AD9-8EFABF8529A8}"/>
    <pc:docChg chg="custSel delSld modSld">
      <pc:chgData name="Muhammad Ibtisam Gull" userId="dbff9a4afc8dcd42" providerId="LiveId" clId="{C0E2B986-359C-4185-8AD9-8EFABF8529A8}" dt="2024-09-25T09:46:40.618" v="8" actId="700"/>
      <pc:docMkLst>
        <pc:docMk/>
      </pc:docMkLst>
      <pc:sldChg chg="addSp delSp modSp mod modClrScheme delAnim modAnim chgLayout">
        <pc:chgData name="Muhammad Ibtisam Gull" userId="dbff9a4afc8dcd42" providerId="LiveId" clId="{C0E2B986-359C-4185-8AD9-8EFABF8529A8}" dt="2024-09-25T09:46:32.306" v="6" actId="700"/>
        <pc:sldMkLst>
          <pc:docMk/>
          <pc:sldMk cId="392854452" sldId="268"/>
        </pc:sldMkLst>
        <pc:spChg chg="mod ord">
          <ac:chgData name="Muhammad Ibtisam Gull" userId="dbff9a4afc8dcd42" providerId="LiveId" clId="{C0E2B986-359C-4185-8AD9-8EFABF8529A8}" dt="2024-09-25T09:46:32.306" v="6" actId="700"/>
          <ac:spMkLst>
            <pc:docMk/>
            <pc:sldMk cId="392854452" sldId="268"/>
            <ac:spMk id="2" creationId="{687EF519-1D0C-EDA2-45C6-6B07E1958CFE}"/>
          </ac:spMkLst>
        </pc:spChg>
        <pc:spChg chg="mod ord">
          <ac:chgData name="Muhammad Ibtisam Gull" userId="dbff9a4afc8dcd42" providerId="LiveId" clId="{C0E2B986-359C-4185-8AD9-8EFABF8529A8}" dt="2024-09-25T09:46:32.306" v="6" actId="700"/>
          <ac:spMkLst>
            <pc:docMk/>
            <pc:sldMk cId="392854452" sldId="268"/>
            <ac:spMk id="3" creationId="{9B5F47CD-0A87-786F-0A43-7398859D4802}"/>
          </ac:spMkLst>
        </pc:spChg>
        <pc:spChg chg="add del mod">
          <ac:chgData name="Muhammad Ibtisam Gull" userId="dbff9a4afc8dcd42" providerId="LiveId" clId="{C0E2B986-359C-4185-8AD9-8EFABF8529A8}" dt="2024-09-25T09:46:32.306" v="6" actId="700"/>
          <ac:spMkLst>
            <pc:docMk/>
            <pc:sldMk cId="392854452" sldId="268"/>
            <ac:spMk id="5" creationId="{A57EE3C9-A4D4-7722-84BB-B7085F02EE34}"/>
          </ac:spMkLst>
        </pc:spChg>
        <pc:picChg chg="del">
          <ac:chgData name="Muhammad Ibtisam Gull" userId="dbff9a4afc8dcd42" providerId="LiveId" clId="{C0E2B986-359C-4185-8AD9-8EFABF8529A8}" dt="2024-09-25T09:46:12.832" v="0" actId="478"/>
          <ac:picMkLst>
            <pc:docMk/>
            <pc:sldMk cId="392854452" sldId="268"/>
            <ac:picMk id="9" creationId="{1AE3015D-7666-A85C-7253-A996D40AE2FB}"/>
          </ac:picMkLst>
        </pc:picChg>
      </pc:sldChg>
      <pc:sldChg chg="addSp delSp modSp mod modClrScheme delAnim chgLayout">
        <pc:chgData name="Muhammad Ibtisam Gull" userId="dbff9a4afc8dcd42" providerId="LiveId" clId="{C0E2B986-359C-4185-8AD9-8EFABF8529A8}" dt="2024-09-25T09:46:40.618" v="8" actId="700"/>
        <pc:sldMkLst>
          <pc:docMk/>
          <pc:sldMk cId="150622562" sldId="269"/>
        </pc:sldMkLst>
        <pc:spChg chg="mod ord">
          <ac:chgData name="Muhammad Ibtisam Gull" userId="dbff9a4afc8dcd42" providerId="LiveId" clId="{C0E2B986-359C-4185-8AD9-8EFABF8529A8}" dt="2024-09-25T09:46:40.618" v="8" actId="700"/>
          <ac:spMkLst>
            <pc:docMk/>
            <pc:sldMk cId="150622562" sldId="269"/>
            <ac:spMk id="2" creationId="{63A98206-2C9F-B1B0-F696-3209DECA8B1B}"/>
          </ac:spMkLst>
        </pc:spChg>
        <pc:spChg chg="mod ord">
          <ac:chgData name="Muhammad Ibtisam Gull" userId="dbff9a4afc8dcd42" providerId="LiveId" clId="{C0E2B986-359C-4185-8AD9-8EFABF8529A8}" dt="2024-09-25T09:46:40.618" v="8" actId="700"/>
          <ac:spMkLst>
            <pc:docMk/>
            <pc:sldMk cId="150622562" sldId="269"/>
            <ac:spMk id="3" creationId="{BB9E8C83-47B7-5533-990F-916E4727A247}"/>
          </ac:spMkLst>
        </pc:spChg>
        <pc:spChg chg="add del mod">
          <ac:chgData name="Muhammad Ibtisam Gull" userId="dbff9a4afc8dcd42" providerId="LiveId" clId="{C0E2B986-359C-4185-8AD9-8EFABF8529A8}" dt="2024-09-25T09:46:40.618" v="8" actId="700"/>
          <ac:spMkLst>
            <pc:docMk/>
            <pc:sldMk cId="150622562" sldId="269"/>
            <ac:spMk id="6" creationId="{1E294035-0D35-65C6-0C02-9CA21B8CA093}"/>
          </ac:spMkLst>
        </pc:spChg>
        <pc:picChg chg="del">
          <ac:chgData name="Muhammad Ibtisam Gull" userId="dbff9a4afc8dcd42" providerId="LiveId" clId="{C0E2B986-359C-4185-8AD9-8EFABF8529A8}" dt="2024-09-25T09:46:16.523" v="2" actId="478"/>
          <ac:picMkLst>
            <pc:docMk/>
            <pc:sldMk cId="150622562" sldId="269"/>
            <ac:picMk id="5" creationId="{1C28C189-A706-F035-CADF-7EF6581B3CFF}"/>
          </ac:picMkLst>
        </pc:picChg>
      </pc:sldChg>
      <pc:sldChg chg="addSp delSp modSp del mod delAnim">
        <pc:chgData name="Muhammad Ibtisam Gull" userId="dbff9a4afc8dcd42" providerId="LiveId" clId="{C0E2B986-359C-4185-8AD9-8EFABF8529A8}" dt="2024-09-25T09:46:34.262" v="7" actId="47"/>
        <pc:sldMkLst>
          <pc:docMk/>
          <pc:sldMk cId="2323390259" sldId="274"/>
        </pc:sldMkLst>
        <pc:spChg chg="mod">
          <ac:chgData name="Muhammad Ibtisam Gull" userId="dbff9a4afc8dcd42" providerId="LiveId" clId="{C0E2B986-359C-4185-8AD9-8EFABF8529A8}" dt="2024-09-25T09:46:24.732" v="3" actId="21"/>
          <ac:spMkLst>
            <pc:docMk/>
            <pc:sldMk cId="2323390259" sldId="274"/>
            <ac:spMk id="3" creationId="{0FDC2429-BA00-7F10-C889-E449FBAC9238}"/>
          </ac:spMkLst>
        </pc:spChg>
        <pc:spChg chg="add mod">
          <ac:chgData name="Muhammad Ibtisam Gull" userId="dbff9a4afc8dcd42" providerId="LiveId" clId="{C0E2B986-359C-4185-8AD9-8EFABF8529A8}" dt="2024-09-25T09:46:14.961" v="1" actId="478"/>
          <ac:spMkLst>
            <pc:docMk/>
            <pc:sldMk cId="2323390259" sldId="274"/>
            <ac:spMk id="5" creationId="{58ADD356-B35C-BBDB-267F-0D7A37271469}"/>
          </ac:spMkLst>
        </pc:spChg>
        <pc:picChg chg="del">
          <ac:chgData name="Muhammad Ibtisam Gull" userId="dbff9a4afc8dcd42" providerId="LiveId" clId="{C0E2B986-359C-4185-8AD9-8EFABF8529A8}" dt="2024-09-25T09:46:14.961" v="1" actId="478"/>
          <ac:picMkLst>
            <pc:docMk/>
            <pc:sldMk cId="2323390259" sldId="274"/>
            <ac:picMk id="12" creationId="{C1B60D1C-B8CD-C1A6-F5B0-A710E2184E7D}"/>
          </ac:picMkLst>
        </pc:picChg>
      </pc:sldChg>
    </pc:docChg>
  </pc:docChgLst>
  <pc:docChgLst>
    <pc:chgData name="Muhammad Ibtisam Gull" userId="dbff9a4afc8dcd42" providerId="LiveId" clId="{598DBC21-352E-4D45-8D4F-3752B4721981}"/>
    <pc:docChg chg="undo custSel addSld delSld modSld sldOrd">
      <pc:chgData name="Muhammad Ibtisam Gull" userId="dbff9a4afc8dcd42" providerId="LiveId" clId="{598DBC21-352E-4D45-8D4F-3752B4721981}" dt="2023-03-13T11:11:45.869" v="1155"/>
      <pc:docMkLst>
        <pc:docMk/>
      </pc:docMkLst>
      <pc:sldChg chg="addSp delSp modSp new mod modClrScheme chgLayout">
        <pc:chgData name="Muhammad Ibtisam Gull" userId="dbff9a4afc8dcd42" providerId="LiveId" clId="{598DBC21-352E-4D45-8D4F-3752B4721981}" dt="2023-03-13T09:46:03.290" v="22" actId="20577"/>
        <pc:sldMkLst>
          <pc:docMk/>
          <pc:sldMk cId="1759626714" sldId="256"/>
        </pc:sldMkLst>
        <pc:spChg chg="del mod ord">
          <ac:chgData name="Muhammad Ibtisam Gull" userId="dbff9a4afc8dcd42" providerId="LiveId" clId="{598DBC21-352E-4D45-8D4F-3752B4721981}" dt="2023-03-13T09:45:44.783" v="2" actId="700"/>
          <ac:spMkLst>
            <pc:docMk/>
            <pc:sldMk cId="1759626714" sldId="256"/>
            <ac:spMk id="2" creationId="{CE4E83EB-05E4-ACCA-D016-326474974472}"/>
          </ac:spMkLst>
        </pc:spChg>
        <pc:spChg chg="del mod">
          <ac:chgData name="Muhammad Ibtisam Gull" userId="dbff9a4afc8dcd42" providerId="LiveId" clId="{598DBC21-352E-4D45-8D4F-3752B4721981}" dt="2023-03-13T09:45:44.783" v="2" actId="700"/>
          <ac:spMkLst>
            <pc:docMk/>
            <pc:sldMk cId="1759626714" sldId="256"/>
            <ac:spMk id="3" creationId="{FC9ECAF8-8AF0-162F-6540-31C0A68D5A6F}"/>
          </ac:spMkLst>
        </pc:spChg>
        <pc:spChg chg="add mod ord">
          <ac:chgData name="Muhammad Ibtisam Gull" userId="dbff9a4afc8dcd42" providerId="LiveId" clId="{598DBC21-352E-4D45-8D4F-3752B4721981}" dt="2023-03-13T09:46:03.290" v="22" actId="20577"/>
          <ac:spMkLst>
            <pc:docMk/>
            <pc:sldMk cId="1759626714" sldId="256"/>
            <ac:spMk id="4" creationId="{B06B3606-7A1D-BFF8-73B8-C43553232221}"/>
          </ac:spMkLst>
        </pc:spChg>
      </pc:sldChg>
      <pc:sldChg chg="addSp delSp modSp new mod modClrScheme chgLayout">
        <pc:chgData name="Muhammad Ibtisam Gull" userId="dbff9a4afc8dcd42" providerId="LiveId" clId="{598DBC21-352E-4D45-8D4F-3752B4721981}" dt="2023-03-13T10:27:48.528" v="473" actId="20577"/>
        <pc:sldMkLst>
          <pc:docMk/>
          <pc:sldMk cId="3829966720" sldId="257"/>
        </pc:sldMkLst>
        <pc:spChg chg="del mod ord">
          <ac:chgData name="Muhammad Ibtisam Gull" userId="dbff9a4afc8dcd42" providerId="LiveId" clId="{598DBC21-352E-4D45-8D4F-3752B4721981}" dt="2023-03-13T09:46:20.283" v="24" actId="700"/>
          <ac:spMkLst>
            <pc:docMk/>
            <pc:sldMk cId="3829966720" sldId="257"/>
            <ac:spMk id="2" creationId="{951D1004-91E2-B7ED-49E5-17FCF4500FB1}"/>
          </ac:spMkLst>
        </pc:spChg>
        <pc:spChg chg="del">
          <ac:chgData name="Muhammad Ibtisam Gull" userId="dbff9a4afc8dcd42" providerId="LiveId" clId="{598DBC21-352E-4D45-8D4F-3752B4721981}" dt="2023-03-13T09:46:20.283" v="24" actId="700"/>
          <ac:spMkLst>
            <pc:docMk/>
            <pc:sldMk cId="3829966720" sldId="257"/>
            <ac:spMk id="3" creationId="{382C41C4-D1E3-4E1A-5372-CC844A69F8B0}"/>
          </ac:spMkLst>
        </pc:spChg>
        <pc:spChg chg="add mod ord">
          <ac:chgData name="Muhammad Ibtisam Gull" userId="dbff9a4afc8dcd42" providerId="LiveId" clId="{598DBC21-352E-4D45-8D4F-3752B4721981}" dt="2023-03-13T10:27:48.528" v="473" actId="20577"/>
          <ac:spMkLst>
            <pc:docMk/>
            <pc:sldMk cId="3829966720" sldId="257"/>
            <ac:spMk id="4" creationId="{5685BB83-4C0B-066C-E0C3-2DA1B1BE1B8D}"/>
          </ac:spMkLst>
        </pc:spChg>
      </pc:sldChg>
      <pc:sldChg chg="modSp new mod">
        <pc:chgData name="Muhammad Ibtisam Gull" userId="dbff9a4afc8dcd42" providerId="LiveId" clId="{598DBC21-352E-4D45-8D4F-3752B4721981}" dt="2023-03-13T09:47:18.243" v="76" actId="27636"/>
        <pc:sldMkLst>
          <pc:docMk/>
          <pc:sldMk cId="108996526" sldId="258"/>
        </pc:sldMkLst>
        <pc:spChg chg="mod">
          <ac:chgData name="Muhammad Ibtisam Gull" userId="dbff9a4afc8dcd42" providerId="LiveId" clId="{598DBC21-352E-4D45-8D4F-3752B4721981}" dt="2023-03-13T09:46:45.383" v="56" actId="20577"/>
          <ac:spMkLst>
            <pc:docMk/>
            <pc:sldMk cId="108996526" sldId="258"/>
            <ac:spMk id="2" creationId="{86031CE2-5901-B52D-30A5-D4AD0FB086C1}"/>
          </ac:spMkLst>
        </pc:spChg>
        <pc:spChg chg="mod">
          <ac:chgData name="Muhammad Ibtisam Gull" userId="dbff9a4afc8dcd42" providerId="LiveId" clId="{598DBC21-352E-4D45-8D4F-3752B4721981}" dt="2023-03-13T09:47:18.243" v="76" actId="27636"/>
          <ac:spMkLst>
            <pc:docMk/>
            <pc:sldMk cId="108996526" sldId="258"/>
            <ac:spMk id="3" creationId="{3DAB6EFA-F405-1E58-638C-27E913CEC415}"/>
          </ac:spMkLst>
        </pc:spChg>
      </pc:sldChg>
      <pc:sldChg chg="modSp new mod">
        <pc:chgData name="Muhammad Ibtisam Gull" userId="dbff9a4afc8dcd42" providerId="LiveId" clId="{598DBC21-352E-4D45-8D4F-3752B4721981}" dt="2023-03-13T11:10:32.609" v="1149" actId="313"/>
        <pc:sldMkLst>
          <pc:docMk/>
          <pc:sldMk cId="2264066160" sldId="259"/>
        </pc:sldMkLst>
        <pc:spChg chg="mod">
          <ac:chgData name="Muhammad Ibtisam Gull" userId="dbff9a4afc8dcd42" providerId="LiveId" clId="{598DBC21-352E-4D45-8D4F-3752B4721981}" dt="2023-03-13T11:10:32.609" v="1149" actId="313"/>
          <ac:spMkLst>
            <pc:docMk/>
            <pc:sldMk cId="2264066160" sldId="259"/>
            <ac:spMk id="2" creationId="{6887A8D1-2E8C-AE3F-F237-4CD1D88B4D2B}"/>
          </ac:spMkLst>
        </pc:spChg>
        <pc:spChg chg="mod">
          <ac:chgData name="Muhammad Ibtisam Gull" userId="dbff9a4afc8dcd42" providerId="LiveId" clId="{598DBC21-352E-4D45-8D4F-3752B4721981}" dt="2023-03-13T09:47:29.111" v="77"/>
          <ac:spMkLst>
            <pc:docMk/>
            <pc:sldMk cId="2264066160" sldId="259"/>
            <ac:spMk id="3" creationId="{E427B965-E520-FEF3-3C8E-635739B97F60}"/>
          </ac:spMkLst>
        </pc:spChg>
      </pc:sldChg>
      <pc:sldChg chg="modSp new mod modAnim">
        <pc:chgData name="Muhammad Ibtisam Gull" userId="dbff9a4afc8dcd42" providerId="LiveId" clId="{598DBC21-352E-4D45-8D4F-3752B4721981}" dt="2023-03-13T11:10:54.335" v="1150"/>
        <pc:sldMkLst>
          <pc:docMk/>
          <pc:sldMk cId="3381591863" sldId="260"/>
        </pc:sldMkLst>
        <pc:spChg chg="mod">
          <ac:chgData name="Muhammad Ibtisam Gull" userId="dbff9a4afc8dcd42" providerId="LiveId" clId="{598DBC21-352E-4D45-8D4F-3752B4721981}" dt="2023-03-13T09:48:04.888" v="100" actId="20577"/>
          <ac:spMkLst>
            <pc:docMk/>
            <pc:sldMk cId="3381591863" sldId="260"/>
            <ac:spMk id="2" creationId="{8DD19FD3-1D5C-F759-F33A-31E790B61059}"/>
          </ac:spMkLst>
        </pc:spChg>
        <pc:spChg chg="mod">
          <ac:chgData name="Muhammad Ibtisam Gull" userId="dbff9a4afc8dcd42" providerId="LiveId" clId="{598DBC21-352E-4D45-8D4F-3752B4721981}" dt="2023-03-13T09:52:13.317" v="247"/>
          <ac:spMkLst>
            <pc:docMk/>
            <pc:sldMk cId="3381591863" sldId="260"/>
            <ac:spMk id="3" creationId="{00BF1F25-EFA9-02A1-4335-7442BDA81C14}"/>
          </ac:spMkLst>
        </pc:spChg>
      </pc:sldChg>
      <pc:sldChg chg="addSp delSp modSp new mod modClrScheme modAnim chgLayout">
        <pc:chgData name="Muhammad Ibtisam Gull" userId="dbff9a4afc8dcd42" providerId="LiveId" clId="{598DBC21-352E-4D45-8D4F-3752B4721981}" dt="2023-03-13T10:24:22.303" v="451"/>
        <pc:sldMkLst>
          <pc:docMk/>
          <pc:sldMk cId="1454348810" sldId="261"/>
        </pc:sldMkLst>
        <pc:spChg chg="del mod ord">
          <ac:chgData name="Muhammad Ibtisam Gull" userId="dbff9a4afc8dcd42" providerId="LiveId" clId="{598DBC21-352E-4D45-8D4F-3752B4721981}" dt="2023-03-13T09:53:02.332" v="251" actId="700"/>
          <ac:spMkLst>
            <pc:docMk/>
            <pc:sldMk cId="1454348810" sldId="261"/>
            <ac:spMk id="2" creationId="{58B8B404-D263-7763-4B01-65EFF0D427CA}"/>
          </ac:spMkLst>
        </pc:spChg>
        <pc:spChg chg="del">
          <ac:chgData name="Muhammad Ibtisam Gull" userId="dbff9a4afc8dcd42" providerId="LiveId" clId="{598DBC21-352E-4D45-8D4F-3752B4721981}" dt="2023-03-13T09:53:02.332" v="251" actId="700"/>
          <ac:spMkLst>
            <pc:docMk/>
            <pc:sldMk cId="1454348810" sldId="261"/>
            <ac:spMk id="3" creationId="{52AB3E0C-1D96-0645-C580-2FC98D325159}"/>
          </ac:spMkLst>
        </pc:spChg>
        <pc:spChg chg="add mod ord">
          <ac:chgData name="Muhammad Ibtisam Gull" userId="dbff9a4afc8dcd42" providerId="LiveId" clId="{598DBC21-352E-4D45-8D4F-3752B4721981}" dt="2023-03-13T09:53:18.872" v="274" actId="20577"/>
          <ac:spMkLst>
            <pc:docMk/>
            <pc:sldMk cId="1454348810" sldId="261"/>
            <ac:spMk id="7" creationId="{E27F5186-95BA-D5C6-6645-8A351CFF6C55}"/>
          </ac:spMkLst>
        </pc:spChg>
        <pc:spChg chg="add mod">
          <ac:chgData name="Muhammad Ibtisam Gull" userId="dbff9a4afc8dcd42" providerId="LiveId" clId="{598DBC21-352E-4D45-8D4F-3752B4721981}" dt="2023-03-13T09:55:22.169" v="382" actId="1076"/>
          <ac:spMkLst>
            <pc:docMk/>
            <pc:sldMk cId="1454348810" sldId="261"/>
            <ac:spMk id="8" creationId="{1DE9E864-15BA-9BBA-68F5-0AA2D873642E}"/>
          </ac:spMkLst>
        </pc:spChg>
        <pc:spChg chg="add mod">
          <ac:chgData name="Muhammad Ibtisam Gull" userId="dbff9a4afc8dcd42" providerId="LiveId" clId="{598DBC21-352E-4D45-8D4F-3752B4721981}" dt="2023-03-13T09:55:16.054" v="381" actId="1076"/>
          <ac:spMkLst>
            <pc:docMk/>
            <pc:sldMk cId="1454348810" sldId="261"/>
            <ac:spMk id="9" creationId="{8A48F414-4E16-3B92-15B1-D6F5303EDE03}"/>
          </ac:spMkLst>
        </pc:spChg>
        <pc:spChg chg="add mod">
          <ac:chgData name="Muhammad Ibtisam Gull" userId="dbff9a4afc8dcd42" providerId="LiveId" clId="{598DBC21-352E-4D45-8D4F-3752B4721981}" dt="2023-03-13T09:58:54.003" v="391" actId="207"/>
          <ac:spMkLst>
            <pc:docMk/>
            <pc:sldMk cId="1454348810" sldId="261"/>
            <ac:spMk id="10" creationId="{2EDC2877-C629-3692-77CD-C1ADDAA9E8EF}"/>
          </ac:spMkLst>
        </pc:spChg>
        <pc:spChg chg="add mod">
          <ac:chgData name="Muhammad Ibtisam Gull" userId="dbff9a4afc8dcd42" providerId="LiveId" clId="{598DBC21-352E-4D45-8D4F-3752B4721981}" dt="2023-03-13T10:19:29.464" v="394"/>
          <ac:spMkLst>
            <pc:docMk/>
            <pc:sldMk cId="1454348810" sldId="261"/>
            <ac:spMk id="11" creationId="{BAAC4DF2-3355-390A-8315-92E267A604AF}"/>
          </ac:spMkLst>
        </pc:spChg>
        <pc:spChg chg="add del">
          <ac:chgData name="Muhammad Ibtisam Gull" userId="dbff9a4afc8dcd42" providerId="LiveId" clId="{598DBC21-352E-4D45-8D4F-3752B4721981}" dt="2023-03-13T10:20:26.935" v="401" actId="478"/>
          <ac:spMkLst>
            <pc:docMk/>
            <pc:sldMk cId="1454348810" sldId="261"/>
            <ac:spMk id="13" creationId="{1D6AFD77-2F8B-3C49-FE8B-87581C98770C}"/>
          </ac:spMkLst>
        </pc:spChg>
        <pc:spChg chg="add mod">
          <ac:chgData name="Muhammad Ibtisam Gull" userId="dbff9a4afc8dcd42" providerId="LiveId" clId="{598DBC21-352E-4D45-8D4F-3752B4721981}" dt="2023-03-13T10:20:22.808" v="400"/>
          <ac:spMkLst>
            <pc:docMk/>
            <pc:sldMk cId="1454348810" sldId="261"/>
            <ac:spMk id="14" creationId="{F92BC089-968E-333D-11B9-9D20ECEE94DE}"/>
          </ac:spMkLst>
        </pc:spChg>
        <pc:spChg chg="add mod">
          <ac:chgData name="Muhammad Ibtisam Gull" userId="dbff9a4afc8dcd42" providerId="LiveId" clId="{598DBC21-352E-4D45-8D4F-3752B4721981}" dt="2023-03-13T10:23:22.162" v="440" actId="1076"/>
          <ac:spMkLst>
            <pc:docMk/>
            <pc:sldMk cId="1454348810" sldId="261"/>
            <ac:spMk id="21" creationId="{F3D4ECBB-8161-AA33-51D1-BEA244D941CC}"/>
          </ac:spMkLst>
        </pc:spChg>
        <pc:picChg chg="add mod">
          <ac:chgData name="Muhammad Ibtisam Gull" userId="dbff9a4afc8dcd42" providerId="LiveId" clId="{598DBC21-352E-4D45-8D4F-3752B4721981}" dt="2023-03-13T09:53:51.338" v="279" actId="1076"/>
          <ac:picMkLst>
            <pc:docMk/>
            <pc:sldMk cId="1454348810" sldId="261"/>
            <ac:picMk id="4" creationId="{1B711F85-6422-A43D-67DA-158663766EEE}"/>
          </ac:picMkLst>
        </pc:picChg>
        <pc:picChg chg="add mod">
          <ac:chgData name="Muhammad Ibtisam Gull" userId="dbff9a4afc8dcd42" providerId="LiveId" clId="{598DBC21-352E-4D45-8D4F-3752B4721981}" dt="2023-03-13T09:55:49.731" v="386" actId="1076"/>
          <ac:picMkLst>
            <pc:docMk/>
            <pc:sldMk cId="1454348810" sldId="261"/>
            <ac:picMk id="5" creationId="{3E9A6B6B-4B72-A67D-76E7-FC59C922C37A}"/>
          </ac:picMkLst>
        </pc:picChg>
        <pc:picChg chg="add mod">
          <ac:chgData name="Muhammad Ibtisam Gull" userId="dbff9a4afc8dcd42" providerId="LiveId" clId="{598DBC21-352E-4D45-8D4F-3752B4721981}" dt="2023-03-13T09:53:51.338" v="279" actId="1076"/>
          <ac:picMkLst>
            <pc:docMk/>
            <pc:sldMk cId="1454348810" sldId="261"/>
            <ac:picMk id="6" creationId="{87B5F38C-254B-E2CA-93C3-59988067AFA9}"/>
          </ac:picMkLst>
        </pc:picChg>
        <pc:cxnChg chg="add mod">
          <ac:chgData name="Muhammad Ibtisam Gull" userId="dbff9a4afc8dcd42" providerId="LiveId" clId="{598DBC21-352E-4D45-8D4F-3752B4721981}" dt="2023-03-13T10:21:42.043" v="404" actId="1582"/>
          <ac:cxnSpMkLst>
            <pc:docMk/>
            <pc:sldMk cId="1454348810" sldId="261"/>
            <ac:cxnSpMk id="16" creationId="{8A6E4424-817A-BCE1-1CBA-FF735DE4DDDF}"/>
          </ac:cxnSpMkLst>
        </pc:cxnChg>
        <pc:cxnChg chg="add mod">
          <ac:chgData name="Muhammad Ibtisam Gull" userId="dbff9a4afc8dcd42" providerId="LiveId" clId="{598DBC21-352E-4D45-8D4F-3752B4721981}" dt="2023-03-13T10:22:34.508" v="412" actId="14100"/>
          <ac:cxnSpMkLst>
            <pc:docMk/>
            <pc:sldMk cId="1454348810" sldId="261"/>
            <ac:cxnSpMk id="17" creationId="{6380A91B-C8FE-93A0-2A06-0D068AE1D225}"/>
          </ac:cxnSpMkLst>
        </pc:cxnChg>
      </pc:sldChg>
      <pc:sldChg chg="addSp delSp modSp new mod ord modClrScheme modAnim chgLayout">
        <pc:chgData name="Muhammad Ibtisam Gull" userId="dbff9a4afc8dcd42" providerId="LiveId" clId="{598DBC21-352E-4D45-8D4F-3752B4721981}" dt="2023-03-13T11:11:27.083" v="1153"/>
        <pc:sldMkLst>
          <pc:docMk/>
          <pc:sldMk cId="3123178512" sldId="262"/>
        </pc:sldMkLst>
        <pc:spChg chg="del mod ord">
          <ac:chgData name="Muhammad Ibtisam Gull" userId="dbff9a4afc8dcd42" providerId="LiveId" clId="{598DBC21-352E-4D45-8D4F-3752B4721981}" dt="2023-03-13T10:25:21.921" v="453" actId="700"/>
          <ac:spMkLst>
            <pc:docMk/>
            <pc:sldMk cId="3123178512" sldId="262"/>
            <ac:spMk id="2" creationId="{B0C7E1C9-CC5B-AACC-2AF7-BBD500B7F0BF}"/>
          </ac:spMkLst>
        </pc:spChg>
        <pc:spChg chg="del mod ord">
          <ac:chgData name="Muhammad Ibtisam Gull" userId="dbff9a4afc8dcd42" providerId="LiveId" clId="{598DBC21-352E-4D45-8D4F-3752B4721981}" dt="2023-03-13T10:25:21.921" v="453" actId="700"/>
          <ac:spMkLst>
            <pc:docMk/>
            <pc:sldMk cId="3123178512" sldId="262"/>
            <ac:spMk id="3" creationId="{304DE3AE-A0C6-3ECB-6769-C1907EBF2FFA}"/>
          </ac:spMkLst>
        </pc:spChg>
        <pc:spChg chg="add mod ord">
          <ac:chgData name="Muhammad Ibtisam Gull" userId="dbff9a4afc8dcd42" providerId="LiveId" clId="{598DBC21-352E-4D45-8D4F-3752B4721981}" dt="2023-03-13T10:26:58.842" v="463"/>
          <ac:spMkLst>
            <pc:docMk/>
            <pc:sldMk cId="3123178512" sldId="262"/>
            <ac:spMk id="4" creationId="{7C3A5856-AF2C-2E74-BE4F-3B4E6F553BC9}"/>
          </ac:spMkLst>
        </pc:spChg>
        <pc:spChg chg="add del mod ord">
          <ac:chgData name="Muhammad Ibtisam Gull" userId="dbff9a4afc8dcd42" providerId="LiveId" clId="{598DBC21-352E-4D45-8D4F-3752B4721981}" dt="2023-03-13T10:26:16.728" v="454"/>
          <ac:spMkLst>
            <pc:docMk/>
            <pc:sldMk cId="3123178512" sldId="262"/>
            <ac:spMk id="5" creationId="{CCDBAF8A-F2E0-65C3-8F0C-0E3F781E3332}"/>
          </ac:spMkLst>
        </pc:spChg>
        <pc:spChg chg="add mod ord">
          <ac:chgData name="Muhammad Ibtisam Gull" userId="dbff9a4afc8dcd42" providerId="LiveId" clId="{598DBC21-352E-4D45-8D4F-3752B4721981}" dt="2023-03-13T10:27:22.946" v="470" actId="27636"/>
          <ac:spMkLst>
            <pc:docMk/>
            <pc:sldMk cId="3123178512" sldId="262"/>
            <ac:spMk id="6" creationId="{5E540A8C-A827-764B-E5B3-C0C5585A1630}"/>
          </ac:spMkLst>
        </pc:spChg>
        <pc:picChg chg="add mod">
          <ac:chgData name="Muhammad Ibtisam Gull" userId="dbff9a4afc8dcd42" providerId="LiveId" clId="{598DBC21-352E-4D45-8D4F-3752B4721981}" dt="2023-03-13T10:26:49.520" v="462" actId="1076"/>
          <ac:picMkLst>
            <pc:docMk/>
            <pc:sldMk cId="3123178512" sldId="262"/>
            <ac:picMk id="7" creationId="{433F67C6-2832-345E-B969-2212B88F964F}"/>
          </ac:picMkLst>
        </pc:picChg>
      </pc:sldChg>
      <pc:sldChg chg="addSp delSp modSp new mod modClrScheme modAnim chgLayout">
        <pc:chgData name="Muhammad Ibtisam Gull" userId="dbff9a4afc8dcd42" providerId="LiveId" clId="{598DBC21-352E-4D45-8D4F-3752B4721981}" dt="2023-03-13T11:11:07.173" v="1151"/>
        <pc:sldMkLst>
          <pc:docMk/>
          <pc:sldMk cId="3991217381" sldId="263"/>
        </pc:sldMkLst>
        <pc:spChg chg="del mod ord">
          <ac:chgData name="Muhammad Ibtisam Gull" userId="dbff9a4afc8dcd42" providerId="LiveId" clId="{598DBC21-352E-4D45-8D4F-3752B4721981}" dt="2023-03-13T10:27:59.658" v="475" actId="700"/>
          <ac:spMkLst>
            <pc:docMk/>
            <pc:sldMk cId="3991217381" sldId="263"/>
            <ac:spMk id="2" creationId="{E8E6D466-5DE7-B480-F23A-BFA757C3B836}"/>
          </ac:spMkLst>
        </pc:spChg>
        <pc:spChg chg="del mod ord">
          <ac:chgData name="Muhammad Ibtisam Gull" userId="dbff9a4afc8dcd42" providerId="LiveId" clId="{598DBC21-352E-4D45-8D4F-3752B4721981}" dt="2023-03-13T10:27:59.658" v="475" actId="700"/>
          <ac:spMkLst>
            <pc:docMk/>
            <pc:sldMk cId="3991217381" sldId="263"/>
            <ac:spMk id="3" creationId="{FC729299-9C6D-DADE-45FD-6AC84E0AF7F2}"/>
          </ac:spMkLst>
        </pc:spChg>
        <pc:spChg chg="del">
          <ac:chgData name="Muhammad Ibtisam Gull" userId="dbff9a4afc8dcd42" providerId="LiveId" clId="{598DBC21-352E-4D45-8D4F-3752B4721981}" dt="2023-03-13T10:27:59.658" v="475" actId="700"/>
          <ac:spMkLst>
            <pc:docMk/>
            <pc:sldMk cId="3991217381" sldId="263"/>
            <ac:spMk id="4" creationId="{DF70C6A0-CAA9-FF91-9AD8-DB5DDEC9A674}"/>
          </ac:spMkLst>
        </pc:spChg>
        <pc:spChg chg="add mod ord">
          <ac:chgData name="Muhammad Ibtisam Gull" userId="dbff9a4afc8dcd42" providerId="LiveId" clId="{598DBC21-352E-4D45-8D4F-3752B4721981}" dt="2023-03-13T10:28:21.711" v="485" actId="20577"/>
          <ac:spMkLst>
            <pc:docMk/>
            <pc:sldMk cId="3991217381" sldId="263"/>
            <ac:spMk id="5" creationId="{82B82292-9B7A-C9B1-1E59-F1C1FE4254DB}"/>
          </ac:spMkLst>
        </pc:spChg>
        <pc:spChg chg="add mod ord">
          <ac:chgData name="Muhammad Ibtisam Gull" userId="dbff9a4afc8dcd42" providerId="LiveId" clId="{598DBC21-352E-4D45-8D4F-3752B4721981}" dt="2023-03-13T10:28:34.929" v="486"/>
          <ac:spMkLst>
            <pc:docMk/>
            <pc:sldMk cId="3991217381" sldId="263"/>
            <ac:spMk id="6" creationId="{FBACC807-DBF0-21A1-FC4E-CFE22D4B6999}"/>
          </ac:spMkLst>
        </pc:spChg>
      </pc:sldChg>
      <pc:sldChg chg="addSp delSp modSp new mod modClrScheme modAnim chgLayout">
        <pc:chgData name="Muhammad Ibtisam Gull" userId="dbff9a4afc8dcd42" providerId="LiveId" clId="{598DBC21-352E-4D45-8D4F-3752B4721981}" dt="2023-03-13T11:11:15.880" v="1152"/>
        <pc:sldMkLst>
          <pc:docMk/>
          <pc:sldMk cId="2829892262" sldId="264"/>
        </pc:sldMkLst>
        <pc:spChg chg="mod ord">
          <ac:chgData name="Muhammad Ibtisam Gull" userId="dbff9a4afc8dcd42" providerId="LiveId" clId="{598DBC21-352E-4D45-8D4F-3752B4721981}" dt="2023-03-13T10:29:33.561" v="499" actId="700"/>
          <ac:spMkLst>
            <pc:docMk/>
            <pc:sldMk cId="2829892262" sldId="264"/>
            <ac:spMk id="2" creationId="{C61BB499-242E-DACD-DEA3-EFB2816FC313}"/>
          </ac:spMkLst>
        </pc:spChg>
        <pc:spChg chg="del mod ord">
          <ac:chgData name="Muhammad Ibtisam Gull" userId="dbff9a4afc8dcd42" providerId="LiveId" clId="{598DBC21-352E-4D45-8D4F-3752B4721981}" dt="2023-03-13T10:28:54.630" v="494" actId="700"/>
          <ac:spMkLst>
            <pc:docMk/>
            <pc:sldMk cId="2829892262" sldId="264"/>
            <ac:spMk id="3" creationId="{51EC51F0-C464-0C9F-E236-9787B54ECDDB}"/>
          </ac:spMkLst>
        </pc:spChg>
        <pc:spChg chg="add del mod ord">
          <ac:chgData name="Muhammad Ibtisam Gull" userId="dbff9a4afc8dcd42" providerId="LiveId" clId="{598DBC21-352E-4D45-8D4F-3752B4721981}" dt="2023-03-13T10:29:33.561" v="499" actId="700"/>
          <ac:spMkLst>
            <pc:docMk/>
            <pc:sldMk cId="2829892262" sldId="264"/>
            <ac:spMk id="4" creationId="{6954211B-3659-6489-2F72-E8C190C2FFC1}"/>
          </ac:spMkLst>
        </pc:spChg>
        <pc:spChg chg="add del mod ord">
          <ac:chgData name="Muhammad Ibtisam Gull" userId="dbff9a4afc8dcd42" providerId="LiveId" clId="{598DBC21-352E-4D45-8D4F-3752B4721981}" dt="2023-03-13T10:29:33.561" v="499" actId="700"/>
          <ac:spMkLst>
            <pc:docMk/>
            <pc:sldMk cId="2829892262" sldId="264"/>
            <ac:spMk id="5" creationId="{49109507-69D6-B40A-33B1-D9FAFD81A828}"/>
          </ac:spMkLst>
        </pc:spChg>
        <pc:spChg chg="add mod ord">
          <ac:chgData name="Muhammad Ibtisam Gull" userId="dbff9a4afc8dcd42" providerId="LiveId" clId="{598DBC21-352E-4D45-8D4F-3752B4721981}" dt="2023-03-13T10:29:33.561" v="499" actId="700"/>
          <ac:spMkLst>
            <pc:docMk/>
            <pc:sldMk cId="2829892262" sldId="264"/>
            <ac:spMk id="11" creationId="{65004860-0262-9E90-F567-82B8471627BC}"/>
          </ac:spMkLst>
        </pc:spChg>
        <pc:spChg chg="add mod ord">
          <ac:chgData name="Muhammad Ibtisam Gull" userId="dbff9a4afc8dcd42" providerId="LiveId" clId="{598DBC21-352E-4D45-8D4F-3752B4721981}" dt="2023-03-13T10:41:29.133" v="564" actId="20577"/>
          <ac:spMkLst>
            <pc:docMk/>
            <pc:sldMk cId="2829892262" sldId="264"/>
            <ac:spMk id="12" creationId="{5CCB9EE3-105F-B02C-A9DA-8B7EE857079C}"/>
          </ac:spMkLst>
        </pc:spChg>
        <pc:grpChg chg="add del mod">
          <ac:chgData name="Muhammad Ibtisam Gull" userId="dbff9a4afc8dcd42" providerId="LiveId" clId="{598DBC21-352E-4D45-8D4F-3752B4721981}" dt="2023-03-13T10:29:21.847" v="498"/>
          <ac:grpSpMkLst>
            <pc:docMk/>
            <pc:sldMk cId="2829892262" sldId="264"/>
            <ac:grpSpMk id="6" creationId="{7EAEE5BA-7EA0-68EC-73D4-249AC05386C3}"/>
          </ac:grpSpMkLst>
        </pc:grpChg>
        <pc:grpChg chg="add mod">
          <ac:chgData name="Muhammad Ibtisam Gull" userId="dbff9a4afc8dcd42" providerId="LiveId" clId="{598DBC21-352E-4D45-8D4F-3752B4721981}" dt="2023-03-13T10:29:47.168" v="504" actId="1076"/>
          <ac:grpSpMkLst>
            <pc:docMk/>
            <pc:sldMk cId="2829892262" sldId="264"/>
            <ac:grpSpMk id="13" creationId="{4A1C5A7B-50C2-7E65-8B40-1F3411B4E2AB}"/>
          </ac:grpSpMkLst>
        </pc:grpChg>
        <pc:picChg chg="mod">
          <ac:chgData name="Muhammad Ibtisam Gull" userId="dbff9a4afc8dcd42" providerId="LiveId" clId="{598DBC21-352E-4D45-8D4F-3752B4721981}" dt="2023-03-13T10:29:17.022" v="495"/>
          <ac:picMkLst>
            <pc:docMk/>
            <pc:sldMk cId="2829892262" sldId="264"/>
            <ac:picMk id="7" creationId="{126620B0-C45A-5767-7671-DB720967CF17}"/>
          </ac:picMkLst>
        </pc:picChg>
        <pc:picChg chg="mod">
          <ac:chgData name="Muhammad Ibtisam Gull" userId="dbff9a4afc8dcd42" providerId="LiveId" clId="{598DBC21-352E-4D45-8D4F-3752B4721981}" dt="2023-03-13T10:29:17.022" v="495"/>
          <ac:picMkLst>
            <pc:docMk/>
            <pc:sldMk cId="2829892262" sldId="264"/>
            <ac:picMk id="8" creationId="{D10C2A22-FEDD-D7D7-8EF5-FD841E907100}"/>
          </ac:picMkLst>
        </pc:picChg>
        <pc:picChg chg="mod">
          <ac:chgData name="Muhammad Ibtisam Gull" userId="dbff9a4afc8dcd42" providerId="LiveId" clId="{598DBC21-352E-4D45-8D4F-3752B4721981}" dt="2023-03-13T10:29:35.414" v="500"/>
          <ac:picMkLst>
            <pc:docMk/>
            <pc:sldMk cId="2829892262" sldId="264"/>
            <ac:picMk id="14" creationId="{61EE8053-5E45-1AFA-A7DC-C1F4BC4B3436}"/>
          </ac:picMkLst>
        </pc:picChg>
        <pc:picChg chg="mod">
          <ac:chgData name="Muhammad Ibtisam Gull" userId="dbff9a4afc8dcd42" providerId="LiveId" clId="{598DBC21-352E-4D45-8D4F-3752B4721981}" dt="2023-03-13T10:29:35.414" v="500"/>
          <ac:picMkLst>
            <pc:docMk/>
            <pc:sldMk cId="2829892262" sldId="264"/>
            <ac:picMk id="15" creationId="{2A42A042-4999-D025-D10E-2E1213579C11}"/>
          </ac:picMkLst>
        </pc:picChg>
        <pc:cxnChg chg="mod">
          <ac:chgData name="Muhammad Ibtisam Gull" userId="dbff9a4afc8dcd42" providerId="LiveId" clId="{598DBC21-352E-4D45-8D4F-3752B4721981}" dt="2023-03-13T10:29:17.022" v="495"/>
          <ac:cxnSpMkLst>
            <pc:docMk/>
            <pc:sldMk cId="2829892262" sldId="264"/>
            <ac:cxnSpMk id="9" creationId="{93453329-AF54-7D80-7E3B-8368E11AC7D7}"/>
          </ac:cxnSpMkLst>
        </pc:cxnChg>
        <pc:cxnChg chg="mod">
          <ac:chgData name="Muhammad Ibtisam Gull" userId="dbff9a4afc8dcd42" providerId="LiveId" clId="{598DBC21-352E-4D45-8D4F-3752B4721981}" dt="2023-03-13T10:29:17.022" v="495"/>
          <ac:cxnSpMkLst>
            <pc:docMk/>
            <pc:sldMk cId="2829892262" sldId="264"/>
            <ac:cxnSpMk id="10" creationId="{FCA34DDA-B49F-C6C3-6756-21AFD7BF5A0D}"/>
          </ac:cxnSpMkLst>
        </pc:cxnChg>
        <pc:cxnChg chg="mod">
          <ac:chgData name="Muhammad Ibtisam Gull" userId="dbff9a4afc8dcd42" providerId="LiveId" clId="{598DBC21-352E-4D45-8D4F-3752B4721981}" dt="2023-03-13T10:29:35.414" v="500"/>
          <ac:cxnSpMkLst>
            <pc:docMk/>
            <pc:sldMk cId="2829892262" sldId="264"/>
            <ac:cxnSpMk id="16" creationId="{3ACEF271-042D-5645-3EBF-00EFA23343CC}"/>
          </ac:cxnSpMkLst>
        </pc:cxnChg>
        <pc:cxnChg chg="mod">
          <ac:chgData name="Muhammad Ibtisam Gull" userId="dbff9a4afc8dcd42" providerId="LiveId" clId="{598DBC21-352E-4D45-8D4F-3752B4721981}" dt="2023-03-13T10:29:35.414" v="500"/>
          <ac:cxnSpMkLst>
            <pc:docMk/>
            <pc:sldMk cId="2829892262" sldId="264"/>
            <ac:cxnSpMk id="17" creationId="{8822B662-CD8A-45B9-64C5-2CDA03DC2E61}"/>
          </ac:cxnSpMkLst>
        </pc:cxnChg>
      </pc:sldChg>
      <pc:sldChg chg="addSp delSp modSp new mod modClrScheme chgLayout">
        <pc:chgData name="Muhammad Ibtisam Gull" userId="dbff9a4afc8dcd42" providerId="LiveId" clId="{598DBC21-352E-4D45-8D4F-3752B4721981}" dt="2023-03-13T10:43:07.165" v="590" actId="20577"/>
        <pc:sldMkLst>
          <pc:docMk/>
          <pc:sldMk cId="1263135849" sldId="265"/>
        </pc:sldMkLst>
        <pc:spChg chg="del mod ord">
          <ac:chgData name="Muhammad Ibtisam Gull" userId="dbff9a4afc8dcd42" providerId="LiveId" clId="{598DBC21-352E-4D45-8D4F-3752B4721981}" dt="2023-03-13T10:41:45.276" v="566" actId="700"/>
          <ac:spMkLst>
            <pc:docMk/>
            <pc:sldMk cId="1263135849" sldId="265"/>
            <ac:spMk id="2" creationId="{16395D8E-C2ED-B6EB-7610-399F78D92019}"/>
          </ac:spMkLst>
        </pc:spChg>
        <pc:spChg chg="del mod ord">
          <ac:chgData name="Muhammad Ibtisam Gull" userId="dbff9a4afc8dcd42" providerId="LiveId" clId="{598DBC21-352E-4D45-8D4F-3752B4721981}" dt="2023-03-13T10:41:45.276" v="566" actId="700"/>
          <ac:spMkLst>
            <pc:docMk/>
            <pc:sldMk cId="1263135849" sldId="265"/>
            <ac:spMk id="3" creationId="{AD0EAD25-DD85-CF43-D489-D17A0BC4C98C}"/>
          </ac:spMkLst>
        </pc:spChg>
        <pc:spChg chg="del">
          <ac:chgData name="Muhammad Ibtisam Gull" userId="dbff9a4afc8dcd42" providerId="LiveId" clId="{598DBC21-352E-4D45-8D4F-3752B4721981}" dt="2023-03-13T10:41:45.276" v="566" actId="700"/>
          <ac:spMkLst>
            <pc:docMk/>
            <pc:sldMk cId="1263135849" sldId="265"/>
            <ac:spMk id="4" creationId="{1EA77632-B973-ACE7-C063-AD6811B00424}"/>
          </ac:spMkLst>
        </pc:spChg>
        <pc:spChg chg="add mod ord">
          <ac:chgData name="Muhammad Ibtisam Gull" userId="dbff9a4afc8dcd42" providerId="LiveId" clId="{598DBC21-352E-4D45-8D4F-3752B4721981}" dt="2023-03-13T10:41:51.497" v="578" actId="20577"/>
          <ac:spMkLst>
            <pc:docMk/>
            <pc:sldMk cId="1263135849" sldId="265"/>
            <ac:spMk id="5" creationId="{5B3C324E-378F-E00A-FB35-5A9BD1AC3FFC}"/>
          </ac:spMkLst>
        </pc:spChg>
        <pc:spChg chg="add mod ord">
          <ac:chgData name="Muhammad Ibtisam Gull" userId="dbff9a4afc8dcd42" providerId="LiveId" clId="{598DBC21-352E-4D45-8D4F-3752B4721981}" dt="2023-03-13T10:43:07.165" v="590" actId="20577"/>
          <ac:spMkLst>
            <pc:docMk/>
            <pc:sldMk cId="1263135849" sldId="265"/>
            <ac:spMk id="6" creationId="{8DC6C72E-68B9-83BA-36EC-37DFB178EFAA}"/>
          </ac:spMkLst>
        </pc:spChg>
      </pc:sldChg>
      <pc:sldChg chg="addSp delSp modSp new del mod modClrScheme chgLayout">
        <pc:chgData name="Muhammad Ibtisam Gull" userId="dbff9a4afc8dcd42" providerId="LiveId" clId="{598DBC21-352E-4D45-8D4F-3752B4721981}" dt="2023-03-13T10:35:03.333" v="528" actId="47"/>
        <pc:sldMkLst>
          <pc:docMk/>
          <pc:sldMk cId="2381431413" sldId="265"/>
        </pc:sldMkLst>
        <pc:spChg chg="del mod ord">
          <ac:chgData name="Muhammad Ibtisam Gull" userId="dbff9a4afc8dcd42" providerId="LiveId" clId="{598DBC21-352E-4D45-8D4F-3752B4721981}" dt="2023-03-13T10:33:34.038" v="509" actId="700"/>
          <ac:spMkLst>
            <pc:docMk/>
            <pc:sldMk cId="2381431413" sldId="265"/>
            <ac:spMk id="2" creationId="{8324C9A8-BA58-CCEC-2AD7-8E5D99F02F89}"/>
          </ac:spMkLst>
        </pc:spChg>
        <pc:spChg chg="del mod ord">
          <ac:chgData name="Muhammad Ibtisam Gull" userId="dbff9a4afc8dcd42" providerId="LiveId" clId="{598DBC21-352E-4D45-8D4F-3752B4721981}" dt="2023-03-13T10:33:34.038" v="509" actId="700"/>
          <ac:spMkLst>
            <pc:docMk/>
            <pc:sldMk cId="2381431413" sldId="265"/>
            <ac:spMk id="3" creationId="{5D699C2A-D416-B6C8-7EEC-19B53E3425B2}"/>
          </ac:spMkLst>
        </pc:spChg>
        <pc:spChg chg="del">
          <ac:chgData name="Muhammad Ibtisam Gull" userId="dbff9a4afc8dcd42" providerId="LiveId" clId="{598DBC21-352E-4D45-8D4F-3752B4721981}" dt="2023-03-13T10:33:34.038" v="509" actId="700"/>
          <ac:spMkLst>
            <pc:docMk/>
            <pc:sldMk cId="2381431413" sldId="265"/>
            <ac:spMk id="4" creationId="{685AB1C6-1C4C-C279-E076-A466C362F182}"/>
          </ac:spMkLst>
        </pc:spChg>
        <pc:spChg chg="add mod ord">
          <ac:chgData name="Muhammad Ibtisam Gull" userId="dbff9a4afc8dcd42" providerId="LiveId" clId="{598DBC21-352E-4D45-8D4F-3752B4721981}" dt="2023-03-13T10:33:38.660" v="517" actId="20577"/>
          <ac:spMkLst>
            <pc:docMk/>
            <pc:sldMk cId="2381431413" sldId="265"/>
            <ac:spMk id="5" creationId="{5F8FDEEF-443A-494E-C6CF-659DC10EDC8A}"/>
          </ac:spMkLst>
        </pc:spChg>
        <pc:spChg chg="add del mod ord">
          <ac:chgData name="Muhammad Ibtisam Gull" userId="dbff9a4afc8dcd42" providerId="LiveId" clId="{598DBC21-352E-4D45-8D4F-3752B4721981}" dt="2023-03-13T10:34:19.791" v="523"/>
          <ac:spMkLst>
            <pc:docMk/>
            <pc:sldMk cId="2381431413" sldId="265"/>
            <ac:spMk id="6" creationId="{61A2A160-7BBF-C1B5-CE60-3E704627D32F}"/>
          </ac:spMkLst>
        </pc:spChg>
        <pc:picChg chg="add del mod">
          <ac:chgData name="Muhammad Ibtisam Gull" userId="dbff9a4afc8dcd42" providerId="LiveId" clId="{598DBC21-352E-4D45-8D4F-3752B4721981}" dt="2023-03-13T10:34:19.791" v="523"/>
          <ac:picMkLst>
            <pc:docMk/>
            <pc:sldMk cId="2381431413" sldId="265"/>
            <ac:picMk id="1026" creationId="{7C37B9B1-EF2B-9071-9513-8F96918E74DA}"/>
          </ac:picMkLst>
        </pc:picChg>
        <pc:picChg chg="add del mod">
          <ac:chgData name="Muhammad Ibtisam Gull" userId="dbff9a4afc8dcd42" providerId="LiveId" clId="{598DBC21-352E-4D45-8D4F-3752B4721981}" dt="2023-03-13T10:35:00.853" v="527" actId="478"/>
          <ac:picMkLst>
            <pc:docMk/>
            <pc:sldMk cId="2381431413" sldId="265"/>
            <ac:picMk id="1028" creationId="{82A73C4B-96AC-66BB-3D5F-80198A5F1292}"/>
          </ac:picMkLst>
        </pc:picChg>
      </pc:sldChg>
      <pc:sldChg chg="addSp delSp modSp new mod modClrScheme modAnim chgLayout">
        <pc:chgData name="Muhammad Ibtisam Gull" userId="dbff9a4afc8dcd42" providerId="LiveId" clId="{598DBC21-352E-4D45-8D4F-3752B4721981}" dt="2023-03-13T11:04:05.257" v="779"/>
        <pc:sldMkLst>
          <pc:docMk/>
          <pc:sldMk cId="383416516" sldId="266"/>
        </pc:sldMkLst>
        <pc:spChg chg="del">
          <ac:chgData name="Muhammad Ibtisam Gull" userId="dbff9a4afc8dcd42" providerId="LiveId" clId="{598DBC21-352E-4D45-8D4F-3752B4721981}" dt="2023-03-13T10:54:53.861" v="592" actId="700"/>
          <ac:spMkLst>
            <pc:docMk/>
            <pc:sldMk cId="383416516" sldId="266"/>
            <ac:spMk id="2" creationId="{340B03BD-94FD-E432-11EF-BCD91E296210}"/>
          </ac:spMkLst>
        </pc:spChg>
        <pc:spChg chg="del">
          <ac:chgData name="Muhammad Ibtisam Gull" userId="dbff9a4afc8dcd42" providerId="LiveId" clId="{598DBC21-352E-4D45-8D4F-3752B4721981}" dt="2023-03-13T10:54:53.861" v="592" actId="700"/>
          <ac:spMkLst>
            <pc:docMk/>
            <pc:sldMk cId="383416516" sldId="266"/>
            <ac:spMk id="3" creationId="{290AAE00-68AB-ACD2-61A9-EB1327D8D61E}"/>
          </ac:spMkLst>
        </pc:spChg>
        <pc:spChg chg="add mod">
          <ac:chgData name="Muhammad Ibtisam Gull" userId="dbff9a4afc8dcd42" providerId="LiveId" clId="{598DBC21-352E-4D45-8D4F-3752B4721981}" dt="2023-03-13T10:56:01.996" v="604" actId="1076"/>
          <ac:spMkLst>
            <pc:docMk/>
            <pc:sldMk cId="383416516" sldId="266"/>
            <ac:spMk id="6" creationId="{85637671-CFC7-F46C-8E0A-1976C3A51FBD}"/>
          </ac:spMkLst>
        </pc:spChg>
        <pc:spChg chg="add mod">
          <ac:chgData name="Muhammad Ibtisam Gull" userId="dbff9a4afc8dcd42" providerId="LiveId" clId="{598DBC21-352E-4D45-8D4F-3752B4721981}" dt="2023-03-13T11:03:26.281" v="764" actId="1076"/>
          <ac:spMkLst>
            <pc:docMk/>
            <pc:sldMk cId="383416516" sldId="266"/>
            <ac:spMk id="7" creationId="{F9A38623-9E01-CBCF-F498-3274794B2F5D}"/>
          </ac:spMkLst>
        </pc:spChg>
        <pc:spChg chg="add mod">
          <ac:chgData name="Muhammad Ibtisam Gull" userId="dbff9a4afc8dcd42" providerId="LiveId" clId="{598DBC21-352E-4D45-8D4F-3752B4721981}" dt="2023-03-13T10:58:03.441" v="674" actId="1076"/>
          <ac:spMkLst>
            <pc:docMk/>
            <pc:sldMk cId="383416516" sldId="266"/>
            <ac:spMk id="8" creationId="{A84A6DC6-B73C-A4A6-D06D-76ECD3683FEC}"/>
          </ac:spMkLst>
        </pc:spChg>
        <pc:spChg chg="add mod">
          <ac:chgData name="Muhammad Ibtisam Gull" userId="dbff9a4afc8dcd42" providerId="LiveId" clId="{598DBC21-352E-4D45-8D4F-3752B4721981}" dt="2023-03-13T10:58:07.602" v="675" actId="1076"/>
          <ac:spMkLst>
            <pc:docMk/>
            <pc:sldMk cId="383416516" sldId="266"/>
            <ac:spMk id="9" creationId="{0A69E5E3-0860-6EEB-EBEC-E421587DEF73}"/>
          </ac:spMkLst>
        </pc:spChg>
        <pc:spChg chg="add mod">
          <ac:chgData name="Muhammad Ibtisam Gull" userId="dbff9a4afc8dcd42" providerId="LiveId" clId="{598DBC21-352E-4D45-8D4F-3752B4721981}" dt="2023-03-13T10:58:33.438" v="709" actId="20577"/>
          <ac:spMkLst>
            <pc:docMk/>
            <pc:sldMk cId="383416516" sldId="266"/>
            <ac:spMk id="10" creationId="{FB53686B-492B-7D91-F099-AA298141EB91}"/>
          </ac:spMkLst>
        </pc:spChg>
        <pc:spChg chg="add mod">
          <ac:chgData name="Muhammad Ibtisam Gull" userId="dbff9a4afc8dcd42" providerId="LiveId" clId="{598DBC21-352E-4D45-8D4F-3752B4721981}" dt="2023-03-13T10:57:43.073" v="654" actId="20577"/>
          <ac:spMkLst>
            <pc:docMk/>
            <pc:sldMk cId="383416516" sldId="266"/>
            <ac:spMk id="11" creationId="{42033A24-7409-02DA-939F-11FBD4C23F6B}"/>
          </ac:spMkLst>
        </pc:spChg>
        <pc:spChg chg="add mod">
          <ac:chgData name="Muhammad Ibtisam Gull" userId="dbff9a4afc8dcd42" providerId="LiveId" clId="{598DBC21-352E-4D45-8D4F-3752B4721981}" dt="2023-03-13T10:57:31.145" v="637" actId="1076"/>
          <ac:spMkLst>
            <pc:docMk/>
            <pc:sldMk cId="383416516" sldId="266"/>
            <ac:spMk id="12" creationId="{FBF84988-3A04-F81B-1304-DFA08D563066}"/>
          </ac:spMkLst>
        </pc:spChg>
        <pc:spChg chg="add mod">
          <ac:chgData name="Muhammad Ibtisam Gull" userId="dbff9a4afc8dcd42" providerId="LiveId" clId="{598DBC21-352E-4D45-8D4F-3752B4721981}" dt="2023-03-13T11:00:12.100" v="733" actId="20577"/>
          <ac:spMkLst>
            <pc:docMk/>
            <pc:sldMk cId="383416516" sldId="266"/>
            <ac:spMk id="13" creationId="{6C966D57-8BFD-389A-50E1-0C624F9A48DD}"/>
          </ac:spMkLst>
        </pc:spChg>
        <pc:spChg chg="add mod">
          <ac:chgData name="Muhammad Ibtisam Gull" userId="dbff9a4afc8dcd42" providerId="LiveId" clId="{598DBC21-352E-4D45-8D4F-3752B4721981}" dt="2023-03-13T11:00:29.609" v="737" actId="1076"/>
          <ac:spMkLst>
            <pc:docMk/>
            <pc:sldMk cId="383416516" sldId="266"/>
            <ac:spMk id="14" creationId="{4CF00DC7-A31E-D77C-EF7F-C92A98BE4C23}"/>
          </ac:spMkLst>
        </pc:spChg>
        <pc:spChg chg="add mod">
          <ac:chgData name="Muhammad Ibtisam Gull" userId="dbff9a4afc8dcd42" providerId="LiveId" clId="{598DBC21-352E-4D45-8D4F-3752B4721981}" dt="2023-03-13T11:03:39.702" v="776" actId="20577"/>
          <ac:spMkLst>
            <pc:docMk/>
            <pc:sldMk cId="383416516" sldId="266"/>
            <ac:spMk id="41" creationId="{42D42402-056B-0A16-87CC-43033E872A9A}"/>
          </ac:spMkLst>
        </pc:spChg>
        <pc:picChg chg="add mod">
          <ac:chgData name="Muhammad Ibtisam Gull" userId="dbff9a4afc8dcd42" providerId="LiveId" clId="{598DBC21-352E-4D45-8D4F-3752B4721981}" dt="2023-03-13T10:55:20.779" v="595" actId="1076"/>
          <ac:picMkLst>
            <pc:docMk/>
            <pc:sldMk cId="383416516" sldId="266"/>
            <ac:picMk id="5" creationId="{2BD29206-D5EE-345E-CC0A-191B125FF9B4}"/>
          </ac:picMkLst>
        </pc:picChg>
        <pc:cxnChg chg="add mod">
          <ac:chgData name="Muhammad Ibtisam Gull" userId="dbff9a4afc8dcd42" providerId="LiveId" clId="{598DBC21-352E-4D45-8D4F-3752B4721981}" dt="2023-03-13T10:59:18.519" v="722" actId="1582"/>
          <ac:cxnSpMkLst>
            <pc:docMk/>
            <pc:sldMk cId="383416516" sldId="266"/>
            <ac:cxnSpMk id="16" creationId="{0622FF0B-8759-081E-EE9B-935AB322D086}"/>
          </ac:cxnSpMkLst>
        </pc:cxnChg>
        <pc:cxnChg chg="add mod">
          <ac:chgData name="Muhammad Ibtisam Gull" userId="dbff9a4afc8dcd42" providerId="LiveId" clId="{598DBC21-352E-4D45-8D4F-3752B4721981}" dt="2023-03-13T10:59:40.178" v="726" actId="14100"/>
          <ac:cxnSpMkLst>
            <pc:docMk/>
            <pc:sldMk cId="383416516" sldId="266"/>
            <ac:cxnSpMk id="17" creationId="{A08435F6-6211-84D8-139A-0B711610F004}"/>
          </ac:cxnSpMkLst>
        </pc:cxnChg>
        <pc:cxnChg chg="add mod">
          <ac:chgData name="Muhammad Ibtisam Gull" userId="dbff9a4afc8dcd42" providerId="LiveId" clId="{598DBC21-352E-4D45-8D4F-3752B4721981}" dt="2023-03-13T10:59:53.877" v="729" actId="14100"/>
          <ac:cxnSpMkLst>
            <pc:docMk/>
            <pc:sldMk cId="383416516" sldId="266"/>
            <ac:cxnSpMk id="20" creationId="{FE9416CE-B34D-47CF-E47D-FEB1E5E1C117}"/>
          </ac:cxnSpMkLst>
        </pc:cxnChg>
        <pc:cxnChg chg="add mod">
          <ac:chgData name="Muhammad Ibtisam Gull" userId="dbff9a4afc8dcd42" providerId="LiveId" clId="{598DBC21-352E-4D45-8D4F-3752B4721981}" dt="2023-03-13T11:00:06.363" v="732" actId="14100"/>
          <ac:cxnSpMkLst>
            <pc:docMk/>
            <pc:sldMk cId="383416516" sldId="266"/>
            <ac:cxnSpMk id="23" creationId="{F002025C-7786-6B3C-95E9-690712BAFDB3}"/>
          </ac:cxnSpMkLst>
        </pc:cxnChg>
        <pc:cxnChg chg="add mod">
          <ac:chgData name="Muhammad Ibtisam Gull" userId="dbff9a4afc8dcd42" providerId="LiveId" clId="{598DBC21-352E-4D45-8D4F-3752B4721981}" dt="2023-03-13T11:00:22.529" v="736" actId="14100"/>
          <ac:cxnSpMkLst>
            <pc:docMk/>
            <pc:sldMk cId="383416516" sldId="266"/>
            <ac:cxnSpMk id="26" creationId="{7CE2D9A2-C3D8-F5C6-3EBE-AA9862E4512A}"/>
          </ac:cxnSpMkLst>
        </pc:cxnChg>
        <pc:cxnChg chg="add mod">
          <ac:chgData name="Muhammad Ibtisam Gull" userId="dbff9a4afc8dcd42" providerId="LiveId" clId="{598DBC21-352E-4D45-8D4F-3752B4721981}" dt="2023-03-13T11:00:39.305" v="740" actId="14100"/>
          <ac:cxnSpMkLst>
            <pc:docMk/>
            <pc:sldMk cId="383416516" sldId="266"/>
            <ac:cxnSpMk id="29" creationId="{4281FCC8-1751-E4A4-A82D-66C966C41253}"/>
          </ac:cxnSpMkLst>
        </pc:cxnChg>
        <pc:cxnChg chg="add mod">
          <ac:chgData name="Muhammad Ibtisam Gull" userId="dbff9a4afc8dcd42" providerId="LiveId" clId="{598DBC21-352E-4D45-8D4F-3752B4721981}" dt="2023-03-13T11:00:49.577" v="743" actId="14100"/>
          <ac:cxnSpMkLst>
            <pc:docMk/>
            <pc:sldMk cId="383416516" sldId="266"/>
            <ac:cxnSpMk id="32" creationId="{87ED6135-EDFD-155A-6A58-3146CFBFEF1C}"/>
          </ac:cxnSpMkLst>
        </pc:cxnChg>
        <pc:cxnChg chg="add mod">
          <ac:chgData name="Muhammad Ibtisam Gull" userId="dbff9a4afc8dcd42" providerId="LiveId" clId="{598DBC21-352E-4D45-8D4F-3752B4721981}" dt="2023-03-13T11:01:02.044" v="746" actId="14100"/>
          <ac:cxnSpMkLst>
            <pc:docMk/>
            <pc:sldMk cId="383416516" sldId="266"/>
            <ac:cxnSpMk id="35" creationId="{64A7AC47-1CC7-0491-5DC2-E4E96D2D4BA2}"/>
          </ac:cxnSpMkLst>
        </pc:cxnChg>
        <pc:cxnChg chg="add mod">
          <ac:chgData name="Muhammad Ibtisam Gull" userId="dbff9a4afc8dcd42" providerId="LiveId" clId="{598DBC21-352E-4D45-8D4F-3752B4721981}" dt="2023-03-13T11:03:26.281" v="764" actId="1076"/>
          <ac:cxnSpMkLst>
            <pc:docMk/>
            <pc:sldMk cId="383416516" sldId="266"/>
            <ac:cxnSpMk id="38" creationId="{BBEAE2BA-7208-AACB-0F86-950F0CBF809B}"/>
          </ac:cxnSpMkLst>
        </pc:cxnChg>
        <pc:cxnChg chg="add mod">
          <ac:chgData name="Muhammad Ibtisam Gull" userId="dbff9a4afc8dcd42" providerId="LiveId" clId="{598DBC21-352E-4D45-8D4F-3752B4721981}" dt="2023-03-13T11:03:39.702" v="776" actId="20577"/>
          <ac:cxnSpMkLst>
            <pc:docMk/>
            <pc:sldMk cId="383416516" sldId="266"/>
            <ac:cxnSpMk id="42" creationId="{8CAF6051-1FF2-A98B-84D6-BEF7C6E2CF0F}"/>
          </ac:cxnSpMkLst>
        </pc:cxnChg>
      </pc:sldChg>
      <pc:sldChg chg="addSp delSp modSp new mod modClrScheme chgLayout">
        <pc:chgData name="Muhammad Ibtisam Gull" userId="dbff9a4afc8dcd42" providerId="LiveId" clId="{598DBC21-352E-4D45-8D4F-3752B4721981}" dt="2023-03-13T11:05:27.047" v="808" actId="20577"/>
        <pc:sldMkLst>
          <pc:docMk/>
          <pc:sldMk cId="182293960" sldId="267"/>
        </pc:sldMkLst>
        <pc:spChg chg="del mod ord">
          <ac:chgData name="Muhammad Ibtisam Gull" userId="dbff9a4afc8dcd42" providerId="LiveId" clId="{598DBC21-352E-4D45-8D4F-3752B4721981}" dt="2023-03-13T11:05:18.521" v="781" actId="700"/>
          <ac:spMkLst>
            <pc:docMk/>
            <pc:sldMk cId="182293960" sldId="267"/>
            <ac:spMk id="2" creationId="{B5A955D9-49FA-BA82-00A6-1FDA19863E10}"/>
          </ac:spMkLst>
        </pc:spChg>
        <pc:spChg chg="del">
          <ac:chgData name="Muhammad Ibtisam Gull" userId="dbff9a4afc8dcd42" providerId="LiveId" clId="{598DBC21-352E-4D45-8D4F-3752B4721981}" dt="2023-03-13T11:05:18.521" v="781" actId="700"/>
          <ac:spMkLst>
            <pc:docMk/>
            <pc:sldMk cId="182293960" sldId="267"/>
            <ac:spMk id="3" creationId="{6A0C57F6-DAC6-9437-73F0-107A15FEEA23}"/>
          </ac:spMkLst>
        </pc:spChg>
        <pc:spChg chg="del">
          <ac:chgData name="Muhammad Ibtisam Gull" userId="dbff9a4afc8dcd42" providerId="LiveId" clId="{598DBC21-352E-4D45-8D4F-3752B4721981}" dt="2023-03-13T11:05:18.521" v="781" actId="700"/>
          <ac:spMkLst>
            <pc:docMk/>
            <pc:sldMk cId="182293960" sldId="267"/>
            <ac:spMk id="4" creationId="{5E3FB2A1-1AC7-B234-8061-680BF83CB1ED}"/>
          </ac:spMkLst>
        </pc:spChg>
        <pc:spChg chg="add mod ord">
          <ac:chgData name="Muhammad Ibtisam Gull" userId="dbff9a4afc8dcd42" providerId="LiveId" clId="{598DBC21-352E-4D45-8D4F-3752B4721981}" dt="2023-03-13T11:05:27.047" v="808" actId="20577"/>
          <ac:spMkLst>
            <pc:docMk/>
            <pc:sldMk cId="182293960" sldId="267"/>
            <ac:spMk id="5" creationId="{0E265AAE-57B9-CDAF-6B32-BBBA4105381C}"/>
          </ac:spMkLst>
        </pc:spChg>
      </pc:sldChg>
      <pc:sldChg chg="modSp new mod modAnim">
        <pc:chgData name="Muhammad Ibtisam Gull" userId="dbff9a4afc8dcd42" providerId="LiveId" clId="{598DBC21-352E-4D45-8D4F-3752B4721981}" dt="2023-03-13T11:11:41.669" v="1154"/>
        <pc:sldMkLst>
          <pc:docMk/>
          <pc:sldMk cId="392854452" sldId="268"/>
        </pc:sldMkLst>
        <pc:spChg chg="mod">
          <ac:chgData name="Muhammad Ibtisam Gull" userId="dbff9a4afc8dcd42" providerId="LiveId" clId="{598DBC21-352E-4D45-8D4F-3752B4721981}" dt="2023-03-13T11:05:52.948" v="823" actId="20577"/>
          <ac:spMkLst>
            <pc:docMk/>
            <pc:sldMk cId="392854452" sldId="268"/>
            <ac:spMk id="2" creationId="{687EF519-1D0C-EDA2-45C6-6B07E1958CFE}"/>
          </ac:spMkLst>
        </pc:spChg>
        <pc:spChg chg="mod">
          <ac:chgData name="Muhammad Ibtisam Gull" userId="dbff9a4afc8dcd42" providerId="LiveId" clId="{598DBC21-352E-4D45-8D4F-3752B4721981}" dt="2023-03-13T11:09:01.751" v="1043" actId="20577"/>
          <ac:spMkLst>
            <pc:docMk/>
            <pc:sldMk cId="392854452" sldId="268"/>
            <ac:spMk id="3" creationId="{9B5F47CD-0A87-786F-0A43-7398859D4802}"/>
          </ac:spMkLst>
        </pc:spChg>
      </pc:sldChg>
      <pc:sldChg chg="modSp new mod modAnim">
        <pc:chgData name="Muhammad Ibtisam Gull" userId="dbff9a4afc8dcd42" providerId="LiveId" clId="{598DBC21-352E-4D45-8D4F-3752B4721981}" dt="2023-03-13T11:11:45.869" v="1155"/>
        <pc:sldMkLst>
          <pc:docMk/>
          <pc:sldMk cId="150622562" sldId="269"/>
        </pc:sldMkLst>
        <pc:spChg chg="mod">
          <ac:chgData name="Muhammad Ibtisam Gull" userId="dbff9a4afc8dcd42" providerId="LiveId" clId="{598DBC21-352E-4D45-8D4F-3752B4721981}" dt="2023-03-13T11:09:23.634" v="1061" actId="20577"/>
          <ac:spMkLst>
            <pc:docMk/>
            <pc:sldMk cId="150622562" sldId="269"/>
            <ac:spMk id="2" creationId="{63A98206-2C9F-B1B0-F696-3209DECA8B1B}"/>
          </ac:spMkLst>
        </pc:spChg>
        <pc:spChg chg="mod">
          <ac:chgData name="Muhammad Ibtisam Gull" userId="dbff9a4afc8dcd42" providerId="LiveId" clId="{598DBC21-352E-4D45-8D4F-3752B4721981}" dt="2023-03-13T11:10:18.707" v="1148" actId="20577"/>
          <ac:spMkLst>
            <pc:docMk/>
            <pc:sldMk cId="150622562" sldId="269"/>
            <ac:spMk id="3" creationId="{BB9E8C83-47B7-5533-990F-916E4727A247}"/>
          </ac:spMkLst>
        </pc:spChg>
      </pc:sldChg>
    </pc:docChg>
  </pc:docChgLst>
  <pc:docChgLst>
    <pc:chgData name="Muhammad Ibtisam Gull" userId="dbff9a4afc8dcd42" providerId="LiveId" clId="{A7050E11-1470-4F2E-81CE-4D527CB1997D}"/>
    <pc:docChg chg="undo custSel modSld">
      <pc:chgData name="Muhammad Ibtisam Gull" userId="dbff9a4afc8dcd42" providerId="LiveId" clId="{A7050E11-1470-4F2E-81CE-4D527CB1997D}" dt="2023-09-14T06:34:07.683" v="152" actId="20577"/>
      <pc:docMkLst>
        <pc:docMk/>
      </pc:docMkLst>
      <pc:sldChg chg="modSp mod modAnim">
        <pc:chgData name="Muhammad Ibtisam Gull" userId="dbff9a4afc8dcd42" providerId="LiveId" clId="{A7050E11-1470-4F2E-81CE-4D527CB1997D}" dt="2023-09-14T06:34:07.683" v="152" actId="20577"/>
        <pc:sldMkLst>
          <pc:docMk/>
          <pc:sldMk cId="3381591863" sldId="260"/>
        </pc:sldMkLst>
        <pc:spChg chg="mod">
          <ac:chgData name="Muhammad Ibtisam Gull" userId="dbff9a4afc8dcd42" providerId="LiveId" clId="{A7050E11-1470-4F2E-81CE-4D527CB1997D}" dt="2023-09-14T06:34:07.221" v="151"/>
          <ac:spMkLst>
            <pc:docMk/>
            <pc:sldMk cId="3381591863" sldId="260"/>
            <ac:spMk id="3" creationId="{00BF1F25-EFA9-02A1-4335-7442BDA81C14}"/>
          </ac:spMkLst>
        </pc:spChg>
      </pc:sldChg>
    </pc:docChg>
  </pc:docChgLst>
  <pc:docChgLst>
    <pc:chgData name="Muhammad Ibtisam Gull" userId="dbff9a4afc8dcd42" providerId="LiveId" clId="{EBA505A2-62A9-4091-9194-0534192D4A1B}"/>
    <pc:docChg chg="undo custSel addSld delSld modSld sldOrd">
      <pc:chgData name="Muhammad Ibtisam Gull" userId="dbff9a4afc8dcd42" providerId="LiveId" clId="{EBA505A2-62A9-4091-9194-0534192D4A1B}" dt="2024-03-07T09:57:26.958" v="1348"/>
      <pc:docMkLst>
        <pc:docMk/>
      </pc:docMkLst>
      <pc:sldChg chg="del">
        <pc:chgData name="Muhammad Ibtisam Gull" userId="dbff9a4afc8dcd42" providerId="LiveId" clId="{EBA505A2-62A9-4091-9194-0534192D4A1B}" dt="2024-03-06T09:27:23.168" v="160" actId="47"/>
        <pc:sldMkLst>
          <pc:docMk/>
          <pc:sldMk cId="2264066160" sldId="259"/>
        </pc:sldMkLst>
      </pc:sldChg>
      <pc:sldChg chg="modSp modAnim">
        <pc:chgData name="Muhammad Ibtisam Gull" userId="dbff9a4afc8dcd42" providerId="LiveId" clId="{EBA505A2-62A9-4091-9194-0534192D4A1B}" dt="2024-03-07T09:52:00.569" v="1347" actId="20577"/>
        <pc:sldMkLst>
          <pc:docMk/>
          <pc:sldMk cId="3381591863" sldId="260"/>
        </pc:sldMkLst>
        <pc:spChg chg="mod">
          <ac:chgData name="Muhammad Ibtisam Gull" userId="dbff9a4afc8dcd42" providerId="LiveId" clId="{EBA505A2-62A9-4091-9194-0534192D4A1B}" dt="2024-03-07T09:52:00.569" v="1347" actId="20577"/>
          <ac:spMkLst>
            <pc:docMk/>
            <pc:sldMk cId="3381591863" sldId="260"/>
            <ac:spMk id="3" creationId="{00BF1F25-EFA9-02A1-4335-7442BDA81C14}"/>
          </ac:spMkLst>
        </pc:spChg>
      </pc:sldChg>
      <pc:sldChg chg="modSp mod">
        <pc:chgData name="Muhammad Ibtisam Gull" userId="dbff9a4afc8dcd42" providerId="LiveId" clId="{EBA505A2-62A9-4091-9194-0534192D4A1B}" dt="2024-03-07T08:46:02.779" v="1197" actId="20577"/>
        <pc:sldMkLst>
          <pc:docMk/>
          <pc:sldMk cId="2240398354" sldId="263"/>
        </pc:sldMkLst>
        <pc:spChg chg="mod">
          <ac:chgData name="Muhammad Ibtisam Gull" userId="dbff9a4afc8dcd42" providerId="LiveId" clId="{EBA505A2-62A9-4091-9194-0534192D4A1B}" dt="2024-03-07T08:46:02.779" v="1197" actId="20577"/>
          <ac:spMkLst>
            <pc:docMk/>
            <pc:sldMk cId="2240398354" sldId="263"/>
            <ac:spMk id="5" creationId="{82B82292-9B7A-C9B1-1E59-F1C1FE4254DB}"/>
          </ac:spMkLst>
        </pc:spChg>
      </pc:sldChg>
      <pc:sldChg chg="del">
        <pc:chgData name="Muhammad Ibtisam Gull" userId="dbff9a4afc8dcd42" providerId="LiveId" clId="{EBA505A2-62A9-4091-9194-0534192D4A1B}" dt="2024-03-06T09:12:11.169" v="0" actId="47"/>
        <pc:sldMkLst>
          <pc:docMk/>
          <pc:sldMk cId="2829892262" sldId="264"/>
        </pc:sldMkLst>
      </pc:sldChg>
      <pc:sldChg chg="del">
        <pc:chgData name="Muhammad Ibtisam Gull" userId="dbff9a4afc8dcd42" providerId="LiveId" clId="{EBA505A2-62A9-4091-9194-0534192D4A1B}" dt="2024-03-06T09:12:11.169" v="0" actId="47"/>
        <pc:sldMkLst>
          <pc:docMk/>
          <pc:sldMk cId="1263135849" sldId="265"/>
        </pc:sldMkLst>
      </pc:sldChg>
      <pc:sldChg chg="addSp delSp modSp mod">
        <pc:chgData name="Muhammad Ibtisam Gull" userId="dbff9a4afc8dcd42" providerId="LiveId" clId="{EBA505A2-62A9-4091-9194-0534192D4A1B}" dt="2024-03-07T09:22:56.855" v="1219" actId="14100"/>
        <pc:sldMkLst>
          <pc:docMk/>
          <pc:sldMk cId="359922103" sldId="266"/>
        </pc:sldMkLst>
        <pc:picChg chg="add del mod">
          <ac:chgData name="Muhammad Ibtisam Gull" userId="dbff9a4afc8dcd42" providerId="LiveId" clId="{EBA505A2-62A9-4091-9194-0534192D4A1B}" dt="2024-03-07T09:20:45.279" v="1203" actId="22"/>
          <ac:picMkLst>
            <pc:docMk/>
            <pc:sldMk cId="359922103" sldId="266"/>
            <ac:picMk id="3" creationId="{347CEC59-B2B6-D525-3724-C1D1012B0FA9}"/>
          </ac:picMkLst>
        </pc:picChg>
        <pc:picChg chg="del">
          <ac:chgData name="Muhammad Ibtisam Gull" userId="dbff9a4afc8dcd42" providerId="LiveId" clId="{EBA505A2-62A9-4091-9194-0534192D4A1B}" dt="2024-03-07T09:21:00.465" v="1207" actId="478"/>
          <ac:picMkLst>
            <pc:docMk/>
            <pc:sldMk cId="359922103" sldId="266"/>
            <ac:picMk id="5" creationId="{2BD29206-D5EE-345E-CC0A-191B125FF9B4}"/>
          </ac:picMkLst>
        </pc:picChg>
        <pc:picChg chg="add del mod ord">
          <ac:chgData name="Muhammad Ibtisam Gull" userId="dbff9a4afc8dcd42" providerId="LiveId" clId="{EBA505A2-62A9-4091-9194-0534192D4A1B}" dt="2024-03-07T09:21:58.819" v="1212" actId="478"/>
          <ac:picMkLst>
            <pc:docMk/>
            <pc:sldMk cId="359922103" sldId="266"/>
            <ac:picMk id="15" creationId="{D3F7F068-6AE5-8137-D536-8D4DBA2F169F}"/>
          </ac:picMkLst>
        </pc:picChg>
        <pc:picChg chg="add mod ord">
          <ac:chgData name="Muhammad Ibtisam Gull" userId="dbff9a4afc8dcd42" providerId="LiveId" clId="{EBA505A2-62A9-4091-9194-0534192D4A1B}" dt="2024-03-07T09:22:11.043" v="1214" actId="167"/>
          <ac:picMkLst>
            <pc:docMk/>
            <pc:sldMk cId="359922103" sldId="266"/>
            <ac:picMk id="19" creationId="{62BF9215-ADA8-915B-6C7B-1E8C2C96B623}"/>
          </ac:picMkLst>
        </pc:picChg>
        <pc:cxnChg chg="mod">
          <ac:chgData name="Muhammad Ibtisam Gull" userId="dbff9a4afc8dcd42" providerId="LiveId" clId="{EBA505A2-62A9-4091-9194-0534192D4A1B}" dt="2024-03-07T09:22:53.770" v="1218" actId="14100"/>
          <ac:cxnSpMkLst>
            <pc:docMk/>
            <pc:sldMk cId="359922103" sldId="266"/>
            <ac:cxnSpMk id="17" creationId="{A08435F6-6211-84D8-139A-0B711610F004}"/>
          </ac:cxnSpMkLst>
        </pc:cxnChg>
        <pc:cxnChg chg="mod">
          <ac:chgData name="Muhammad Ibtisam Gull" userId="dbff9a4afc8dcd42" providerId="LiveId" clId="{EBA505A2-62A9-4091-9194-0534192D4A1B}" dt="2024-03-07T09:22:56.855" v="1219" actId="14100"/>
          <ac:cxnSpMkLst>
            <pc:docMk/>
            <pc:sldMk cId="359922103" sldId="266"/>
            <ac:cxnSpMk id="20" creationId="{FE9416CE-B34D-47CF-E47D-FEB1E5E1C117}"/>
          </ac:cxnSpMkLst>
        </pc:cxnChg>
        <pc:cxnChg chg="mod">
          <ac:chgData name="Muhammad Ibtisam Gull" userId="dbff9a4afc8dcd42" providerId="LiveId" clId="{EBA505A2-62A9-4091-9194-0534192D4A1B}" dt="2024-03-07T09:22:24.149" v="1215" actId="14100"/>
          <ac:cxnSpMkLst>
            <pc:docMk/>
            <pc:sldMk cId="359922103" sldId="266"/>
            <ac:cxnSpMk id="29" creationId="{4281FCC8-1751-E4A4-A82D-66C966C41253}"/>
          </ac:cxnSpMkLst>
        </pc:cxnChg>
        <pc:cxnChg chg="mod">
          <ac:chgData name="Muhammad Ibtisam Gull" userId="dbff9a4afc8dcd42" providerId="LiveId" clId="{EBA505A2-62A9-4091-9194-0534192D4A1B}" dt="2024-03-07T09:22:36.403" v="1216" actId="14100"/>
          <ac:cxnSpMkLst>
            <pc:docMk/>
            <pc:sldMk cId="359922103" sldId="266"/>
            <ac:cxnSpMk id="32" creationId="{87ED6135-EDFD-155A-6A58-3146CFBFEF1C}"/>
          </ac:cxnSpMkLst>
        </pc:cxnChg>
        <pc:cxnChg chg="mod">
          <ac:chgData name="Muhammad Ibtisam Gull" userId="dbff9a4afc8dcd42" providerId="LiveId" clId="{EBA505A2-62A9-4091-9194-0534192D4A1B}" dt="2024-03-07T09:22:42.931" v="1217" actId="14100"/>
          <ac:cxnSpMkLst>
            <pc:docMk/>
            <pc:sldMk cId="359922103" sldId="266"/>
            <ac:cxnSpMk id="42" creationId="{8CAF6051-1FF2-A98B-84D6-BEF7C6E2CF0F}"/>
          </ac:cxnSpMkLst>
        </pc:cxnChg>
      </pc:sldChg>
      <pc:sldChg chg="modSp mod">
        <pc:chgData name="Muhammad Ibtisam Gull" userId="dbff9a4afc8dcd42" providerId="LiveId" clId="{EBA505A2-62A9-4091-9194-0534192D4A1B}" dt="2024-03-06T09:27:31.505" v="163" actId="20577"/>
        <pc:sldMkLst>
          <pc:docMk/>
          <pc:sldMk cId="182293960" sldId="267"/>
        </pc:sldMkLst>
        <pc:spChg chg="mod">
          <ac:chgData name="Muhammad Ibtisam Gull" userId="dbff9a4afc8dcd42" providerId="LiveId" clId="{EBA505A2-62A9-4091-9194-0534192D4A1B}" dt="2024-03-06T09:27:31.505" v="163" actId="20577"/>
          <ac:spMkLst>
            <pc:docMk/>
            <pc:sldMk cId="182293960" sldId="267"/>
            <ac:spMk id="5" creationId="{0E265AAE-57B9-CDAF-6B32-BBBA4105381C}"/>
          </ac:spMkLst>
        </pc:spChg>
      </pc:sldChg>
      <pc:sldChg chg="addSp delSp modSp mod modClrScheme modAnim chgLayout">
        <pc:chgData name="Muhammad Ibtisam Gull" userId="dbff9a4afc8dcd42" providerId="LiveId" clId="{EBA505A2-62A9-4091-9194-0534192D4A1B}" dt="2024-03-07T09:23:53.292" v="1225" actId="20577"/>
        <pc:sldMkLst>
          <pc:docMk/>
          <pc:sldMk cId="392854452" sldId="268"/>
        </pc:sldMkLst>
        <pc:spChg chg="mod ord">
          <ac:chgData name="Muhammad Ibtisam Gull" userId="dbff9a4afc8dcd42" providerId="LiveId" clId="{EBA505A2-62A9-4091-9194-0534192D4A1B}" dt="2024-03-07T09:23:53.292" v="1225" actId="20577"/>
          <ac:spMkLst>
            <pc:docMk/>
            <pc:sldMk cId="392854452" sldId="268"/>
            <ac:spMk id="2" creationId="{687EF519-1D0C-EDA2-45C6-6B07E1958CFE}"/>
          </ac:spMkLst>
        </pc:spChg>
        <pc:spChg chg="mod ord">
          <ac:chgData name="Muhammad Ibtisam Gull" userId="dbff9a4afc8dcd42" providerId="LiveId" clId="{EBA505A2-62A9-4091-9194-0534192D4A1B}" dt="2024-03-06T09:17:30.084" v="67" actId="21"/>
          <ac:spMkLst>
            <pc:docMk/>
            <pc:sldMk cId="392854452" sldId="268"/>
            <ac:spMk id="3" creationId="{9B5F47CD-0A87-786F-0A43-7398859D4802}"/>
          </ac:spMkLst>
        </pc:spChg>
        <pc:spChg chg="add del mod ord">
          <ac:chgData name="Muhammad Ibtisam Gull" userId="dbff9a4afc8dcd42" providerId="LiveId" clId="{EBA505A2-62A9-4091-9194-0534192D4A1B}" dt="2024-03-06T09:20:13.750" v="153"/>
          <ac:spMkLst>
            <pc:docMk/>
            <pc:sldMk cId="392854452" sldId="268"/>
            <ac:spMk id="6" creationId="{1AE82E3B-1EFA-5DCE-DC06-1C9CA0A89BB8}"/>
          </ac:spMkLst>
        </pc:spChg>
        <pc:picChg chg="add del mod">
          <ac:chgData name="Muhammad Ibtisam Gull" userId="dbff9a4afc8dcd42" providerId="LiveId" clId="{EBA505A2-62A9-4091-9194-0534192D4A1B}" dt="2024-03-06T09:20:10.757" v="152" actId="478"/>
          <ac:picMkLst>
            <pc:docMk/>
            <pc:sldMk cId="392854452" sldId="268"/>
            <ac:picMk id="5" creationId="{DC9D54D5-4A3C-F975-77A2-2F69AC56AB80}"/>
          </ac:picMkLst>
        </pc:picChg>
        <pc:picChg chg="add del mod ord">
          <ac:chgData name="Muhammad Ibtisam Gull" userId="dbff9a4afc8dcd42" providerId="LiveId" clId="{EBA505A2-62A9-4091-9194-0534192D4A1B}" dt="2024-03-06T09:17:08.225" v="63" actId="22"/>
          <ac:picMkLst>
            <pc:docMk/>
            <pc:sldMk cId="392854452" sldId="268"/>
            <ac:picMk id="8" creationId="{288B4691-FFF8-6FB9-2D06-2FA2CB5DC782}"/>
          </ac:picMkLst>
        </pc:picChg>
        <pc:picChg chg="add mod">
          <ac:chgData name="Muhammad Ibtisam Gull" userId="dbff9a4afc8dcd42" providerId="LiveId" clId="{EBA505A2-62A9-4091-9194-0534192D4A1B}" dt="2024-03-06T09:20:13.750" v="153"/>
          <ac:picMkLst>
            <pc:docMk/>
            <pc:sldMk cId="392854452" sldId="268"/>
            <ac:picMk id="9" creationId="{1AE3015D-7666-A85C-7253-A996D40AE2FB}"/>
          </ac:picMkLst>
        </pc:picChg>
      </pc:sldChg>
      <pc:sldChg chg="addSp delSp modSp mod modClrScheme modAnim chgLayout">
        <pc:chgData name="Muhammad Ibtisam Gull" userId="dbff9a4afc8dcd42" providerId="LiveId" clId="{EBA505A2-62A9-4091-9194-0534192D4A1B}" dt="2024-03-06T09:26:57.862" v="159"/>
        <pc:sldMkLst>
          <pc:docMk/>
          <pc:sldMk cId="150622562" sldId="269"/>
        </pc:sldMkLst>
        <pc:spChg chg="mod ord">
          <ac:chgData name="Muhammad Ibtisam Gull" userId="dbff9a4afc8dcd42" providerId="LiveId" clId="{EBA505A2-62A9-4091-9194-0534192D4A1B}" dt="2024-03-06T09:26:54.693" v="158" actId="700"/>
          <ac:spMkLst>
            <pc:docMk/>
            <pc:sldMk cId="150622562" sldId="269"/>
            <ac:spMk id="2" creationId="{63A98206-2C9F-B1B0-F696-3209DECA8B1B}"/>
          </ac:spMkLst>
        </pc:spChg>
        <pc:spChg chg="mod ord">
          <ac:chgData name="Muhammad Ibtisam Gull" userId="dbff9a4afc8dcd42" providerId="LiveId" clId="{EBA505A2-62A9-4091-9194-0534192D4A1B}" dt="2024-03-06T09:26:54.693" v="158" actId="700"/>
          <ac:spMkLst>
            <pc:docMk/>
            <pc:sldMk cId="150622562" sldId="269"/>
            <ac:spMk id="3" creationId="{BB9E8C83-47B7-5533-990F-916E4727A247}"/>
          </ac:spMkLst>
        </pc:spChg>
        <pc:spChg chg="add del mod ord">
          <ac:chgData name="Muhammad Ibtisam Gull" userId="dbff9a4afc8dcd42" providerId="LiveId" clId="{EBA505A2-62A9-4091-9194-0534192D4A1B}" dt="2024-03-06T09:26:57.862" v="159"/>
          <ac:spMkLst>
            <pc:docMk/>
            <pc:sldMk cId="150622562" sldId="269"/>
            <ac:spMk id="4" creationId="{BF902A53-7BD4-F13D-2E57-3C3843D83385}"/>
          </ac:spMkLst>
        </pc:spChg>
        <pc:picChg chg="add mod">
          <ac:chgData name="Muhammad Ibtisam Gull" userId="dbff9a4afc8dcd42" providerId="LiveId" clId="{EBA505A2-62A9-4091-9194-0534192D4A1B}" dt="2024-03-06T09:26:57.862" v="159"/>
          <ac:picMkLst>
            <pc:docMk/>
            <pc:sldMk cId="150622562" sldId="269"/>
            <ac:picMk id="5" creationId="{1C28C189-A706-F035-CADF-7EF6581B3CFF}"/>
          </ac:picMkLst>
        </pc:picChg>
      </pc:sldChg>
      <pc:sldChg chg="del">
        <pc:chgData name="Muhammad Ibtisam Gull" userId="dbff9a4afc8dcd42" providerId="LiveId" clId="{EBA505A2-62A9-4091-9194-0534192D4A1B}" dt="2024-03-06T09:12:11.169" v="0" actId="47"/>
        <pc:sldMkLst>
          <pc:docMk/>
          <pc:sldMk cId="761361345" sldId="270"/>
        </pc:sldMkLst>
      </pc:sldChg>
      <pc:sldChg chg="addSp delSp modSp new mod delAnim modAnim">
        <pc:chgData name="Muhammad Ibtisam Gull" userId="dbff9a4afc8dcd42" providerId="LiveId" clId="{EBA505A2-62A9-4091-9194-0534192D4A1B}" dt="2024-03-07T09:24:04.375" v="1245" actId="20577"/>
        <pc:sldMkLst>
          <pc:docMk/>
          <pc:sldMk cId="2323390259" sldId="274"/>
        </pc:sldMkLst>
        <pc:spChg chg="mod">
          <ac:chgData name="Muhammad Ibtisam Gull" userId="dbff9a4afc8dcd42" providerId="LiveId" clId="{EBA505A2-62A9-4091-9194-0534192D4A1B}" dt="2024-03-07T09:24:04.375" v="1245" actId="20577"/>
          <ac:spMkLst>
            <pc:docMk/>
            <pc:sldMk cId="2323390259" sldId="274"/>
            <ac:spMk id="2" creationId="{51C9E077-9C8E-A5E0-05EF-3BCCECB6BD75}"/>
          </ac:spMkLst>
        </pc:spChg>
        <pc:spChg chg="mod">
          <ac:chgData name="Muhammad Ibtisam Gull" userId="dbff9a4afc8dcd42" providerId="LiveId" clId="{EBA505A2-62A9-4091-9194-0534192D4A1B}" dt="2024-03-06T09:18:13.294" v="151" actId="20577"/>
          <ac:spMkLst>
            <pc:docMk/>
            <pc:sldMk cId="2323390259" sldId="274"/>
            <ac:spMk id="3" creationId="{0FDC2429-BA00-7F10-C889-E449FBAC9238}"/>
          </ac:spMkLst>
        </pc:spChg>
        <pc:spChg chg="del">
          <ac:chgData name="Muhammad Ibtisam Gull" userId="dbff9a4afc8dcd42" providerId="LiveId" clId="{EBA505A2-62A9-4091-9194-0534192D4A1B}" dt="2024-03-06T09:17:14.821" v="65" actId="22"/>
          <ac:spMkLst>
            <pc:docMk/>
            <pc:sldMk cId="2323390259" sldId="274"/>
            <ac:spMk id="4" creationId="{6A71914E-D186-BE4D-300B-D872C65BA175}"/>
          </ac:spMkLst>
        </pc:spChg>
        <pc:spChg chg="add del mod">
          <ac:chgData name="Muhammad Ibtisam Gull" userId="dbff9a4afc8dcd42" providerId="LiveId" clId="{EBA505A2-62A9-4091-9194-0534192D4A1B}" dt="2024-03-06T09:21:45.358" v="155"/>
          <ac:spMkLst>
            <pc:docMk/>
            <pc:sldMk cId="2323390259" sldId="274"/>
            <ac:spMk id="8" creationId="{E7FA0A1B-1ED9-5A5B-C1C6-6C9AFF60F0BA}"/>
          </ac:spMkLst>
        </pc:spChg>
        <pc:spChg chg="add del mod">
          <ac:chgData name="Muhammad Ibtisam Gull" userId="dbff9a4afc8dcd42" providerId="LiveId" clId="{EBA505A2-62A9-4091-9194-0534192D4A1B}" dt="2024-03-06T09:23:07.338" v="157"/>
          <ac:spMkLst>
            <pc:docMk/>
            <pc:sldMk cId="2323390259" sldId="274"/>
            <ac:spMk id="11" creationId="{A6108055-DB0B-9BAC-58A9-BE6CA9AD7ACA}"/>
          </ac:spMkLst>
        </pc:spChg>
        <pc:picChg chg="add del mod ord">
          <ac:chgData name="Muhammad Ibtisam Gull" userId="dbff9a4afc8dcd42" providerId="LiveId" clId="{EBA505A2-62A9-4091-9194-0534192D4A1B}" dt="2024-03-06T09:20:27.680" v="154" actId="478"/>
          <ac:picMkLst>
            <pc:docMk/>
            <pc:sldMk cId="2323390259" sldId="274"/>
            <ac:picMk id="6" creationId="{A3908BA2-788E-E099-0D8D-D7B7AAB54845}"/>
          </ac:picMkLst>
        </pc:picChg>
        <pc:picChg chg="add del mod">
          <ac:chgData name="Muhammad Ibtisam Gull" userId="dbff9a4afc8dcd42" providerId="LiveId" clId="{EBA505A2-62A9-4091-9194-0534192D4A1B}" dt="2024-03-06T09:22:13.485" v="156" actId="478"/>
          <ac:picMkLst>
            <pc:docMk/>
            <pc:sldMk cId="2323390259" sldId="274"/>
            <ac:picMk id="9" creationId="{DED6DCD4-E64C-0A46-5E4C-6D421ABDAD87}"/>
          </ac:picMkLst>
        </pc:picChg>
        <pc:picChg chg="add mod">
          <ac:chgData name="Muhammad Ibtisam Gull" userId="dbff9a4afc8dcd42" providerId="LiveId" clId="{EBA505A2-62A9-4091-9194-0534192D4A1B}" dt="2024-03-06T09:23:07.338" v="157"/>
          <ac:picMkLst>
            <pc:docMk/>
            <pc:sldMk cId="2323390259" sldId="274"/>
            <ac:picMk id="12" creationId="{C1B60D1C-B8CD-C1A6-F5B0-A710E2184E7D}"/>
          </ac:picMkLst>
        </pc:picChg>
      </pc:sldChg>
      <pc:sldChg chg="modSp new del mod ord">
        <pc:chgData name="Muhammad Ibtisam Gull" userId="dbff9a4afc8dcd42" providerId="LiveId" clId="{EBA505A2-62A9-4091-9194-0534192D4A1B}" dt="2024-03-07T07:20:38.033" v="210" actId="47"/>
        <pc:sldMkLst>
          <pc:docMk/>
          <pc:sldMk cId="72897624" sldId="275"/>
        </pc:sldMkLst>
        <pc:spChg chg="mod">
          <ac:chgData name="Muhammad Ibtisam Gull" userId="dbff9a4afc8dcd42" providerId="LiveId" clId="{EBA505A2-62A9-4091-9194-0534192D4A1B}" dt="2024-03-07T07:19:16.673" v="172" actId="20577"/>
          <ac:spMkLst>
            <pc:docMk/>
            <pc:sldMk cId="72897624" sldId="275"/>
            <ac:spMk id="2" creationId="{E62F4C50-6648-C179-A42D-221204F47083}"/>
          </ac:spMkLst>
        </pc:spChg>
      </pc:sldChg>
      <pc:sldChg chg="modSp new mod ord modAnim">
        <pc:chgData name="Muhammad Ibtisam Gull" userId="dbff9a4afc8dcd42" providerId="LiveId" clId="{EBA505A2-62A9-4091-9194-0534192D4A1B}" dt="2024-03-07T09:57:26.958" v="1348"/>
        <pc:sldMkLst>
          <pc:docMk/>
          <pc:sldMk cId="495663356" sldId="276"/>
        </pc:sldMkLst>
        <pc:spChg chg="mod">
          <ac:chgData name="Muhammad Ibtisam Gull" userId="dbff9a4afc8dcd42" providerId="LiveId" clId="{EBA505A2-62A9-4091-9194-0534192D4A1B}" dt="2024-03-07T07:23:20.848" v="299" actId="20577"/>
          <ac:spMkLst>
            <pc:docMk/>
            <pc:sldMk cId="495663356" sldId="276"/>
            <ac:spMk id="2" creationId="{71F89AEF-DEC3-A56C-D07E-21D79CF7D6F1}"/>
          </ac:spMkLst>
        </pc:spChg>
        <pc:spChg chg="mod">
          <ac:chgData name="Muhammad Ibtisam Gull" userId="dbff9a4afc8dcd42" providerId="LiveId" clId="{EBA505A2-62A9-4091-9194-0534192D4A1B}" dt="2024-03-07T07:25:44.021" v="304"/>
          <ac:spMkLst>
            <pc:docMk/>
            <pc:sldMk cId="495663356" sldId="276"/>
            <ac:spMk id="3" creationId="{3B07BBBB-CECB-84C0-9FAE-510FC5148F5B}"/>
          </ac:spMkLst>
        </pc:spChg>
      </pc:sldChg>
      <pc:sldChg chg="addSp delSp modSp new mod modClrScheme chgLayout">
        <pc:chgData name="Muhammad Ibtisam Gull" userId="dbff9a4afc8dcd42" providerId="LiveId" clId="{EBA505A2-62A9-4091-9194-0534192D4A1B}" dt="2024-03-07T07:27:24.647" v="325"/>
        <pc:sldMkLst>
          <pc:docMk/>
          <pc:sldMk cId="185765571" sldId="277"/>
        </pc:sldMkLst>
        <pc:spChg chg="mod ord">
          <ac:chgData name="Muhammad Ibtisam Gull" userId="dbff9a4afc8dcd42" providerId="LiveId" clId="{EBA505A2-62A9-4091-9194-0534192D4A1B}" dt="2024-03-07T07:26:57.716" v="324" actId="700"/>
          <ac:spMkLst>
            <pc:docMk/>
            <pc:sldMk cId="185765571" sldId="277"/>
            <ac:spMk id="2" creationId="{40DA5D86-A5BD-4B61-7CCF-E7515F25BF68}"/>
          </ac:spMkLst>
        </pc:spChg>
        <pc:spChg chg="mod ord">
          <ac:chgData name="Muhammad Ibtisam Gull" userId="dbff9a4afc8dcd42" providerId="LiveId" clId="{EBA505A2-62A9-4091-9194-0534192D4A1B}" dt="2024-03-07T07:26:57.716" v="324" actId="700"/>
          <ac:spMkLst>
            <pc:docMk/>
            <pc:sldMk cId="185765571" sldId="277"/>
            <ac:spMk id="3" creationId="{FBB1FC48-4FD7-9A27-62B4-FF57D19AB02A}"/>
          </ac:spMkLst>
        </pc:spChg>
        <pc:spChg chg="add del mod ord">
          <ac:chgData name="Muhammad Ibtisam Gull" userId="dbff9a4afc8dcd42" providerId="LiveId" clId="{EBA505A2-62A9-4091-9194-0534192D4A1B}" dt="2024-03-07T07:27:24.647" v="325"/>
          <ac:spMkLst>
            <pc:docMk/>
            <pc:sldMk cId="185765571" sldId="277"/>
            <ac:spMk id="4" creationId="{D2AF3D77-9F37-F5BE-4C8A-0CF57DBAEDC9}"/>
          </ac:spMkLst>
        </pc:spChg>
        <pc:picChg chg="add mod">
          <ac:chgData name="Muhammad Ibtisam Gull" userId="dbff9a4afc8dcd42" providerId="LiveId" clId="{EBA505A2-62A9-4091-9194-0534192D4A1B}" dt="2024-03-07T07:27:24.647" v="325"/>
          <ac:picMkLst>
            <pc:docMk/>
            <pc:sldMk cId="185765571" sldId="277"/>
            <ac:picMk id="1026" creationId="{A5288EAF-B71F-3E8B-AB27-2C0DF5267C39}"/>
          </ac:picMkLst>
        </pc:picChg>
      </pc:sldChg>
      <pc:sldChg chg="addSp delSp modSp new mod modClrScheme chgLayout">
        <pc:chgData name="Muhammad Ibtisam Gull" userId="dbff9a4afc8dcd42" providerId="LiveId" clId="{EBA505A2-62A9-4091-9194-0534192D4A1B}" dt="2024-03-07T07:29:46.992" v="355" actId="20577"/>
        <pc:sldMkLst>
          <pc:docMk/>
          <pc:sldMk cId="2928338519" sldId="278"/>
        </pc:sldMkLst>
        <pc:spChg chg="del mod ord">
          <ac:chgData name="Muhammad Ibtisam Gull" userId="dbff9a4afc8dcd42" providerId="LiveId" clId="{EBA505A2-62A9-4091-9194-0534192D4A1B}" dt="2024-03-07T07:28:36.160" v="327" actId="700"/>
          <ac:spMkLst>
            <pc:docMk/>
            <pc:sldMk cId="2928338519" sldId="278"/>
            <ac:spMk id="2" creationId="{E8571A8D-1697-D63C-E32D-1F0E986D3811}"/>
          </ac:spMkLst>
        </pc:spChg>
        <pc:spChg chg="del mod ord">
          <ac:chgData name="Muhammad Ibtisam Gull" userId="dbff9a4afc8dcd42" providerId="LiveId" clId="{EBA505A2-62A9-4091-9194-0534192D4A1B}" dt="2024-03-07T07:28:36.160" v="327" actId="700"/>
          <ac:spMkLst>
            <pc:docMk/>
            <pc:sldMk cId="2928338519" sldId="278"/>
            <ac:spMk id="3" creationId="{7F87E161-299F-709D-031E-597B4B17A6A5}"/>
          </ac:spMkLst>
        </pc:spChg>
        <pc:spChg chg="del">
          <ac:chgData name="Muhammad Ibtisam Gull" userId="dbff9a4afc8dcd42" providerId="LiveId" clId="{EBA505A2-62A9-4091-9194-0534192D4A1B}" dt="2024-03-07T07:28:36.160" v="327" actId="700"/>
          <ac:spMkLst>
            <pc:docMk/>
            <pc:sldMk cId="2928338519" sldId="278"/>
            <ac:spMk id="4" creationId="{790D5F69-819B-7652-6D13-19C08A4D08B6}"/>
          </ac:spMkLst>
        </pc:spChg>
        <pc:spChg chg="add mod ord">
          <ac:chgData name="Muhammad Ibtisam Gull" userId="dbff9a4afc8dcd42" providerId="LiveId" clId="{EBA505A2-62A9-4091-9194-0534192D4A1B}" dt="2024-03-07T07:29:13.302" v="348" actId="20577"/>
          <ac:spMkLst>
            <pc:docMk/>
            <pc:sldMk cId="2928338519" sldId="278"/>
            <ac:spMk id="5" creationId="{3FB94E50-3DE0-C6DA-D0C2-870DBA0ED30E}"/>
          </ac:spMkLst>
        </pc:spChg>
        <pc:spChg chg="add mod ord">
          <ac:chgData name="Muhammad Ibtisam Gull" userId="dbff9a4afc8dcd42" providerId="LiveId" clId="{EBA505A2-62A9-4091-9194-0534192D4A1B}" dt="2024-03-07T07:29:46.992" v="355" actId="20577"/>
          <ac:spMkLst>
            <pc:docMk/>
            <pc:sldMk cId="2928338519" sldId="278"/>
            <ac:spMk id="6" creationId="{5581B795-E5D0-FEF0-C6C7-4400036D2AFD}"/>
          </ac:spMkLst>
        </pc:spChg>
      </pc:sldChg>
      <pc:sldChg chg="modSp new mod">
        <pc:chgData name="Muhammad Ibtisam Gull" userId="dbff9a4afc8dcd42" providerId="LiveId" clId="{EBA505A2-62A9-4091-9194-0534192D4A1B}" dt="2024-03-07T07:31:11.222" v="397" actId="20577"/>
        <pc:sldMkLst>
          <pc:docMk/>
          <pc:sldMk cId="185389486" sldId="279"/>
        </pc:sldMkLst>
        <pc:spChg chg="mod">
          <ac:chgData name="Muhammad Ibtisam Gull" userId="dbff9a4afc8dcd42" providerId="LiveId" clId="{EBA505A2-62A9-4091-9194-0534192D4A1B}" dt="2024-03-07T07:29:59.353" v="373" actId="20577"/>
          <ac:spMkLst>
            <pc:docMk/>
            <pc:sldMk cId="185389486" sldId="279"/>
            <ac:spMk id="2" creationId="{D88B9160-4CE2-C2E5-C3CF-4453F8993D8E}"/>
          </ac:spMkLst>
        </pc:spChg>
        <pc:spChg chg="mod">
          <ac:chgData name="Muhammad Ibtisam Gull" userId="dbff9a4afc8dcd42" providerId="LiveId" clId="{EBA505A2-62A9-4091-9194-0534192D4A1B}" dt="2024-03-07T07:31:11.222" v="397" actId="20577"/>
          <ac:spMkLst>
            <pc:docMk/>
            <pc:sldMk cId="185389486" sldId="279"/>
            <ac:spMk id="3" creationId="{21D3EA96-EA41-7B74-297C-E6680D42E848}"/>
          </ac:spMkLst>
        </pc:spChg>
      </pc:sldChg>
      <pc:sldChg chg="modSp new mod">
        <pc:chgData name="Muhammad Ibtisam Gull" userId="dbff9a4afc8dcd42" providerId="LiveId" clId="{EBA505A2-62A9-4091-9194-0534192D4A1B}" dt="2024-03-07T07:34:17.246" v="423" actId="15"/>
        <pc:sldMkLst>
          <pc:docMk/>
          <pc:sldMk cId="614282436" sldId="280"/>
        </pc:sldMkLst>
        <pc:spChg chg="mod">
          <ac:chgData name="Muhammad Ibtisam Gull" userId="dbff9a4afc8dcd42" providerId="LiveId" clId="{EBA505A2-62A9-4091-9194-0534192D4A1B}" dt="2024-03-07T07:33:07.491" v="420" actId="20577"/>
          <ac:spMkLst>
            <pc:docMk/>
            <pc:sldMk cId="614282436" sldId="280"/>
            <ac:spMk id="2" creationId="{F9601117-6BAB-18D9-927E-4EC7906BF323}"/>
          </ac:spMkLst>
        </pc:spChg>
        <pc:spChg chg="mod">
          <ac:chgData name="Muhammad Ibtisam Gull" userId="dbff9a4afc8dcd42" providerId="LiveId" clId="{EBA505A2-62A9-4091-9194-0534192D4A1B}" dt="2024-03-07T07:34:17.246" v="423" actId="15"/>
          <ac:spMkLst>
            <pc:docMk/>
            <pc:sldMk cId="614282436" sldId="280"/>
            <ac:spMk id="3" creationId="{962DC2DF-5EDB-0AC5-4E62-E674A24DE94A}"/>
          </ac:spMkLst>
        </pc:spChg>
      </pc:sldChg>
      <pc:sldChg chg="modSp new mod">
        <pc:chgData name="Muhammad Ibtisam Gull" userId="dbff9a4afc8dcd42" providerId="LiveId" clId="{EBA505A2-62A9-4091-9194-0534192D4A1B}" dt="2024-03-07T07:35:32.888" v="451" actId="15"/>
        <pc:sldMkLst>
          <pc:docMk/>
          <pc:sldMk cId="1153177421" sldId="281"/>
        </pc:sldMkLst>
        <pc:spChg chg="mod">
          <ac:chgData name="Muhammad Ibtisam Gull" userId="dbff9a4afc8dcd42" providerId="LiveId" clId="{EBA505A2-62A9-4091-9194-0534192D4A1B}" dt="2024-03-07T07:35:22.037" v="448" actId="20577"/>
          <ac:spMkLst>
            <pc:docMk/>
            <pc:sldMk cId="1153177421" sldId="281"/>
            <ac:spMk id="2" creationId="{3C852A09-DE34-E68F-EC0D-FD9449E78C1E}"/>
          </ac:spMkLst>
        </pc:spChg>
        <pc:spChg chg="mod">
          <ac:chgData name="Muhammad Ibtisam Gull" userId="dbff9a4afc8dcd42" providerId="LiveId" clId="{EBA505A2-62A9-4091-9194-0534192D4A1B}" dt="2024-03-07T07:35:32.888" v="451" actId="15"/>
          <ac:spMkLst>
            <pc:docMk/>
            <pc:sldMk cId="1153177421" sldId="281"/>
            <ac:spMk id="3" creationId="{45202C3B-3C1C-3139-248B-A52FD14775BB}"/>
          </ac:spMkLst>
        </pc:spChg>
      </pc:sldChg>
      <pc:sldChg chg="modSp new mod">
        <pc:chgData name="Muhammad Ibtisam Gull" userId="dbff9a4afc8dcd42" providerId="LiveId" clId="{EBA505A2-62A9-4091-9194-0534192D4A1B}" dt="2024-03-07T07:40:53.994" v="534"/>
        <pc:sldMkLst>
          <pc:docMk/>
          <pc:sldMk cId="752802408" sldId="282"/>
        </pc:sldMkLst>
        <pc:spChg chg="mod">
          <ac:chgData name="Muhammad Ibtisam Gull" userId="dbff9a4afc8dcd42" providerId="LiveId" clId="{EBA505A2-62A9-4091-9194-0534192D4A1B}" dt="2024-03-07T07:40:53.994" v="534"/>
          <ac:spMkLst>
            <pc:docMk/>
            <pc:sldMk cId="752802408" sldId="282"/>
            <ac:spMk id="2" creationId="{C3EA783C-7EBD-B542-F396-B1FAB7954DDB}"/>
          </ac:spMkLst>
        </pc:spChg>
        <pc:spChg chg="mod">
          <ac:chgData name="Muhammad Ibtisam Gull" userId="dbff9a4afc8dcd42" providerId="LiveId" clId="{EBA505A2-62A9-4091-9194-0534192D4A1B}" dt="2024-03-07T07:38:58.773" v="532" actId="20577"/>
          <ac:spMkLst>
            <pc:docMk/>
            <pc:sldMk cId="752802408" sldId="282"/>
            <ac:spMk id="3" creationId="{60C6833E-70B1-5E9C-96B2-0EA355A259E7}"/>
          </ac:spMkLst>
        </pc:spChg>
      </pc:sldChg>
      <pc:sldChg chg="addSp delSp modSp new mod modClrScheme chgLayout">
        <pc:chgData name="Muhammad Ibtisam Gull" userId="dbff9a4afc8dcd42" providerId="LiveId" clId="{EBA505A2-62A9-4091-9194-0534192D4A1B}" dt="2024-03-07T07:41:35.489" v="538"/>
        <pc:sldMkLst>
          <pc:docMk/>
          <pc:sldMk cId="2794483665" sldId="283"/>
        </pc:sldMkLst>
        <pc:spChg chg="mod ord">
          <ac:chgData name="Muhammad Ibtisam Gull" userId="dbff9a4afc8dcd42" providerId="LiveId" clId="{EBA505A2-62A9-4091-9194-0534192D4A1B}" dt="2024-03-07T07:41:24.365" v="537" actId="700"/>
          <ac:spMkLst>
            <pc:docMk/>
            <pc:sldMk cId="2794483665" sldId="283"/>
            <ac:spMk id="2" creationId="{77E2B4FE-84B2-C1F3-86AC-1C7EAA1F8A14}"/>
          </ac:spMkLst>
        </pc:spChg>
        <pc:spChg chg="mod ord">
          <ac:chgData name="Muhammad Ibtisam Gull" userId="dbff9a4afc8dcd42" providerId="LiveId" clId="{EBA505A2-62A9-4091-9194-0534192D4A1B}" dt="2024-03-07T07:41:24.365" v="537" actId="700"/>
          <ac:spMkLst>
            <pc:docMk/>
            <pc:sldMk cId="2794483665" sldId="283"/>
            <ac:spMk id="3" creationId="{5B28C337-BDE8-5AE0-59E6-6CEA70B2B113}"/>
          </ac:spMkLst>
        </pc:spChg>
        <pc:spChg chg="add del mod ord">
          <ac:chgData name="Muhammad Ibtisam Gull" userId="dbff9a4afc8dcd42" providerId="LiveId" clId="{EBA505A2-62A9-4091-9194-0534192D4A1B}" dt="2024-03-07T07:41:35.489" v="538"/>
          <ac:spMkLst>
            <pc:docMk/>
            <pc:sldMk cId="2794483665" sldId="283"/>
            <ac:spMk id="4" creationId="{3E713BCC-1DA6-EFC0-941C-C4F7B18D1135}"/>
          </ac:spMkLst>
        </pc:spChg>
        <pc:picChg chg="add mod">
          <ac:chgData name="Muhammad Ibtisam Gull" userId="dbff9a4afc8dcd42" providerId="LiveId" clId="{EBA505A2-62A9-4091-9194-0534192D4A1B}" dt="2024-03-07T07:41:35.489" v="538"/>
          <ac:picMkLst>
            <pc:docMk/>
            <pc:sldMk cId="2794483665" sldId="283"/>
            <ac:picMk id="2050" creationId="{605CB727-CA06-8AE1-EB24-4268C569A325}"/>
          </ac:picMkLst>
        </pc:picChg>
      </pc:sldChg>
      <pc:sldChg chg="addSp delSp modSp new mod">
        <pc:chgData name="Muhammad Ibtisam Gull" userId="dbff9a4afc8dcd42" providerId="LiveId" clId="{EBA505A2-62A9-4091-9194-0534192D4A1B}" dt="2024-03-07T07:42:13.847" v="544"/>
        <pc:sldMkLst>
          <pc:docMk/>
          <pc:sldMk cId="2214170560" sldId="284"/>
        </pc:sldMkLst>
        <pc:spChg chg="mod">
          <ac:chgData name="Muhammad Ibtisam Gull" userId="dbff9a4afc8dcd42" providerId="LiveId" clId="{EBA505A2-62A9-4091-9194-0534192D4A1B}" dt="2024-03-07T07:41:48.535" v="540"/>
          <ac:spMkLst>
            <pc:docMk/>
            <pc:sldMk cId="2214170560" sldId="284"/>
            <ac:spMk id="2" creationId="{30EFC1ED-ACDD-31CE-AA61-3E22E8486101}"/>
          </ac:spMkLst>
        </pc:spChg>
        <pc:spChg chg="mod">
          <ac:chgData name="Muhammad Ibtisam Gull" userId="dbff9a4afc8dcd42" providerId="LiveId" clId="{EBA505A2-62A9-4091-9194-0534192D4A1B}" dt="2024-03-07T07:42:03.789" v="543"/>
          <ac:spMkLst>
            <pc:docMk/>
            <pc:sldMk cId="2214170560" sldId="284"/>
            <ac:spMk id="3" creationId="{FADA4EA9-1557-D152-AF8B-2F257D332B99}"/>
          </ac:spMkLst>
        </pc:spChg>
        <pc:spChg chg="del">
          <ac:chgData name="Muhammad Ibtisam Gull" userId="dbff9a4afc8dcd42" providerId="LiveId" clId="{EBA505A2-62A9-4091-9194-0534192D4A1B}" dt="2024-03-07T07:42:13.847" v="544"/>
          <ac:spMkLst>
            <pc:docMk/>
            <pc:sldMk cId="2214170560" sldId="284"/>
            <ac:spMk id="4" creationId="{D9CD0D8E-23EB-EAC2-9816-77ECB21DF778}"/>
          </ac:spMkLst>
        </pc:spChg>
        <pc:picChg chg="add mod">
          <ac:chgData name="Muhammad Ibtisam Gull" userId="dbff9a4afc8dcd42" providerId="LiveId" clId="{EBA505A2-62A9-4091-9194-0534192D4A1B}" dt="2024-03-07T07:42:13.847" v="544"/>
          <ac:picMkLst>
            <pc:docMk/>
            <pc:sldMk cId="2214170560" sldId="284"/>
            <ac:picMk id="3074" creationId="{7479045B-7967-938A-E93B-02EFE7194046}"/>
          </ac:picMkLst>
        </pc:picChg>
      </pc:sldChg>
      <pc:sldChg chg="addSp delSp modSp new mod">
        <pc:chgData name="Muhammad Ibtisam Gull" userId="dbff9a4afc8dcd42" providerId="LiveId" clId="{EBA505A2-62A9-4091-9194-0534192D4A1B}" dt="2024-03-07T07:42:55.501" v="564" actId="20577"/>
        <pc:sldMkLst>
          <pc:docMk/>
          <pc:sldMk cId="1430431734" sldId="285"/>
        </pc:sldMkLst>
        <pc:spChg chg="mod">
          <ac:chgData name="Muhammad Ibtisam Gull" userId="dbff9a4afc8dcd42" providerId="LiveId" clId="{EBA505A2-62A9-4091-9194-0534192D4A1B}" dt="2024-03-07T07:42:22.424" v="546"/>
          <ac:spMkLst>
            <pc:docMk/>
            <pc:sldMk cId="1430431734" sldId="285"/>
            <ac:spMk id="2" creationId="{732D2037-EC8C-C7E5-78FE-DB5E9D6E79CB}"/>
          </ac:spMkLst>
        </pc:spChg>
        <pc:spChg chg="mod">
          <ac:chgData name="Muhammad Ibtisam Gull" userId="dbff9a4afc8dcd42" providerId="LiveId" clId="{EBA505A2-62A9-4091-9194-0534192D4A1B}" dt="2024-03-07T07:42:55.501" v="564" actId="20577"/>
          <ac:spMkLst>
            <pc:docMk/>
            <pc:sldMk cId="1430431734" sldId="285"/>
            <ac:spMk id="3" creationId="{838FAA50-0406-31AB-6011-421F0107681C}"/>
          </ac:spMkLst>
        </pc:spChg>
        <pc:spChg chg="del">
          <ac:chgData name="Muhammad Ibtisam Gull" userId="dbff9a4afc8dcd42" providerId="LiveId" clId="{EBA505A2-62A9-4091-9194-0534192D4A1B}" dt="2024-03-07T07:42:46.517" v="548"/>
          <ac:spMkLst>
            <pc:docMk/>
            <pc:sldMk cId="1430431734" sldId="285"/>
            <ac:spMk id="4" creationId="{AD1A909C-C66C-FABA-7244-637163BE86E9}"/>
          </ac:spMkLst>
        </pc:spChg>
        <pc:picChg chg="add mod">
          <ac:chgData name="Muhammad Ibtisam Gull" userId="dbff9a4afc8dcd42" providerId="LiveId" clId="{EBA505A2-62A9-4091-9194-0534192D4A1B}" dt="2024-03-07T07:42:46.517" v="548"/>
          <ac:picMkLst>
            <pc:docMk/>
            <pc:sldMk cId="1430431734" sldId="285"/>
            <ac:picMk id="4098" creationId="{F08D19A6-FC25-035B-4A45-9C97BA219970}"/>
          </ac:picMkLst>
        </pc:picChg>
      </pc:sldChg>
      <pc:sldChg chg="addSp delSp modSp new mod chgLayout">
        <pc:chgData name="Muhammad Ibtisam Gull" userId="dbff9a4afc8dcd42" providerId="LiveId" clId="{EBA505A2-62A9-4091-9194-0534192D4A1B}" dt="2024-03-07T07:45:53.970" v="594" actId="27636"/>
        <pc:sldMkLst>
          <pc:docMk/>
          <pc:sldMk cId="612426396" sldId="286"/>
        </pc:sldMkLst>
        <pc:spChg chg="mod ord">
          <ac:chgData name="Muhammad Ibtisam Gull" userId="dbff9a4afc8dcd42" providerId="LiveId" clId="{EBA505A2-62A9-4091-9194-0534192D4A1B}" dt="2024-03-07T07:44:38.732" v="579" actId="700"/>
          <ac:spMkLst>
            <pc:docMk/>
            <pc:sldMk cId="612426396" sldId="286"/>
            <ac:spMk id="2" creationId="{6F392606-6FE9-BC0D-E57A-25BF263ECF9D}"/>
          </ac:spMkLst>
        </pc:spChg>
        <pc:spChg chg="mod ord">
          <ac:chgData name="Muhammad Ibtisam Gull" userId="dbff9a4afc8dcd42" providerId="LiveId" clId="{EBA505A2-62A9-4091-9194-0534192D4A1B}" dt="2024-03-07T07:45:53.970" v="594" actId="27636"/>
          <ac:spMkLst>
            <pc:docMk/>
            <pc:sldMk cId="612426396" sldId="286"/>
            <ac:spMk id="3" creationId="{C33BCADE-C415-FA61-EB8C-D543B96799A6}"/>
          </ac:spMkLst>
        </pc:spChg>
        <pc:spChg chg="del mod">
          <ac:chgData name="Muhammad Ibtisam Gull" userId="dbff9a4afc8dcd42" providerId="LiveId" clId="{EBA505A2-62A9-4091-9194-0534192D4A1B}" dt="2024-03-07T07:43:54.674" v="574"/>
          <ac:spMkLst>
            <pc:docMk/>
            <pc:sldMk cId="612426396" sldId="286"/>
            <ac:spMk id="4" creationId="{2D74167C-B880-CB10-7634-8BC1A58F7D18}"/>
          </ac:spMkLst>
        </pc:spChg>
        <pc:spChg chg="add del mod">
          <ac:chgData name="Muhammad Ibtisam Gull" userId="dbff9a4afc8dcd42" providerId="LiveId" clId="{EBA505A2-62A9-4091-9194-0534192D4A1B}" dt="2024-03-07T07:44:02.305" v="575"/>
          <ac:spMkLst>
            <pc:docMk/>
            <pc:sldMk cId="612426396" sldId="286"/>
            <ac:spMk id="5" creationId="{BB3C3E6B-8B43-30C4-02C4-1231E5F31F21}"/>
          </ac:spMkLst>
        </pc:spChg>
        <pc:spChg chg="add del mod">
          <ac:chgData name="Muhammad Ibtisam Gull" userId="dbff9a4afc8dcd42" providerId="LiveId" clId="{EBA505A2-62A9-4091-9194-0534192D4A1B}" dt="2024-03-07T07:44:06.930" v="576"/>
          <ac:spMkLst>
            <pc:docMk/>
            <pc:sldMk cId="612426396" sldId="286"/>
            <ac:spMk id="6" creationId="{46676A88-C9CD-D91F-D418-C45026FFDF76}"/>
          </ac:spMkLst>
        </pc:spChg>
        <pc:spChg chg="add del mod">
          <ac:chgData name="Muhammad Ibtisam Gull" userId="dbff9a4afc8dcd42" providerId="LiveId" clId="{EBA505A2-62A9-4091-9194-0534192D4A1B}" dt="2024-03-07T07:44:12.726" v="577"/>
          <ac:spMkLst>
            <pc:docMk/>
            <pc:sldMk cId="612426396" sldId="286"/>
            <ac:spMk id="7" creationId="{FFFF7742-F0FD-A5BF-B3E5-47684E508478}"/>
          </ac:spMkLst>
        </pc:spChg>
        <pc:spChg chg="add del mod">
          <ac:chgData name="Muhammad Ibtisam Gull" userId="dbff9a4afc8dcd42" providerId="LiveId" clId="{EBA505A2-62A9-4091-9194-0534192D4A1B}" dt="2024-03-07T07:44:24.086" v="578"/>
          <ac:spMkLst>
            <pc:docMk/>
            <pc:sldMk cId="612426396" sldId="286"/>
            <ac:spMk id="8" creationId="{304C651F-F593-8389-69B6-A25D33966C62}"/>
          </ac:spMkLst>
        </pc:spChg>
        <pc:spChg chg="add del mod">
          <ac:chgData name="Muhammad Ibtisam Gull" userId="dbff9a4afc8dcd42" providerId="LiveId" clId="{EBA505A2-62A9-4091-9194-0534192D4A1B}" dt="2024-03-07T07:44:38.732" v="579" actId="700"/>
          <ac:spMkLst>
            <pc:docMk/>
            <pc:sldMk cId="612426396" sldId="286"/>
            <ac:spMk id="9" creationId="{F27D0976-4F25-73CC-5B40-D07D53DE2A0A}"/>
          </ac:spMkLst>
        </pc:spChg>
        <pc:spChg chg="add del mod ord">
          <ac:chgData name="Muhammad Ibtisam Gull" userId="dbff9a4afc8dcd42" providerId="LiveId" clId="{EBA505A2-62A9-4091-9194-0534192D4A1B}" dt="2024-03-07T07:45:08.349" v="585"/>
          <ac:spMkLst>
            <pc:docMk/>
            <pc:sldMk cId="612426396" sldId="286"/>
            <ac:spMk id="10" creationId="{4AE11DD4-7A1D-573E-B656-2D6F5B0CFCCF}"/>
          </ac:spMkLst>
        </pc:spChg>
        <pc:spChg chg="add mod">
          <ac:chgData name="Muhammad Ibtisam Gull" userId="dbff9a4afc8dcd42" providerId="LiveId" clId="{EBA505A2-62A9-4091-9194-0534192D4A1B}" dt="2024-03-07T07:44:42.274" v="581"/>
          <ac:spMkLst>
            <pc:docMk/>
            <pc:sldMk cId="612426396" sldId="286"/>
            <ac:spMk id="11" creationId="{4ABD6A31-8DF6-4140-66AD-6D40014068D2}"/>
          </ac:spMkLst>
        </pc:spChg>
        <pc:picChg chg="add mod">
          <ac:chgData name="Muhammad Ibtisam Gull" userId="dbff9a4afc8dcd42" providerId="LiveId" clId="{EBA505A2-62A9-4091-9194-0534192D4A1B}" dt="2024-03-07T07:45:04.442" v="584" actId="1076"/>
          <ac:picMkLst>
            <pc:docMk/>
            <pc:sldMk cId="612426396" sldId="286"/>
            <ac:picMk id="5134" creationId="{5848E8BD-323D-B565-B393-3161364EEE7C}"/>
          </ac:picMkLst>
        </pc:picChg>
        <pc:picChg chg="add mod">
          <ac:chgData name="Muhammad Ibtisam Gull" userId="dbff9a4afc8dcd42" providerId="LiveId" clId="{EBA505A2-62A9-4091-9194-0534192D4A1B}" dt="2024-03-07T07:45:08.349" v="585"/>
          <ac:picMkLst>
            <pc:docMk/>
            <pc:sldMk cId="612426396" sldId="286"/>
            <ac:picMk id="5136" creationId="{DCEF796C-10D8-C1A2-1C22-45D1FCD97C9D}"/>
          </ac:picMkLst>
        </pc:picChg>
      </pc:sldChg>
      <pc:sldChg chg="addSp delSp modSp new mod modClrScheme chgLayout">
        <pc:chgData name="Muhammad Ibtisam Gull" userId="dbff9a4afc8dcd42" providerId="LiveId" clId="{EBA505A2-62A9-4091-9194-0534192D4A1B}" dt="2024-03-07T07:57:09.967" v="609" actId="20577"/>
        <pc:sldMkLst>
          <pc:docMk/>
          <pc:sldMk cId="2009061405" sldId="287"/>
        </pc:sldMkLst>
        <pc:spChg chg="del mod ord">
          <ac:chgData name="Muhammad Ibtisam Gull" userId="dbff9a4afc8dcd42" providerId="LiveId" clId="{EBA505A2-62A9-4091-9194-0534192D4A1B}" dt="2024-03-07T07:57:01.544" v="596" actId="700"/>
          <ac:spMkLst>
            <pc:docMk/>
            <pc:sldMk cId="2009061405" sldId="287"/>
            <ac:spMk id="2" creationId="{94B0E30C-D4B4-BBA9-72D9-DB4B3937AEE8}"/>
          </ac:spMkLst>
        </pc:spChg>
        <pc:spChg chg="add mod ord">
          <ac:chgData name="Muhammad Ibtisam Gull" userId="dbff9a4afc8dcd42" providerId="LiveId" clId="{EBA505A2-62A9-4091-9194-0534192D4A1B}" dt="2024-03-07T07:57:09.967" v="609" actId="20577"/>
          <ac:spMkLst>
            <pc:docMk/>
            <pc:sldMk cId="2009061405" sldId="287"/>
            <ac:spMk id="3" creationId="{2AF5F48C-D4BC-3831-7F8B-10F380324CE7}"/>
          </ac:spMkLst>
        </pc:spChg>
      </pc:sldChg>
      <pc:sldChg chg="addSp delSp modSp new mod modClrScheme chgLayout">
        <pc:chgData name="Muhammad Ibtisam Gull" userId="dbff9a4afc8dcd42" providerId="LiveId" clId="{EBA505A2-62A9-4091-9194-0534192D4A1B}" dt="2024-03-07T07:59:48.720" v="617"/>
        <pc:sldMkLst>
          <pc:docMk/>
          <pc:sldMk cId="2310719864" sldId="288"/>
        </pc:sldMkLst>
        <pc:spChg chg="mod ord">
          <ac:chgData name="Muhammad Ibtisam Gull" userId="dbff9a4afc8dcd42" providerId="LiveId" clId="{EBA505A2-62A9-4091-9194-0534192D4A1B}" dt="2024-03-07T07:58:30.944" v="614" actId="700"/>
          <ac:spMkLst>
            <pc:docMk/>
            <pc:sldMk cId="2310719864" sldId="288"/>
            <ac:spMk id="2" creationId="{799AED39-652D-2E9E-2D5A-081C626D4315}"/>
          </ac:spMkLst>
        </pc:spChg>
        <pc:spChg chg="mod ord">
          <ac:chgData name="Muhammad Ibtisam Gull" userId="dbff9a4afc8dcd42" providerId="LiveId" clId="{EBA505A2-62A9-4091-9194-0534192D4A1B}" dt="2024-03-07T07:59:48.720" v="617"/>
          <ac:spMkLst>
            <pc:docMk/>
            <pc:sldMk cId="2310719864" sldId="288"/>
            <ac:spMk id="3" creationId="{95DA3AE5-F637-36BF-5377-14346EB852F2}"/>
          </ac:spMkLst>
        </pc:spChg>
        <pc:spChg chg="add del mod ord">
          <ac:chgData name="Muhammad Ibtisam Gull" userId="dbff9a4afc8dcd42" providerId="LiveId" clId="{EBA505A2-62A9-4091-9194-0534192D4A1B}" dt="2024-03-07T07:58:38.856" v="615"/>
          <ac:spMkLst>
            <pc:docMk/>
            <pc:sldMk cId="2310719864" sldId="288"/>
            <ac:spMk id="4" creationId="{6F6ADC79-46E9-DF9A-2C68-465CDB9594FF}"/>
          </ac:spMkLst>
        </pc:spChg>
        <pc:picChg chg="add mod">
          <ac:chgData name="Muhammad Ibtisam Gull" userId="dbff9a4afc8dcd42" providerId="LiveId" clId="{EBA505A2-62A9-4091-9194-0534192D4A1B}" dt="2024-03-07T07:58:38.856" v="615"/>
          <ac:picMkLst>
            <pc:docMk/>
            <pc:sldMk cId="2310719864" sldId="288"/>
            <ac:picMk id="6146" creationId="{AE03E18F-7357-D626-1143-3FFF4DF59212}"/>
          </ac:picMkLst>
        </pc:picChg>
      </pc:sldChg>
      <pc:sldChg chg="addSp delSp modSp new del mod modClrScheme chgLayout">
        <pc:chgData name="Muhammad Ibtisam Gull" userId="dbff9a4afc8dcd42" providerId="LiveId" clId="{EBA505A2-62A9-4091-9194-0534192D4A1B}" dt="2024-03-07T08:00:17.422" v="620" actId="47"/>
        <pc:sldMkLst>
          <pc:docMk/>
          <pc:sldMk cId="1700070113" sldId="289"/>
        </pc:sldMkLst>
        <pc:spChg chg="del mod ord">
          <ac:chgData name="Muhammad Ibtisam Gull" userId="dbff9a4afc8dcd42" providerId="LiveId" clId="{EBA505A2-62A9-4091-9194-0534192D4A1B}" dt="2024-03-07T08:00:07.970" v="619" actId="700"/>
          <ac:spMkLst>
            <pc:docMk/>
            <pc:sldMk cId="1700070113" sldId="289"/>
            <ac:spMk id="2" creationId="{BDE91842-0CD3-9FF6-02FB-C165E052FE60}"/>
          </ac:spMkLst>
        </pc:spChg>
        <pc:spChg chg="del mod ord">
          <ac:chgData name="Muhammad Ibtisam Gull" userId="dbff9a4afc8dcd42" providerId="LiveId" clId="{EBA505A2-62A9-4091-9194-0534192D4A1B}" dt="2024-03-07T08:00:07.970" v="619" actId="700"/>
          <ac:spMkLst>
            <pc:docMk/>
            <pc:sldMk cId="1700070113" sldId="289"/>
            <ac:spMk id="3" creationId="{428E5ACA-032B-4723-056A-B0265FE9B801}"/>
          </ac:spMkLst>
        </pc:spChg>
        <pc:spChg chg="del">
          <ac:chgData name="Muhammad Ibtisam Gull" userId="dbff9a4afc8dcd42" providerId="LiveId" clId="{EBA505A2-62A9-4091-9194-0534192D4A1B}" dt="2024-03-07T08:00:07.970" v="619" actId="700"/>
          <ac:spMkLst>
            <pc:docMk/>
            <pc:sldMk cId="1700070113" sldId="289"/>
            <ac:spMk id="4" creationId="{824FDFDD-EFD6-5213-D682-B33E1E410BC1}"/>
          </ac:spMkLst>
        </pc:spChg>
        <pc:spChg chg="add mod ord">
          <ac:chgData name="Muhammad Ibtisam Gull" userId="dbff9a4afc8dcd42" providerId="LiveId" clId="{EBA505A2-62A9-4091-9194-0534192D4A1B}" dt="2024-03-07T08:00:07.970" v="619" actId="700"/>
          <ac:spMkLst>
            <pc:docMk/>
            <pc:sldMk cId="1700070113" sldId="289"/>
            <ac:spMk id="5" creationId="{D65A0929-0F2F-1437-5CF5-94344A500B3F}"/>
          </ac:spMkLst>
        </pc:spChg>
        <pc:spChg chg="add mod ord">
          <ac:chgData name="Muhammad Ibtisam Gull" userId="dbff9a4afc8dcd42" providerId="LiveId" clId="{EBA505A2-62A9-4091-9194-0534192D4A1B}" dt="2024-03-07T08:00:07.970" v="619" actId="700"/>
          <ac:spMkLst>
            <pc:docMk/>
            <pc:sldMk cId="1700070113" sldId="289"/>
            <ac:spMk id="6" creationId="{06DFCD27-5967-231B-A568-CBA736000FF7}"/>
          </ac:spMkLst>
        </pc:spChg>
      </pc:sldChg>
      <pc:sldChg chg="addSp delSp modSp new mod modClrScheme chgLayout">
        <pc:chgData name="Muhammad Ibtisam Gull" userId="dbff9a4afc8dcd42" providerId="LiveId" clId="{EBA505A2-62A9-4091-9194-0534192D4A1B}" dt="2024-03-07T08:01:49.104" v="635" actId="113"/>
        <pc:sldMkLst>
          <pc:docMk/>
          <pc:sldMk cId="2933908446" sldId="289"/>
        </pc:sldMkLst>
        <pc:spChg chg="del mod ord">
          <ac:chgData name="Muhammad Ibtisam Gull" userId="dbff9a4afc8dcd42" providerId="LiveId" clId="{EBA505A2-62A9-4091-9194-0534192D4A1B}" dt="2024-03-07T08:00:24.719" v="622" actId="700"/>
          <ac:spMkLst>
            <pc:docMk/>
            <pc:sldMk cId="2933908446" sldId="289"/>
            <ac:spMk id="2" creationId="{BFDB1C6D-A151-DCB9-B21E-C42F4EF9FA8E}"/>
          </ac:spMkLst>
        </pc:spChg>
        <pc:spChg chg="del mod ord">
          <ac:chgData name="Muhammad Ibtisam Gull" userId="dbff9a4afc8dcd42" providerId="LiveId" clId="{EBA505A2-62A9-4091-9194-0534192D4A1B}" dt="2024-03-07T08:00:24.719" v="622" actId="700"/>
          <ac:spMkLst>
            <pc:docMk/>
            <pc:sldMk cId="2933908446" sldId="289"/>
            <ac:spMk id="3" creationId="{9DEB7239-846C-6F4D-8A99-FA8645CFA372}"/>
          </ac:spMkLst>
        </pc:spChg>
        <pc:spChg chg="del">
          <ac:chgData name="Muhammad Ibtisam Gull" userId="dbff9a4afc8dcd42" providerId="LiveId" clId="{EBA505A2-62A9-4091-9194-0534192D4A1B}" dt="2024-03-07T08:00:24.719" v="622" actId="700"/>
          <ac:spMkLst>
            <pc:docMk/>
            <pc:sldMk cId="2933908446" sldId="289"/>
            <ac:spMk id="4" creationId="{5BF88F9C-0E2C-01F7-1AD0-909D9133065B}"/>
          </ac:spMkLst>
        </pc:spChg>
        <pc:spChg chg="add mod ord">
          <ac:chgData name="Muhammad Ibtisam Gull" userId="dbff9a4afc8dcd42" providerId="LiveId" clId="{EBA505A2-62A9-4091-9194-0534192D4A1B}" dt="2024-03-07T08:00:29.001" v="623"/>
          <ac:spMkLst>
            <pc:docMk/>
            <pc:sldMk cId="2933908446" sldId="289"/>
            <ac:spMk id="5" creationId="{B8A695BB-6426-FA6F-8DFF-95FFE13282FB}"/>
          </ac:spMkLst>
        </pc:spChg>
        <pc:spChg chg="add mod ord">
          <ac:chgData name="Muhammad Ibtisam Gull" userId="dbff9a4afc8dcd42" providerId="LiveId" clId="{EBA505A2-62A9-4091-9194-0534192D4A1B}" dt="2024-03-07T08:01:49.104" v="635" actId="113"/>
          <ac:spMkLst>
            <pc:docMk/>
            <pc:sldMk cId="2933908446" sldId="289"/>
            <ac:spMk id="6" creationId="{5BE8292C-6494-3AB3-537F-CC0E287E83E9}"/>
          </ac:spMkLst>
        </pc:spChg>
      </pc:sldChg>
      <pc:sldChg chg="modSp new mod">
        <pc:chgData name="Muhammad Ibtisam Gull" userId="dbff9a4afc8dcd42" providerId="LiveId" clId="{EBA505A2-62A9-4091-9194-0534192D4A1B}" dt="2024-03-07T08:04:07.503" v="644" actId="27636"/>
        <pc:sldMkLst>
          <pc:docMk/>
          <pc:sldMk cId="945510568" sldId="290"/>
        </pc:sldMkLst>
        <pc:spChg chg="mod">
          <ac:chgData name="Muhammad Ibtisam Gull" userId="dbff9a4afc8dcd42" providerId="LiveId" clId="{EBA505A2-62A9-4091-9194-0534192D4A1B}" dt="2024-03-07T08:02:34.677" v="637"/>
          <ac:spMkLst>
            <pc:docMk/>
            <pc:sldMk cId="945510568" sldId="290"/>
            <ac:spMk id="2" creationId="{5EF3D1C9-90E6-2A46-8856-09640D989134}"/>
          </ac:spMkLst>
        </pc:spChg>
        <pc:spChg chg="mod">
          <ac:chgData name="Muhammad Ibtisam Gull" userId="dbff9a4afc8dcd42" providerId="LiveId" clId="{EBA505A2-62A9-4091-9194-0534192D4A1B}" dt="2024-03-07T08:04:07.503" v="644" actId="27636"/>
          <ac:spMkLst>
            <pc:docMk/>
            <pc:sldMk cId="945510568" sldId="290"/>
            <ac:spMk id="3" creationId="{4DEA5ED1-47A3-4E3E-C48E-C5B404B6419F}"/>
          </ac:spMkLst>
        </pc:spChg>
      </pc:sldChg>
      <pc:sldChg chg="addSp delSp modSp new mod modClrScheme chgLayout">
        <pc:chgData name="Muhammad Ibtisam Gull" userId="dbff9a4afc8dcd42" providerId="LiveId" clId="{EBA505A2-62A9-4091-9194-0534192D4A1B}" dt="2024-03-07T08:05:04.753" v="679"/>
        <pc:sldMkLst>
          <pc:docMk/>
          <pc:sldMk cId="4049939161" sldId="291"/>
        </pc:sldMkLst>
        <pc:spChg chg="mod ord">
          <ac:chgData name="Muhammad Ibtisam Gull" userId="dbff9a4afc8dcd42" providerId="LiveId" clId="{EBA505A2-62A9-4091-9194-0534192D4A1B}" dt="2024-03-07T08:04:47.810" v="672" actId="700"/>
          <ac:spMkLst>
            <pc:docMk/>
            <pc:sldMk cId="4049939161" sldId="291"/>
            <ac:spMk id="2" creationId="{0BE2927F-577C-6E70-ACF9-ECD5E9BD1B60}"/>
          </ac:spMkLst>
        </pc:spChg>
        <pc:spChg chg="del mod ord">
          <ac:chgData name="Muhammad Ibtisam Gull" userId="dbff9a4afc8dcd42" providerId="LiveId" clId="{EBA505A2-62A9-4091-9194-0534192D4A1B}" dt="2024-03-07T08:04:47.810" v="672" actId="700"/>
          <ac:spMkLst>
            <pc:docMk/>
            <pc:sldMk cId="4049939161" sldId="291"/>
            <ac:spMk id="3" creationId="{96E82062-A89C-1538-BD1E-7EFF68125A4D}"/>
          </ac:spMkLst>
        </pc:spChg>
        <pc:spChg chg="add mod ord">
          <ac:chgData name="Muhammad Ibtisam Gull" userId="dbff9a4afc8dcd42" providerId="LiveId" clId="{EBA505A2-62A9-4091-9194-0534192D4A1B}" dt="2024-03-07T08:04:53.231" v="678" actId="20577"/>
          <ac:spMkLst>
            <pc:docMk/>
            <pc:sldMk cId="4049939161" sldId="291"/>
            <ac:spMk id="4" creationId="{2A02B11A-880A-052D-CC3D-7B25B01ACA15}"/>
          </ac:spMkLst>
        </pc:spChg>
        <pc:spChg chg="add del mod ord">
          <ac:chgData name="Muhammad Ibtisam Gull" userId="dbff9a4afc8dcd42" providerId="LiveId" clId="{EBA505A2-62A9-4091-9194-0534192D4A1B}" dt="2024-03-07T08:05:04.753" v="679"/>
          <ac:spMkLst>
            <pc:docMk/>
            <pc:sldMk cId="4049939161" sldId="291"/>
            <ac:spMk id="5" creationId="{48859BBC-C59C-E65E-187E-96D81A3DEE51}"/>
          </ac:spMkLst>
        </pc:spChg>
        <pc:picChg chg="add mod">
          <ac:chgData name="Muhammad Ibtisam Gull" userId="dbff9a4afc8dcd42" providerId="LiveId" clId="{EBA505A2-62A9-4091-9194-0534192D4A1B}" dt="2024-03-07T08:05:04.753" v="679"/>
          <ac:picMkLst>
            <pc:docMk/>
            <pc:sldMk cId="4049939161" sldId="291"/>
            <ac:picMk id="7170" creationId="{ADA6C69B-D222-04B8-CB3A-11EE5E0D15BD}"/>
          </ac:picMkLst>
        </pc:picChg>
      </pc:sldChg>
      <pc:sldChg chg="addSp delSp modSp new mod">
        <pc:chgData name="Muhammad Ibtisam Gull" userId="dbff9a4afc8dcd42" providerId="LiveId" clId="{EBA505A2-62A9-4091-9194-0534192D4A1B}" dt="2024-03-07T08:05:59.789" v="743"/>
        <pc:sldMkLst>
          <pc:docMk/>
          <pc:sldMk cId="363950962" sldId="292"/>
        </pc:sldMkLst>
        <pc:spChg chg="mod">
          <ac:chgData name="Muhammad Ibtisam Gull" userId="dbff9a4afc8dcd42" providerId="LiveId" clId="{EBA505A2-62A9-4091-9194-0534192D4A1B}" dt="2024-03-07T08:05:17.315" v="706" actId="20577"/>
          <ac:spMkLst>
            <pc:docMk/>
            <pc:sldMk cId="363950962" sldId="292"/>
            <ac:spMk id="2" creationId="{FC30AA11-E6C9-3AB6-0076-42D09D5599F0}"/>
          </ac:spMkLst>
        </pc:spChg>
        <pc:spChg chg="mod">
          <ac:chgData name="Muhammad Ibtisam Gull" userId="dbff9a4afc8dcd42" providerId="LiveId" clId="{EBA505A2-62A9-4091-9194-0534192D4A1B}" dt="2024-03-07T08:05:48.509" v="742" actId="20577"/>
          <ac:spMkLst>
            <pc:docMk/>
            <pc:sldMk cId="363950962" sldId="292"/>
            <ac:spMk id="3" creationId="{945FFF45-EA7A-A0CA-C744-F7AB558D30A9}"/>
          </ac:spMkLst>
        </pc:spChg>
        <pc:spChg chg="del">
          <ac:chgData name="Muhammad Ibtisam Gull" userId="dbff9a4afc8dcd42" providerId="LiveId" clId="{EBA505A2-62A9-4091-9194-0534192D4A1B}" dt="2024-03-07T08:05:59.789" v="743"/>
          <ac:spMkLst>
            <pc:docMk/>
            <pc:sldMk cId="363950962" sldId="292"/>
            <ac:spMk id="4" creationId="{6E741772-9A9E-312D-248D-9D1E80BA9BD2}"/>
          </ac:spMkLst>
        </pc:spChg>
        <pc:picChg chg="add mod">
          <ac:chgData name="Muhammad Ibtisam Gull" userId="dbff9a4afc8dcd42" providerId="LiveId" clId="{EBA505A2-62A9-4091-9194-0534192D4A1B}" dt="2024-03-07T08:05:59.789" v="743"/>
          <ac:picMkLst>
            <pc:docMk/>
            <pc:sldMk cId="363950962" sldId="292"/>
            <ac:picMk id="8194" creationId="{6E7B44E7-EF26-AD3E-26BC-CDFE4184D3FD}"/>
          </ac:picMkLst>
        </pc:picChg>
      </pc:sldChg>
      <pc:sldChg chg="addSp delSp modSp new mod">
        <pc:chgData name="Muhammad Ibtisam Gull" userId="dbff9a4afc8dcd42" providerId="LiveId" clId="{EBA505A2-62A9-4091-9194-0534192D4A1B}" dt="2024-03-07T08:07:38.109" v="776"/>
        <pc:sldMkLst>
          <pc:docMk/>
          <pc:sldMk cId="657814390" sldId="293"/>
        </pc:sldMkLst>
        <pc:spChg chg="mod">
          <ac:chgData name="Muhammad Ibtisam Gull" userId="dbff9a4afc8dcd42" providerId="LiveId" clId="{EBA505A2-62A9-4091-9194-0534192D4A1B}" dt="2024-03-07T08:06:12.382" v="770" actId="20577"/>
          <ac:spMkLst>
            <pc:docMk/>
            <pc:sldMk cId="657814390" sldId="293"/>
            <ac:spMk id="2" creationId="{63879345-FC93-B977-9C9E-121B0B739163}"/>
          </ac:spMkLst>
        </pc:spChg>
        <pc:spChg chg="mod">
          <ac:chgData name="Muhammad Ibtisam Gull" userId="dbff9a4afc8dcd42" providerId="LiveId" clId="{EBA505A2-62A9-4091-9194-0534192D4A1B}" dt="2024-03-07T08:07:06.700" v="775" actId="20577"/>
          <ac:spMkLst>
            <pc:docMk/>
            <pc:sldMk cId="657814390" sldId="293"/>
            <ac:spMk id="3" creationId="{B084CE5B-D13F-FA6A-8EF6-814C6535A82E}"/>
          </ac:spMkLst>
        </pc:spChg>
        <pc:spChg chg="del mod">
          <ac:chgData name="Muhammad Ibtisam Gull" userId="dbff9a4afc8dcd42" providerId="LiveId" clId="{EBA505A2-62A9-4091-9194-0534192D4A1B}" dt="2024-03-07T08:07:38.109" v="776"/>
          <ac:spMkLst>
            <pc:docMk/>
            <pc:sldMk cId="657814390" sldId="293"/>
            <ac:spMk id="4" creationId="{A4E951D6-7523-1C49-26F5-AF2468FD38DC}"/>
          </ac:spMkLst>
        </pc:spChg>
        <pc:picChg chg="add mod">
          <ac:chgData name="Muhammad Ibtisam Gull" userId="dbff9a4afc8dcd42" providerId="LiveId" clId="{EBA505A2-62A9-4091-9194-0534192D4A1B}" dt="2024-03-07T08:07:38.109" v="776"/>
          <ac:picMkLst>
            <pc:docMk/>
            <pc:sldMk cId="657814390" sldId="293"/>
            <ac:picMk id="9218" creationId="{4D10912C-D7F3-7148-E3CE-E19512A08729}"/>
          </ac:picMkLst>
        </pc:picChg>
      </pc:sldChg>
      <pc:sldChg chg="addSp delSp modSp new mod modClrScheme chgLayout">
        <pc:chgData name="Muhammad Ibtisam Gull" userId="dbff9a4afc8dcd42" providerId="LiveId" clId="{EBA505A2-62A9-4091-9194-0534192D4A1B}" dt="2024-03-07T08:09:53.474" v="815" actId="20577"/>
        <pc:sldMkLst>
          <pc:docMk/>
          <pc:sldMk cId="3409996453" sldId="294"/>
        </pc:sldMkLst>
        <pc:spChg chg="mod ord">
          <ac:chgData name="Muhammad Ibtisam Gull" userId="dbff9a4afc8dcd42" providerId="LiveId" clId="{EBA505A2-62A9-4091-9194-0534192D4A1B}" dt="2024-03-07T08:09:32.663" v="804" actId="700"/>
          <ac:spMkLst>
            <pc:docMk/>
            <pc:sldMk cId="3409996453" sldId="294"/>
            <ac:spMk id="2" creationId="{88361A92-BBED-E67C-3F66-FCD49ABE3A9C}"/>
          </ac:spMkLst>
        </pc:spChg>
        <pc:spChg chg="del mod ord">
          <ac:chgData name="Muhammad Ibtisam Gull" userId="dbff9a4afc8dcd42" providerId="LiveId" clId="{EBA505A2-62A9-4091-9194-0534192D4A1B}" dt="2024-03-07T08:09:32.663" v="804" actId="700"/>
          <ac:spMkLst>
            <pc:docMk/>
            <pc:sldMk cId="3409996453" sldId="294"/>
            <ac:spMk id="3" creationId="{8AECB5E4-EE16-5AD5-945A-BDA638A24E48}"/>
          </ac:spMkLst>
        </pc:spChg>
        <pc:spChg chg="del">
          <ac:chgData name="Muhammad Ibtisam Gull" userId="dbff9a4afc8dcd42" providerId="LiveId" clId="{EBA505A2-62A9-4091-9194-0534192D4A1B}" dt="2024-03-07T08:09:32.663" v="804" actId="700"/>
          <ac:spMkLst>
            <pc:docMk/>
            <pc:sldMk cId="3409996453" sldId="294"/>
            <ac:spMk id="4" creationId="{BE7CFA0E-B360-F80B-3068-80861D07EF9E}"/>
          </ac:spMkLst>
        </pc:spChg>
        <pc:spChg chg="add mod ord">
          <ac:chgData name="Muhammad Ibtisam Gull" userId="dbff9a4afc8dcd42" providerId="LiveId" clId="{EBA505A2-62A9-4091-9194-0534192D4A1B}" dt="2024-03-07T08:09:53.474" v="815" actId="20577"/>
          <ac:spMkLst>
            <pc:docMk/>
            <pc:sldMk cId="3409996453" sldId="294"/>
            <ac:spMk id="5" creationId="{2890008C-8795-5F19-805A-4812D157A046}"/>
          </ac:spMkLst>
        </pc:spChg>
      </pc:sldChg>
      <pc:sldChg chg="addSp delSp modSp new mod modClrScheme chgLayout">
        <pc:chgData name="Muhammad Ibtisam Gull" userId="dbff9a4afc8dcd42" providerId="LiveId" clId="{EBA505A2-62A9-4091-9194-0534192D4A1B}" dt="2024-03-07T08:24:53.383" v="850" actId="1076"/>
        <pc:sldMkLst>
          <pc:docMk/>
          <pc:sldMk cId="1467018649" sldId="295"/>
        </pc:sldMkLst>
        <pc:spChg chg="mod ord">
          <ac:chgData name="Muhammad Ibtisam Gull" userId="dbff9a4afc8dcd42" providerId="LiveId" clId="{EBA505A2-62A9-4091-9194-0534192D4A1B}" dt="2024-03-07T08:20:42.310" v="839" actId="700"/>
          <ac:spMkLst>
            <pc:docMk/>
            <pc:sldMk cId="1467018649" sldId="295"/>
            <ac:spMk id="2" creationId="{C84DDBFD-DE5A-6E89-EBB8-D7F808E77349}"/>
          </ac:spMkLst>
        </pc:spChg>
        <pc:spChg chg="del mod ord">
          <ac:chgData name="Muhammad Ibtisam Gull" userId="dbff9a4afc8dcd42" providerId="LiveId" clId="{EBA505A2-62A9-4091-9194-0534192D4A1B}" dt="2024-03-07T08:20:42.310" v="839" actId="700"/>
          <ac:spMkLst>
            <pc:docMk/>
            <pc:sldMk cId="1467018649" sldId="295"/>
            <ac:spMk id="3" creationId="{4FE6356A-7974-6C0D-2743-2BDE1E650911}"/>
          </ac:spMkLst>
        </pc:spChg>
        <pc:spChg chg="add mod ord">
          <ac:chgData name="Muhammad Ibtisam Gull" userId="dbff9a4afc8dcd42" providerId="LiveId" clId="{EBA505A2-62A9-4091-9194-0534192D4A1B}" dt="2024-03-07T08:24:10.056" v="844"/>
          <ac:spMkLst>
            <pc:docMk/>
            <pc:sldMk cId="1467018649" sldId="295"/>
            <ac:spMk id="4" creationId="{EE054CA1-10F9-1C65-576D-461A72219536}"/>
          </ac:spMkLst>
        </pc:spChg>
        <pc:spChg chg="add del mod ord">
          <ac:chgData name="Muhammad Ibtisam Gull" userId="dbff9a4afc8dcd42" providerId="LiveId" clId="{EBA505A2-62A9-4091-9194-0534192D4A1B}" dt="2024-03-07T08:24:21.490" v="845"/>
          <ac:spMkLst>
            <pc:docMk/>
            <pc:sldMk cId="1467018649" sldId="295"/>
            <ac:spMk id="5" creationId="{43E0B515-558A-A24D-40A7-D954AA565567}"/>
          </ac:spMkLst>
        </pc:spChg>
        <pc:picChg chg="add mod">
          <ac:chgData name="Muhammad Ibtisam Gull" userId="dbff9a4afc8dcd42" providerId="LiveId" clId="{EBA505A2-62A9-4091-9194-0534192D4A1B}" dt="2024-03-07T08:24:25.092" v="846" actId="1076"/>
          <ac:picMkLst>
            <pc:docMk/>
            <pc:sldMk cId="1467018649" sldId="295"/>
            <ac:picMk id="10242" creationId="{3640CC90-12A4-9F57-1799-6EFCF24A36BF}"/>
          </ac:picMkLst>
        </pc:picChg>
        <pc:picChg chg="add">
          <ac:chgData name="Muhammad Ibtisam Gull" userId="dbff9a4afc8dcd42" providerId="LiveId" clId="{EBA505A2-62A9-4091-9194-0534192D4A1B}" dt="2024-03-07T08:24:37.434" v="847"/>
          <ac:picMkLst>
            <pc:docMk/>
            <pc:sldMk cId="1467018649" sldId="295"/>
            <ac:picMk id="10244" creationId="{AF0F27E5-761B-0FD4-CB40-143C4304B547}"/>
          </ac:picMkLst>
        </pc:picChg>
        <pc:picChg chg="add mod">
          <ac:chgData name="Muhammad Ibtisam Gull" userId="dbff9a4afc8dcd42" providerId="LiveId" clId="{EBA505A2-62A9-4091-9194-0534192D4A1B}" dt="2024-03-07T08:24:53.383" v="850" actId="1076"/>
          <ac:picMkLst>
            <pc:docMk/>
            <pc:sldMk cId="1467018649" sldId="295"/>
            <ac:picMk id="10246" creationId="{B50A8D08-3E2D-95FF-30B3-B631E0B680D2}"/>
          </ac:picMkLst>
        </pc:picChg>
      </pc:sldChg>
      <pc:sldChg chg="addSp delSp modSp new mod">
        <pc:chgData name="Muhammad Ibtisam Gull" userId="dbff9a4afc8dcd42" providerId="LiveId" clId="{EBA505A2-62A9-4091-9194-0534192D4A1B}" dt="2024-03-07T08:25:26.852" v="871"/>
        <pc:sldMkLst>
          <pc:docMk/>
          <pc:sldMk cId="2541952715" sldId="296"/>
        </pc:sldMkLst>
        <pc:spChg chg="mod">
          <ac:chgData name="Muhammad Ibtisam Gull" userId="dbff9a4afc8dcd42" providerId="LiveId" clId="{EBA505A2-62A9-4091-9194-0534192D4A1B}" dt="2024-03-07T08:25:05.358" v="869" actId="20577"/>
          <ac:spMkLst>
            <pc:docMk/>
            <pc:sldMk cId="2541952715" sldId="296"/>
            <ac:spMk id="2" creationId="{D5D6512B-34F3-ABF4-FCCA-4E8F90A389FB}"/>
          </ac:spMkLst>
        </pc:spChg>
        <pc:spChg chg="mod">
          <ac:chgData name="Muhammad Ibtisam Gull" userId="dbff9a4afc8dcd42" providerId="LiveId" clId="{EBA505A2-62A9-4091-9194-0534192D4A1B}" dt="2024-03-07T08:25:17.275" v="870"/>
          <ac:spMkLst>
            <pc:docMk/>
            <pc:sldMk cId="2541952715" sldId="296"/>
            <ac:spMk id="3" creationId="{E77F0415-1E66-C6A0-94F2-E0DE4286CEF0}"/>
          </ac:spMkLst>
        </pc:spChg>
        <pc:spChg chg="del">
          <ac:chgData name="Muhammad Ibtisam Gull" userId="dbff9a4afc8dcd42" providerId="LiveId" clId="{EBA505A2-62A9-4091-9194-0534192D4A1B}" dt="2024-03-07T08:25:26.852" v="871"/>
          <ac:spMkLst>
            <pc:docMk/>
            <pc:sldMk cId="2541952715" sldId="296"/>
            <ac:spMk id="4" creationId="{19D1C0CA-AAFA-65F2-47FC-3E4A31707FB5}"/>
          </ac:spMkLst>
        </pc:spChg>
        <pc:picChg chg="add mod">
          <ac:chgData name="Muhammad Ibtisam Gull" userId="dbff9a4afc8dcd42" providerId="LiveId" clId="{EBA505A2-62A9-4091-9194-0534192D4A1B}" dt="2024-03-07T08:25:26.852" v="871"/>
          <ac:picMkLst>
            <pc:docMk/>
            <pc:sldMk cId="2541952715" sldId="296"/>
            <ac:picMk id="11266" creationId="{B1A946C8-D84B-955E-B20D-4A6A839FEAB9}"/>
          </ac:picMkLst>
        </pc:picChg>
      </pc:sldChg>
      <pc:sldChg chg="addSp delSp modSp new mod">
        <pc:chgData name="Muhammad Ibtisam Gull" userId="dbff9a4afc8dcd42" providerId="LiveId" clId="{EBA505A2-62A9-4091-9194-0534192D4A1B}" dt="2024-03-07T08:26:21.557" v="898"/>
        <pc:sldMkLst>
          <pc:docMk/>
          <pc:sldMk cId="2831789522" sldId="297"/>
        </pc:sldMkLst>
        <pc:spChg chg="mod">
          <ac:chgData name="Muhammad Ibtisam Gull" userId="dbff9a4afc8dcd42" providerId="LiveId" clId="{EBA505A2-62A9-4091-9194-0534192D4A1B}" dt="2024-03-07T08:25:35.273" v="890" actId="20577"/>
          <ac:spMkLst>
            <pc:docMk/>
            <pc:sldMk cId="2831789522" sldId="297"/>
            <ac:spMk id="2" creationId="{566413E1-E184-E8D0-8515-0AD1610D7BF4}"/>
          </ac:spMkLst>
        </pc:spChg>
        <pc:spChg chg="mod">
          <ac:chgData name="Muhammad Ibtisam Gull" userId="dbff9a4afc8dcd42" providerId="LiveId" clId="{EBA505A2-62A9-4091-9194-0534192D4A1B}" dt="2024-03-07T08:26:01.942" v="897" actId="27636"/>
          <ac:spMkLst>
            <pc:docMk/>
            <pc:sldMk cId="2831789522" sldId="297"/>
            <ac:spMk id="3" creationId="{618E0B7E-9E9A-EE06-5128-16533F1BD82A}"/>
          </ac:spMkLst>
        </pc:spChg>
        <pc:spChg chg="del mod">
          <ac:chgData name="Muhammad Ibtisam Gull" userId="dbff9a4afc8dcd42" providerId="LiveId" clId="{EBA505A2-62A9-4091-9194-0534192D4A1B}" dt="2024-03-07T08:26:21.557" v="898"/>
          <ac:spMkLst>
            <pc:docMk/>
            <pc:sldMk cId="2831789522" sldId="297"/>
            <ac:spMk id="4" creationId="{0252D85E-82C9-AC59-72DC-26A55CE89D2F}"/>
          </ac:spMkLst>
        </pc:spChg>
        <pc:picChg chg="add mod">
          <ac:chgData name="Muhammad Ibtisam Gull" userId="dbff9a4afc8dcd42" providerId="LiveId" clId="{EBA505A2-62A9-4091-9194-0534192D4A1B}" dt="2024-03-07T08:26:21.557" v="898"/>
          <ac:picMkLst>
            <pc:docMk/>
            <pc:sldMk cId="2831789522" sldId="297"/>
            <ac:picMk id="12290" creationId="{52BA8528-6866-1A35-138A-21558B798E08}"/>
          </ac:picMkLst>
        </pc:picChg>
      </pc:sldChg>
      <pc:sldChg chg="addSp delSp modSp new mod">
        <pc:chgData name="Muhammad Ibtisam Gull" userId="dbff9a4afc8dcd42" providerId="LiveId" clId="{EBA505A2-62A9-4091-9194-0534192D4A1B}" dt="2024-03-07T08:26:54.097" v="919"/>
        <pc:sldMkLst>
          <pc:docMk/>
          <pc:sldMk cId="1958123216" sldId="298"/>
        </pc:sldMkLst>
        <pc:spChg chg="mod">
          <ac:chgData name="Muhammad Ibtisam Gull" userId="dbff9a4afc8dcd42" providerId="LiveId" clId="{EBA505A2-62A9-4091-9194-0534192D4A1B}" dt="2024-03-07T08:26:29.172" v="917" actId="20577"/>
          <ac:spMkLst>
            <pc:docMk/>
            <pc:sldMk cId="1958123216" sldId="298"/>
            <ac:spMk id="2" creationId="{5694A1FD-C5CC-EC76-5385-25DFE92BA1AE}"/>
          </ac:spMkLst>
        </pc:spChg>
        <pc:spChg chg="mod">
          <ac:chgData name="Muhammad Ibtisam Gull" userId="dbff9a4afc8dcd42" providerId="LiveId" clId="{EBA505A2-62A9-4091-9194-0534192D4A1B}" dt="2024-03-07T08:26:54.097" v="919"/>
          <ac:spMkLst>
            <pc:docMk/>
            <pc:sldMk cId="1958123216" sldId="298"/>
            <ac:spMk id="3" creationId="{E828E23B-4EF2-0E5D-B66F-51E8828D8704}"/>
          </ac:spMkLst>
        </pc:spChg>
        <pc:spChg chg="del">
          <ac:chgData name="Muhammad Ibtisam Gull" userId="dbff9a4afc8dcd42" providerId="LiveId" clId="{EBA505A2-62A9-4091-9194-0534192D4A1B}" dt="2024-03-07T08:26:44.757" v="918"/>
          <ac:spMkLst>
            <pc:docMk/>
            <pc:sldMk cId="1958123216" sldId="298"/>
            <ac:spMk id="4" creationId="{06F393A2-7854-FE36-6E2D-81C8C511A9D0}"/>
          </ac:spMkLst>
        </pc:spChg>
        <pc:picChg chg="add mod">
          <ac:chgData name="Muhammad Ibtisam Gull" userId="dbff9a4afc8dcd42" providerId="LiveId" clId="{EBA505A2-62A9-4091-9194-0534192D4A1B}" dt="2024-03-07T08:26:44.757" v="918"/>
          <ac:picMkLst>
            <pc:docMk/>
            <pc:sldMk cId="1958123216" sldId="298"/>
            <ac:picMk id="13314" creationId="{D8A3CA1F-5595-2D1E-5ECE-DC8D58E3546C}"/>
          </ac:picMkLst>
        </pc:picChg>
      </pc:sldChg>
      <pc:sldChg chg="addSp delSp modSp new mod">
        <pc:chgData name="Muhammad Ibtisam Gull" userId="dbff9a4afc8dcd42" providerId="LiveId" clId="{EBA505A2-62A9-4091-9194-0534192D4A1B}" dt="2024-03-07T08:29:26.464" v="980" actId="27636"/>
        <pc:sldMkLst>
          <pc:docMk/>
          <pc:sldMk cId="3056219183" sldId="299"/>
        </pc:sldMkLst>
        <pc:spChg chg="mod">
          <ac:chgData name="Muhammad Ibtisam Gull" userId="dbff9a4afc8dcd42" providerId="LiveId" clId="{EBA505A2-62A9-4091-9194-0534192D4A1B}" dt="2024-03-07T08:27:34.149" v="958" actId="20577"/>
          <ac:spMkLst>
            <pc:docMk/>
            <pc:sldMk cId="3056219183" sldId="299"/>
            <ac:spMk id="2" creationId="{58987F8C-AF37-E458-0684-99032F523555}"/>
          </ac:spMkLst>
        </pc:spChg>
        <pc:spChg chg="mod">
          <ac:chgData name="Muhammad Ibtisam Gull" userId="dbff9a4afc8dcd42" providerId="LiveId" clId="{EBA505A2-62A9-4091-9194-0534192D4A1B}" dt="2024-03-07T08:29:26.464" v="980" actId="27636"/>
          <ac:spMkLst>
            <pc:docMk/>
            <pc:sldMk cId="3056219183" sldId="299"/>
            <ac:spMk id="3" creationId="{E9F48779-A207-B134-4FD1-3DF6391BC53B}"/>
          </ac:spMkLst>
        </pc:spChg>
        <pc:spChg chg="del">
          <ac:chgData name="Muhammad Ibtisam Gull" userId="dbff9a4afc8dcd42" providerId="LiveId" clId="{EBA505A2-62A9-4091-9194-0534192D4A1B}" dt="2024-03-07T08:28:06.648" v="966"/>
          <ac:spMkLst>
            <pc:docMk/>
            <pc:sldMk cId="3056219183" sldId="299"/>
            <ac:spMk id="4" creationId="{41E43EA7-F173-80C0-2161-24AE4AB9D5A2}"/>
          </ac:spMkLst>
        </pc:spChg>
        <pc:picChg chg="add mod">
          <ac:chgData name="Muhammad Ibtisam Gull" userId="dbff9a4afc8dcd42" providerId="LiveId" clId="{EBA505A2-62A9-4091-9194-0534192D4A1B}" dt="2024-03-07T08:28:35.543" v="972" actId="1076"/>
          <ac:picMkLst>
            <pc:docMk/>
            <pc:sldMk cId="3056219183" sldId="299"/>
            <ac:picMk id="14338" creationId="{23AFBB8C-0472-BC5D-D252-2803DEB9F7B4}"/>
          </ac:picMkLst>
        </pc:picChg>
        <pc:picChg chg="add mod">
          <ac:chgData name="Muhammad Ibtisam Gull" userId="dbff9a4afc8dcd42" providerId="LiveId" clId="{EBA505A2-62A9-4091-9194-0534192D4A1B}" dt="2024-03-07T08:28:43.872" v="975" actId="1076"/>
          <ac:picMkLst>
            <pc:docMk/>
            <pc:sldMk cId="3056219183" sldId="299"/>
            <ac:picMk id="14340" creationId="{473C3B57-E51A-5E59-C252-593327B3B3A4}"/>
          </ac:picMkLst>
        </pc:picChg>
      </pc:sldChg>
      <pc:sldChg chg="addSp delSp modSp new mod">
        <pc:chgData name="Muhammad Ibtisam Gull" userId="dbff9a4afc8dcd42" providerId="LiveId" clId="{EBA505A2-62A9-4091-9194-0534192D4A1B}" dt="2024-03-07T08:31:00.396" v="998" actId="27636"/>
        <pc:sldMkLst>
          <pc:docMk/>
          <pc:sldMk cId="11982941" sldId="300"/>
        </pc:sldMkLst>
        <pc:spChg chg="mod">
          <ac:chgData name="Muhammad Ibtisam Gull" userId="dbff9a4afc8dcd42" providerId="LiveId" clId="{EBA505A2-62A9-4091-9194-0534192D4A1B}" dt="2024-03-07T08:29:44.323" v="982"/>
          <ac:spMkLst>
            <pc:docMk/>
            <pc:sldMk cId="11982941" sldId="300"/>
            <ac:spMk id="2" creationId="{2FFC1D58-4F34-8724-E2BC-C5B1055D57DD}"/>
          </ac:spMkLst>
        </pc:spChg>
        <pc:spChg chg="mod">
          <ac:chgData name="Muhammad Ibtisam Gull" userId="dbff9a4afc8dcd42" providerId="LiveId" clId="{EBA505A2-62A9-4091-9194-0534192D4A1B}" dt="2024-03-07T08:31:00.396" v="998" actId="27636"/>
          <ac:spMkLst>
            <pc:docMk/>
            <pc:sldMk cId="11982941" sldId="300"/>
            <ac:spMk id="3" creationId="{657294C4-EBCB-80BD-1543-013BA1E65EE0}"/>
          </ac:spMkLst>
        </pc:spChg>
        <pc:spChg chg="del">
          <ac:chgData name="Muhammad Ibtisam Gull" userId="dbff9a4afc8dcd42" providerId="LiveId" clId="{EBA505A2-62A9-4091-9194-0534192D4A1B}" dt="2024-03-07T08:30:11.577" v="988"/>
          <ac:spMkLst>
            <pc:docMk/>
            <pc:sldMk cId="11982941" sldId="300"/>
            <ac:spMk id="4" creationId="{0387F62D-92F4-1AD1-00F7-C3185B94A555}"/>
          </ac:spMkLst>
        </pc:spChg>
        <pc:picChg chg="add mod">
          <ac:chgData name="Muhammad Ibtisam Gull" userId="dbff9a4afc8dcd42" providerId="LiveId" clId="{EBA505A2-62A9-4091-9194-0534192D4A1B}" dt="2024-03-07T08:30:16.227" v="990" actId="1076"/>
          <ac:picMkLst>
            <pc:docMk/>
            <pc:sldMk cId="11982941" sldId="300"/>
            <ac:picMk id="15362" creationId="{17E7FC33-0474-F182-3307-B0DCAC84891D}"/>
          </ac:picMkLst>
        </pc:picChg>
        <pc:picChg chg="add mod">
          <ac:chgData name="Muhammad Ibtisam Gull" userId="dbff9a4afc8dcd42" providerId="LiveId" clId="{EBA505A2-62A9-4091-9194-0534192D4A1B}" dt="2024-03-07T08:30:32.119" v="992" actId="1076"/>
          <ac:picMkLst>
            <pc:docMk/>
            <pc:sldMk cId="11982941" sldId="300"/>
            <ac:picMk id="15364" creationId="{5C9F0955-7F64-AEF4-49DC-9269226A0AEF}"/>
          </ac:picMkLst>
        </pc:picChg>
      </pc:sldChg>
      <pc:sldChg chg="addSp delSp modSp new mod">
        <pc:chgData name="Muhammad Ibtisam Gull" userId="dbff9a4afc8dcd42" providerId="LiveId" clId="{EBA505A2-62A9-4091-9194-0534192D4A1B}" dt="2024-03-07T08:33:14.477" v="1002"/>
        <pc:sldMkLst>
          <pc:docMk/>
          <pc:sldMk cId="215926105" sldId="301"/>
        </pc:sldMkLst>
        <pc:spChg chg="mod">
          <ac:chgData name="Muhammad Ibtisam Gull" userId="dbff9a4afc8dcd42" providerId="LiveId" clId="{EBA505A2-62A9-4091-9194-0534192D4A1B}" dt="2024-03-07T08:33:04.431" v="1001"/>
          <ac:spMkLst>
            <pc:docMk/>
            <pc:sldMk cId="215926105" sldId="301"/>
            <ac:spMk id="2" creationId="{30789695-E2F4-C7DD-85A8-2A930E4B84B6}"/>
          </ac:spMkLst>
        </pc:spChg>
        <pc:spChg chg="mod">
          <ac:chgData name="Muhammad Ibtisam Gull" userId="dbff9a4afc8dcd42" providerId="LiveId" clId="{EBA505A2-62A9-4091-9194-0534192D4A1B}" dt="2024-03-07T08:32:58.611" v="1000"/>
          <ac:spMkLst>
            <pc:docMk/>
            <pc:sldMk cId="215926105" sldId="301"/>
            <ac:spMk id="3" creationId="{F5281C6F-AF77-1110-2EA5-5B29D1943637}"/>
          </ac:spMkLst>
        </pc:spChg>
        <pc:spChg chg="del">
          <ac:chgData name="Muhammad Ibtisam Gull" userId="dbff9a4afc8dcd42" providerId="LiveId" clId="{EBA505A2-62A9-4091-9194-0534192D4A1B}" dt="2024-03-07T08:33:14.477" v="1002"/>
          <ac:spMkLst>
            <pc:docMk/>
            <pc:sldMk cId="215926105" sldId="301"/>
            <ac:spMk id="4" creationId="{736719F7-59A1-92E0-D056-3FC9D247D856}"/>
          </ac:spMkLst>
        </pc:spChg>
        <pc:picChg chg="add mod">
          <ac:chgData name="Muhammad Ibtisam Gull" userId="dbff9a4afc8dcd42" providerId="LiveId" clId="{EBA505A2-62A9-4091-9194-0534192D4A1B}" dt="2024-03-07T08:33:14.477" v="1002"/>
          <ac:picMkLst>
            <pc:docMk/>
            <pc:sldMk cId="215926105" sldId="301"/>
            <ac:picMk id="16386" creationId="{0FDBF0BF-BA29-D6DD-6343-E35E8BA042FB}"/>
          </ac:picMkLst>
        </pc:picChg>
      </pc:sldChg>
      <pc:sldChg chg="addSp delSp modSp new mod">
        <pc:chgData name="Muhammad Ibtisam Gull" userId="dbff9a4afc8dcd42" providerId="LiveId" clId="{EBA505A2-62A9-4091-9194-0534192D4A1B}" dt="2024-03-07T08:35:08.164" v="1017" actId="1076"/>
        <pc:sldMkLst>
          <pc:docMk/>
          <pc:sldMk cId="3628979693" sldId="302"/>
        </pc:sldMkLst>
        <pc:spChg chg="mod">
          <ac:chgData name="Muhammad Ibtisam Gull" userId="dbff9a4afc8dcd42" providerId="LiveId" clId="{EBA505A2-62A9-4091-9194-0534192D4A1B}" dt="2024-03-07T08:33:49.451" v="1004"/>
          <ac:spMkLst>
            <pc:docMk/>
            <pc:sldMk cId="3628979693" sldId="302"/>
            <ac:spMk id="2" creationId="{D3867BF2-BB0E-9ACA-03C4-1EED05664642}"/>
          </ac:spMkLst>
        </pc:spChg>
        <pc:spChg chg="mod">
          <ac:chgData name="Muhammad Ibtisam Gull" userId="dbff9a4afc8dcd42" providerId="LiveId" clId="{EBA505A2-62A9-4091-9194-0534192D4A1B}" dt="2024-03-07T08:34:48.937" v="1013"/>
          <ac:spMkLst>
            <pc:docMk/>
            <pc:sldMk cId="3628979693" sldId="302"/>
            <ac:spMk id="3" creationId="{8B34E919-10DF-6147-4261-F37FC73BF61E}"/>
          </ac:spMkLst>
        </pc:spChg>
        <pc:spChg chg="del">
          <ac:chgData name="Muhammad Ibtisam Gull" userId="dbff9a4afc8dcd42" providerId="LiveId" clId="{EBA505A2-62A9-4091-9194-0534192D4A1B}" dt="2024-03-07T08:34:18.922" v="1011"/>
          <ac:spMkLst>
            <pc:docMk/>
            <pc:sldMk cId="3628979693" sldId="302"/>
            <ac:spMk id="4" creationId="{327EC8C1-CF86-7E4F-A8B5-238E39E1EF7B}"/>
          </ac:spMkLst>
        </pc:spChg>
        <pc:picChg chg="add mod">
          <ac:chgData name="Muhammad Ibtisam Gull" userId="dbff9a4afc8dcd42" providerId="LiveId" clId="{EBA505A2-62A9-4091-9194-0534192D4A1B}" dt="2024-03-07T08:34:52.447" v="1014" actId="1076"/>
          <ac:picMkLst>
            <pc:docMk/>
            <pc:sldMk cId="3628979693" sldId="302"/>
            <ac:picMk id="17410" creationId="{C7407C58-5F39-E2ED-1507-95B4D98E0AE6}"/>
          </ac:picMkLst>
        </pc:picChg>
        <pc:picChg chg="add mod">
          <ac:chgData name="Muhammad Ibtisam Gull" userId="dbff9a4afc8dcd42" providerId="LiveId" clId="{EBA505A2-62A9-4091-9194-0534192D4A1B}" dt="2024-03-07T08:35:08.164" v="1017" actId="1076"/>
          <ac:picMkLst>
            <pc:docMk/>
            <pc:sldMk cId="3628979693" sldId="302"/>
            <ac:picMk id="17412" creationId="{211FE2CA-229B-2ADC-82AE-6615B78272F1}"/>
          </ac:picMkLst>
        </pc:picChg>
      </pc:sldChg>
      <pc:sldChg chg="addSp delSp modSp new mod">
        <pc:chgData name="Muhammad Ibtisam Gull" userId="dbff9a4afc8dcd42" providerId="LiveId" clId="{EBA505A2-62A9-4091-9194-0534192D4A1B}" dt="2024-03-07T08:36:15.700" v="1056"/>
        <pc:sldMkLst>
          <pc:docMk/>
          <pc:sldMk cId="3413083389" sldId="303"/>
        </pc:sldMkLst>
        <pc:spChg chg="mod">
          <ac:chgData name="Muhammad Ibtisam Gull" userId="dbff9a4afc8dcd42" providerId="LiveId" clId="{EBA505A2-62A9-4091-9194-0534192D4A1B}" dt="2024-03-07T08:35:59.679" v="1055" actId="20577"/>
          <ac:spMkLst>
            <pc:docMk/>
            <pc:sldMk cId="3413083389" sldId="303"/>
            <ac:spMk id="2" creationId="{7888F145-866C-CB6B-9FD9-302766195C51}"/>
          </ac:spMkLst>
        </pc:spChg>
        <pc:spChg chg="mod">
          <ac:chgData name="Muhammad Ibtisam Gull" userId="dbff9a4afc8dcd42" providerId="LiveId" clId="{EBA505A2-62A9-4091-9194-0534192D4A1B}" dt="2024-03-07T08:35:45.383" v="1021"/>
          <ac:spMkLst>
            <pc:docMk/>
            <pc:sldMk cId="3413083389" sldId="303"/>
            <ac:spMk id="3" creationId="{00262AB7-D5F3-6E8E-F4E2-2F47A71A0D41}"/>
          </ac:spMkLst>
        </pc:spChg>
        <pc:spChg chg="del">
          <ac:chgData name="Muhammad Ibtisam Gull" userId="dbff9a4afc8dcd42" providerId="LiveId" clId="{EBA505A2-62A9-4091-9194-0534192D4A1B}" dt="2024-03-07T08:36:15.700" v="1056"/>
          <ac:spMkLst>
            <pc:docMk/>
            <pc:sldMk cId="3413083389" sldId="303"/>
            <ac:spMk id="4" creationId="{BFF44E2A-3DD6-5741-AC27-754B924ABDD6}"/>
          </ac:spMkLst>
        </pc:spChg>
        <pc:picChg chg="add mod">
          <ac:chgData name="Muhammad Ibtisam Gull" userId="dbff9a4afc8dcd42" providerId="LiveId" clId="{EBA505A2-62A9-4091-9194-0534192D4A1B}" dt="2024-03-07T08:36:15.700" v="1056"/>
          <ac:picMkLst>
            <pc:docMk/>
            <pc:sldMk cId="3413083389" sldId="303"/>
            <ac:picMk id="18434" creationId="{B527D049-072B-600D-F4DC-93C0474E973A}"/>
          </ac:picMkLst>
        </pc:picChg>
      </pc:sldChg>
      <pc:sldChg chg="addSp delSp modSp new mod">
        <pc:chgData name="Muhammad Ibtisam Gull" userId="dbff9a4afc8dcd42" providerId="LiveId" clId="{EBA505A2-62A9-4091-9194-0534192D4A1B}" dt="2024-03-07T08:39:29.913" v="1098"/>
        <pc:sldMkLst>
          <pc:docMk/>
          <pc:sldMk cId="1320736801" sldId="304"/>
        </pc:sldMkLst>
        <pc:spChg chg="mod">
          <ac:chgData name="Muhammad Ibtisam Gull" userId="dbff9a4afc8dcd42" providerId="LiveId" clId="{EBA505A2-62A9-4091-9194-0534192D4A1B}" dt="2024-03-07T08:37:19.565" v="1092" actId="20577"/>
          <ac:spMkLst>
            <pc:docMk/>
            <pc:sldMk cId="1320736801" sldId="304"/>
            <ac:spMk id="2" creationId="{DE573578-8E5D-DFCA-90BF-C4CABC30FC97}"/>
          </ac:spMkLst>
        </pc:spChg>
        <pc:spChg chg="mod">
          <ac:chgData name="Muhammad Ibtisam Gull" userId="dbff9a4afc8dcd42" providerId="LiveId" clId="{EBA505A2-62A9-4091-9194-0534192D4A1B}" dt="2024-03-07T08:39:29.913" v="1098"/>
          <ac:spMkLst>
            <pc:docMk/>
            <pc:sldMk cId="1320736801" sldId="304"/>
            <ac:spMk id="3" creationId="{413DE315-5E92-7CE3-2BD5-E83E30411CA7}"/>
          </ac:spMkLst>
        </pc:spChg>
        <pc:spChg chg="del">
          <ac:chgData name="Muhammad Ibtisam Gull" userId="dbff9a4afc8dcd42" providerId="LiveId" clId="{EBA505A2-62A9-4091-9194-0534192D4A1B}" dt="2024-03-07T08:37:36.129" v="1093"/>
          <ac:spMkLst>
            <pc:docMk/>
            <pc:sldMk cId="1320736801" sldId="304"/>
            <ac:spMk id="4" creationId="{69484936-CA11-5E68-A3A1-87DD45DE9C19}"/>
          </ac:spMkLst>
        </pc:spChg>
        <pc:picChg chg="add mod">
          <ac:chgData name="Muhammad Ibtisam Gull" userId="dbff9a4afc8dcd42" providerId="LiveId" clId="{EBA505A2-62A9-4091-9194-0534192D4A1B}" dt="2024-03-07T08:39:15.997" v="1094" actId="1076"/>
          <ac:picMkLst>
            <pc:docMk/>
            <pc:sldMk cId="1320736801" sldId="304"/>
            <ac:picMk id="19458" creationId="{95AD5B34-536B-168B-A032-6AF74C7CFAC8}"/>
          </ac:picMkLst>
        </pc:picChg>
        <pc:picChg chg="add mod">
          <ac:chgData name="Muhammad Ibtisam Gull" userId="dbff9a4afc8dcd42" providerId="LiveId" clId="{EBA505A2-62A9-4091-9194-0534192D4A1B}" dt="2024-03-07T08:39:21.099" v="1096" actId="1076"/>
          <ac:picMkLst>
            <pc:docMk/>
            <pc:sldMk cId="1320736801" sldId="304"/>
            <ac:picMk id="19460" creationId="{87CF28A6-E16F-4948-F8CD-B769FA42C41C}"/>
          </ac:picMkLst>
        </pc:picChg>
      </pc:sldChg>
      <pc:sldChg chg="addSp delSp modSp new mod modClrScheme chgLayout">
        <pc:chgData name="Muhammad Ibtisam Gull" userId="dbff9a4afc8dcd42" providerId="LiveId" clId="{EBA505A2-62A9-4091-9194-0534192D4A1B}" dt="2024-03-07T08:40:14.318" v="1141" actId="20577"/>
        <pc:sldMkLst>
          <pc:docMk/>
          <pc:sldMk cId="3084152575" sldId="305"/>
        </pc:sldMkLst>
        <pc:spChg chg="del mod ord">
          <ac:chgData name="Muhammad Ibtisam Gull" userId="dbff9a4afc8dcd42" providerId="LiveId" clId="{EBA505A2-62A9-4091-9194-0534192D4A1B}" dt="2024-03-07T08:39:54.168" v="1100" actId="700"/>
          <ac:spMkLst>
            <pc:docMk/>
            <pc:sldMk cId="3084152575" sldId="305"/>
            <ac:spMk id="2" creationId="{22CD2BB6-3A44-F3AC-AC1E-FCC867177E3E}"/>
          </ac:spMkLst>
        </pc:spChg>
        <pc:spChg chg="del mod ord">
          <ac:chgData name="Muhammad Ibtisam Gull" userId="dbff9a4afc8dcd42" providerId="LiveId" clId="{EBA505A2-62A9-4091-9194-0534192D4A1B}" dt="2024-03-07T08:39:54.168" v="1100" actId="700"/>
          <ac:spMkLst>
            <pc:docMk/>
            <pc:sldMk cId="3084152575" sldId="305"/>
            <ac:spMk id="3" creationId="{448C9753-BAC1-E33C-280C-1234916840F8}"/>
          </ac:spMkLst>
        </pc:spChg>
        <pc:spChg chg="del">
          <ac:chgData name="Muhammad Ibtisam Gull" userId="dbff9a4afc8dcd42" providerId="LiveId" clId="{EBA505A2-62A9-4091-9194-0534192D4A1B}" dt="2024-03-07T08:39:54.168" v="1100" actId="700"/>
          <ac:spMkLst>
            <pc:docMk/>
            <pc:sldMk cId="3084152575" sldId="305"/>
            <ac:spMk id="4" creationId="{6CCB6B7F-9A19-17B3-C498-4C064D665CB2}"/>
          </ac:spMkLst>
        </pc:spChg>
        <pc:spChg chg="add mod ord">
          <ac:chgData name="Muhammad Ibtisam Gull" userId="dbff9a4afc8dcd42" providerId="LiveId" clId="{EBA505A2-62A9-4091-9194-0534192D4A1B}" dt="2024-03-07T08:40:08.519" v="1135" actId="20577"/>
          <ac:spMkLst>
            <pc:docMk/>
            <pc:sldMk cId="3084152575" sldId="305"/>
            <ac:spMk id="5" creationId="{201FDBAD-8522-5A38-014E-F46C6B92D902}"/>
          </ac:spMkLst>
        </pc:spChg>
        <pc:spChg chg="add mod ord">
          <ac:chgData name="Muhammad Ibtisam Gull" userId="dbff9a4afc8dcd42" providerId="LiveId" clId="{EBA505A2-62A9-4091-9194-0534192D4A1B}" dt="2024-03-07T08:40:14.318" v="1141" actId="20577"/>
          <ac:spMkLst>
            <pc:docMk/>
            <pc:sldMk cId="3084152575" sldId="305"/>
            <ac:spMk id="6" creationId="{97776720-BDBC-444B-7751-73A594703DE9}"/>
          </ac:spMkLst>
        </pc:spChg>
      </pc:sldChg>
      <pc:sldChg chg="modSp new mod">
        <pc:chgData name="Muhammad Ibtisam Gull" userId="dbff9a4afc8dcd42" providerId="LiveId" clId="{EBA505A2-62A9-4091-9194-0534192D4A1B}" dt="2024-03-07T08:41:47.439" v="1154" actId="6549"/>
        <pc:sldMkLst>
          <pc:docMk/>
          <pc:sldMk cId="1501561993" sldId="306"/>
        </pc:sldMkLst>
        <pc:spChg chg="mod">
          <ac:chgData name="Muhammad Ibtisam Gull" userId="dbff9a4afc8dcd42" providerId="LiveId" clId="{EBA505A2-62A9-4091-9194-0534192D4A1B}" dt="2024-03-07T08:41:25.150" v="1143"/>
          <ac:spMkLst>
            <pc:docMk/>
            <pc:sldMk cId="1501561993" sldId="306"/>
            <ac:spMk id="2" creationId="{9942393A-FA15-0667-42C1-CD9995BCDC6C}"/>
          </ac:spMkLst>
        </pc:spChg>
        <pc:spChg chg="mod">
          <ac:chgData name="Muhammad Ibtisam Gull" userId="dbff9a4afc8dcd42" providerId="LiveId" clId="{EBA505A2-62A9-4091-9194-0534192D4A1B}" dt="2024-03-07T08:41:47.439" v="1154" actId="6549"/>
          <ac:spMkLst>
            <pc:docMk/>
            <pc:sldMk cId="1501561993" sldId="306"/>
            <ac:spMk id="3" creationId="{71FF37C7-AB48-109E-0420-733548A864CE}"/>
          </ac:spMkLst>
        </pc:spChg>
      </pc:sldChg>
      <pc:sldChg chg="modSp new mod">
        <pc:chgData name="Muhammad Ibtisam Gull" userId="dbff9a4afc8dcd42" providerId="LiveId" clId="{EBA505A2-62A9-4091-9194-0534192D4A1B}" dt="2024-03-07T08:43:18.227" v="1182" actId="27636"/>
        <pc:sldMkLst>
          <pc:docMk/>
          <pc:sldMk cId="2157693358" sldId="307"/>
        </pc:sldMkLst>
        <pc:spChg chg="mod">
          <ac:chgData name="Muhammad Ibtisam Gull" userId="dbff9a4afc8dcd42" providerId="LiveId" clId="{EBA505A2-62A9-4091-9194-0534192D4A1B}" dt="2024-03-07T08:42:20.878" v="1171"/>
          <ac:spMkLst>
            <pc:docMk/>
            <pc:sldMk cId="2157693358" sldId="307"/>
            <ac:spMk id="2" creationId="{9FAA4347-BCFE-B8D2-5DD4-ECCF1B7BC81A}"/>
          </ac:spMkLst>
        </pc:spChg>
        <pc:spChg chg="mod">
          <ac:chgData name="Muhammad Ibtisam Gull" userId="dbff9a4afc8dcd42" providerId="LiveId" clId="{EBA505A2-62A9-4091-9194-0534192D4A1B}" dt="2024-03-07T08:43:18.227" v="1182" actId="27636"/>
          <ac:spMkLst>
            <pc:docMk/>
            <pc:sldMk cId="2157693358" sldId="307"/>
            <ac:spMk id="3" creationId="{3D23CFD2-0CB0-9B4E-E7F1-9EE08E823735}"/>
          </ac:spMkLst>
        </pc:spChg>
      </pc:sldChg>
    </pc:docChg>
  </pc:docChgLst>
  <pc:docChgLst>
    <pc:chgData name="Muhammad Ibtisam Gull" userId="dbff9a4afc8dcd42" providerId="LiveId" clId="{FD22ACBA-F28E-412B-8729-AEFC84B5B858}"/>
    <pc:docChg chg="undo custSel addSld delSld modSld sldOrd">
      <pc:chgData name="Muhammad Ibtisam Gull" userId="dbff9a4afc8dcd42" providerId="LiveId" clId="{FD22ACBA-F28E-412B-8729-AEFC84B5B858}" dt="2023-09-04T08:05:57.478" v="246"/>
      <pc:docMkLst>
        <pc:docMk/>
      </pc:docMkLst>
      <pc:sldChg chg="modSp mod">
        <pc:chgData name="Muhammad Ibtisam Gull" userId="dbff9a4afc8dcd42" providerId="LiveId" clId="{FD22ACBA-F28E-412B-8729-AEFC84B5B858}" dt="2023-09-04T07:32:27.998" v="29" actId="20577"/>
        <pc:sldMkLst>
          <pc:docMk/>
          <pc:sldMk cId="3829966720" sldId="257"/>
        </pc:sldMkLst>
        <pc:spChg chg="mod">
          <ac:chgData name="Muhammad Ibtisam Gull" userId="dbff9a4afc8dcd42" providerId="LiveId" clId="{FD22ACBA-F28E-412B-8729-AEFC84B5B858}" dt="2023-09-04T07:32:27.998" v="29" actId="20577"/>
          <ac:spMkLst>
            <pc:docMk/>
            <pc:sldMk cId="3829966720" sldId="257"/>
            <ac:spMk id="4" creationId="{5685BB83-4C0B-066C-E0C3-2DA1B1BE1B8D}"/>
          </ac:spMkLst>
        </pc:spChg>
      </pc:sldChg>
      <pc:sldChg chg="modSp">
        <pc:chgData name="Muhammad Ibtisam Gull" userId="dbff9a4afc8dcd42" providerId="LiveId" clId="{FD22ACBA-F28E-412B-8729-AEFC84B5B858}" dt="2023-09-04T07:38:57.999" v="94" actId="20577"/>
        <pc:sldMkLst>
          <pc:docMk/>
          <pc:sldMk cId="3381591863" sldId="260"/>
        </pc:sldMkLst>
        <pc:spChg chg="mod">
          <ac:chgData name="Muhammad Ibtisam Gull" userId="dbff9a4afc8dcd42" providerId="LiveId" clId="{FD22ACBA-F28E-412B-8729-AEFC84B5B858}" dt="2023-09-04T07:38:57.999" v="94" actId="20577"/>
          <ac:spMkLst>
            <pc:docMk/>
            <pc:sldMk cId="3381591863" sldId="260"/>
            <ac:spMk id="3" creationId="{00BF1F25-EFA9-02A1-4335-7442BDA81C14}"/>
          </ac:spMkLst>
        </pc:spChg>
      </pc:sldChg>
      <pc:sldChg chg="del">
        <pc:chgData name="Muhammad Ibtisam Gull" userId="dbff9a4afc8dcd42" providerId="LiveId" clId="{FD22ACBA-F28E-412B-8729-AEFC84B5B858}" dt="2023-09-04T07:32:08.180" v="23" actId="2696"/>
        <pc:sldMkLst>
          <pc:docMk/>
          <pc:sldMk cId="3123178512" sldId="262"/>
        </pc:sldMkLst>
      </pc:sldChg>
      <pc:sldChg chg="add ord">
        <pc:chgData name="Muhammad Ibtisam Gull" userId="dbff9a4afc8dcd42" providerId="LiveId" clId="{FD22ACBA-F28E-412B-8729-AEFC84B5B858}" dt="2023-09-04T07:51:32.646" v="167"/>
        <pc:sldMkLst>
          <pc:docMk/>
          <pc:sldMk cId="4106083474" sldId="262"/>
        </pc:sldMkLst>
      </pc:sldChg>
      <pc:sldChg chg="add">
        <pc:chgData name="Muhammad Ibtisam Gull" userId="dbff9a4afc8dcd42" providerId="LiveId" clId="{FD22ACBA-F28E-412B-8729-AEFC84B5B858}" dt="2023-09-04T08:00:37.873" v="223"/>
        <pc:sldMkLst>
          <pc:docMk/>
          <pc:sldMk cId="2240398354" sldId="263"/>
        </pc:sldMkLst>
      </pc:sldChg>
      <pc:sldChg chg="del">
        <pc:chgData name="Muhammad Ibtisam Gull" userId="dbff9a4afc8dcd42" providerId="LiveId" clId="{FD22ACBA-F28E-412B-8729-AEFC84B5B858}" dt="2023-09-04T08:00:28.761" v="222" actId="2696"/>
        <pc:sldMkLst>
          <pc:docMk/>
          <pc:sldMk cId="3991217381" sldId="263"/>
        </pc:sldMkLst>
      </pc:sldChg>
      <pc:sldChg chg="addSp delSp modSp mod modClrScheme chgLayout">
        <pc:chgData name="Muhammad Ibtisam Gull" userId="dbff9a4afc8dcd42" providerId="LiveId" clId="{FD22ACBA-F28E-412B-8729-AEFC84B5B858}" dt="2023-09-04T08:03:46.710" v="239" actId="1076"/>
        <pc:sldMkLst>
          <pc:docMk/>
          <pc:sldMk cId="2829892262" sldId="264"/>
        </pc:sldMkLst>
        <pc:spChg chg="mod ord">
          <ac:chgData name="Muhammad Ibtisam Gull" userId="dbff9a4afc8dcd42" providerId="LiveId" clId="{FD22ACBA-F28E-412B-8729-AEFC84B5B858}" dt="2023-09-04T08:03:18.202" v="228" actId="700"/>
          <ac:spMkLst>
            <pc:docMk/>
            <pc:sldMk cId="2829892262" sldId="264"/>
            <ac:spMk id="2" creationId="{C61BB499-242E-DACD-DEA3-EFB2816FC313}"/>
          </ac:spMkLst>
        </pc:spChg>
        <pc:spChg chg="add mod ord">
          <ac:chgData name="Muhammad Ibtisam Gull" userId="dbff9a4afc8dcd42" providerId="LiveId" clId="{FD22ACBA-F28E-412B-8729-AEFC84B5B858}" dt="2023-09-04T08:03:35.154" v="236" actId="27636"/>
          <ac:spMkLst>
            <pc:docMk/>
            <pc:sldMk cId="2829892262" sldId="264"/>
            <ac:spMk id="3" creationId="{D035878B-5099-3444-9601-41C4833BBA57}"/>
          </ac:spMkLst>
        </pc:spChg>
        <pc:spChg chg="del mod ord">
          <ac:chgData name="Muhammad Ibtisam Gull" userId="dbff9a4afc8dcd42" providerId="LiveId" clId="{FD22ACBA-F28E-412B-8729-AEFC84B5B858}" dt="2023-09-04T08:03:18.202" v="228" actId="700"/>
          <ac:spMkLst>
            <pc:docMk/>
            <pc:sldMk cId="2829892262" sldId="264"/>
            <ac:spMk id="11" creationId="{65004860-0262-9E90-F567-82B8471627BC}"/>
          </ac:spMkLst>
        </pc:spChg>
        <pc:spChg chg="mod ord">
          <ac:chgData name="Muhammad Ibtisam Gull" userId="dbff9a4afc8dcd42" providerId="LiveId" clId="{FD22ACBA-F28E-412B-8729-AEFC84B5B858}" dt="2023-09-04T08:03:35.154" v="235" actId="27636"/>
          <ac:spMkLst>
            <pc:docMk/>
            <pc:sldMk cId="2829892262" sldId="264"/>
            <ac:spMk id="12" creationId="{5CCB9EE3-105F-B02C-A9DA-8B7EE857079C}"/>
          </ac:spMkLst>
        </pc:spChg>
        <pc:grpChg chg="add mod">
          <ac:chgData name="Muhammad Ibtisam Gull" userId="dbff9a4afc8dcd42" providerId="LiveId" clId="{FD22ACBA-F28E-412B-8729-AEFC84B5B858}" dt="2023-09-04T08:03:46.710" v="239" actId="1076"/>
          <ac:grpSpMkLst>
            <pc:docMk/>
            <pc:sldMk cId="2829892262" sldId="264"/>
            <ac:grpSpMk id="4" creationId="{86F2C0C5-C07E-4F32-83E6-1095B82AEED9}"/>
          </ac:grpSpMkLst>
        </pc:grpChg>
        <pc:grpChg chg="del">
          <ac:chgData name="Muhammad Ibtisam Gull" userId="dbff9a4afc8dcd42" providerId="LiveId" clId="{FD22ACBA-F28E-412B-8729-AEFC84B5B858}" dt="2023-09-04T08:03:39.450" v="237" actId="21"/>
          <ac:grpSpMkLst>
            <pc:docMk/>
            <pc:sldMk cId="2829892262" sldId="264"/>
            <ac:grpSpMk id="13" creationId="{4A1C5A7B-50C2-7E65-8B40-1F3411B4E2AB}"/>
          </ac:grpSpMkLst>
        </pc:grpChg>
        <pc:picChg chg="mod">
          <ac:chgData name="Muhammad Ibtisam Gull" userId="dbff9a4afc8dcd42" providerId="LiveId" clId="{FD22ACBA-F28E-412B-8729-AEFC84B5B858}" dt="2023-09-04T08:03:41.342" v="238"/>
          <ac:picMkLst>
            <pc:docMk/>
            <pc:sldMk cId="2829892262" sldId="264"/>
            <ac:picMk id="5" creationId="{34C62FD1-8E11-749E-D6FE-FC4F1C21EA9D}"/>
          </ac:picMkLst>
        </pc:picChg>
        <pc:picChg chg="mod">
          <ac:chgData name="Muhammad Ibtisam Gull" userId="dbff9a4afc8dcd42" providerId="LiveId" clId="{FD22ACBA-F28E-412B-8729-AEFC84B5B858}" dt="2023-09-04T08:03:41.342" v="238"/>
          <ac:picMkLst>
            <pc:docMk/>
            <pc:sldMk cId="2829892262" sldId="264"/>
            <ac:picMk id="6" creationId="{626BE8AE-7959-9168-EE7F-0DF155C39106}"/>
          </ac:picMkLst>
        </pc:picChg>
        <pc:cxnChg chg="mod">
          <ac:chgData name="Muhammad Ibtisam Gull" userId="dbff9a4afc8dcd42" providerId="LiveId" clId="{FD22ACBA-F28E-412B-8729-AEFC84B5B858}" dt="2023-09-04T08:03:41.342" v="238"/>
          <ac:cxnSpMkLst>
            <pc:docMk/>
            <pc:sldMk cId="2829892262" sldId="264"/>
            <ac:cxnSpMk id="7" creationId="{8737C7F1-F22E-07BA-01A0-78BF57C41DF9}"/>
          </ac:cxnSpMkLst>
        </pc:cxnChg>
        <pc:cxnChg chg="mod">
          <ac:chgData name="Muhammad Ibtisam Gull" userId="dbff9a4afc8dcd42" providerId="LiveId" clId="{FD22ACBA-F28E-412B-8729-AEFC84B5B858}" dt="2023-09-04T08:03:41.342" v="238"/>
          <ac:cxnSpMkLst>
            <pc:docMk/>
            <pc:sldMk cId="2829892262" sldId="264"/>
            <ac:cxnSpMk id="8" creationId="{B135CF83-058E-2388-EBB3-0439C5FBE52C}"/>
          </ac:cxnSpMkLst>
        </pc:cxnChg>
      </pc:sldChg>
      <pc:sldChg chg="addSp delSp modSp mod modClrScheme modAnim chgLayout">
        <pc:chgData name="Muhammad Ibtisam Gull" userId="dbff9a4afc8dcd42" providerId="LiveId" clId="{FD22ACBA-F28E-412B-8729-AEFC84B5B858}" dt="2023-09-04T08:05:57.478" v="246"/>
        <pc:sldMkLst>
          <pc:docMk/>
          <pc:sldMk cId="1263135849" sldId="265"/>
        </pc:sldMkLst>
        <pc:spChg chg="add del mod ord">
          <ac:chgData name="Muhammad Ibtisam Gull" userId="dbff9a4afc8dcd42" providerId="LiveId" clId="{FD22ACBA-F28E-412B-8729-AEFC84B5B858}" dt="2023-09-04T08:03:08.016" v="227"/>
          <ac:spMkLst>
            <pc:docMk/>
            <pc:sldMk cId="1263135849" sldId="265"/>
            <ac:spMk id="2" creationId="{519B05CB-0C84-BCBD-4ACC-2D35CF03AA60}"/>
          </ac:spMkLst>
        </pc:spChg>
        <pc:spChg chg="mod ord">
          <ac:chgData name="Muhammad Ibtisam Gull" userId="dbff9a4afc8dcd42" providerId="LiveId" clId="{FD22ACBA-F28E-412B-8729-AEFC84B5B858}" dt="2023-09-04T08:03:00.980" v="224" actId="700"/>
          <ac:spMkLst>
            <pc:docMk/>
            <pc:sldMk cId="1263135849" sldId="265"/>
            <ac:spMk id="5" creationId="{5B3C324E-378F-E00A-FB35-5A9BD1AC3FFC}"/>
          </ac:spMkLst>
        </pc:spChg>
        <pc:spChg chg="mod ord">
          <ac:chgData name="Muhammad Ibtisam Gull" userId="dbff9a4afc8dcd42" providerId="LiveId" clId="{FD22ACBA-F28E-412B-8729-AEFC84B5B858}" dt="2023-09-04T08:03:01.034" v="226" actId="27636"/>
          <ac:spMkLst>
            <pc:docMk/>
            <pc:sldMk cId="1263135849" sldId="265"/>
            <ac:spMk id="6" creationId="{8DC6C72E-68B9-83BA-36EC-37DFB178EFAA}"/>
          </ac:spMkLst>
        </pc:spChg>
        <pc:picChg chg="add mod">
          <ac:chgData name="Muhammad Ibtisam Gull" userId="dbff9a4afc8dcd42" providerId="LiveId" clId="{FD22ACBA-F28E-412B-8729-AEFC84B5B858}" dt="2023-09-04T08:03:08.016" v="227"/>
          <ac:picMkLst>
            <pc:docMk/>
            <pc:sldMk cId="1263135849" sldId="265"/>
            <ac:picMk id="4" creationId="{E237B5DD-BD11-328B-5FBD-E897E31CF0E4}"/>
          </ac:picMkLst>
        </pc:picChg>
      </pc:sldChg>
      <pc:sldChg chg="add">
        <pc:chgData name="Muhammad Ibtisam Gull" userId="dbff9a4afc8dcd42" providerId="LiveId" clId="{FD22ACBA-F28E-412B-8729-AEFC84B5B858}" dt="2023-09-04T07:32:12.438" v="24"/>
        <pc:sldMkLst>
          <pc:docMk/>
          <pc:sldMk cId="359922103" sldId="266"/>
        </pc:sldMkLst>
      </pc:sldChg>
      <pc:sldChg chg="del">
        <pc:chgData name="Muhammad Ibtisam Gull" userId="dbff9a4afc8dcd42" providerId="LiveId" clId="{FD22ACBA-F28E-412B-8729-AEFC84B5B858}" dt="2023-09-04T07:32:08.180" v="23" actId="2696"/>
        <pc:sldMkLst>
          <pc:docMk/>
          <pc:sldMk cId="383416516" sldId="266"/>
        </pc:sldMkLst>
      </pc:sldChg>
      <pc:sldChg chg="modSp mod">
        <pc:chgData name="Muhammad Ibtisam Gull" userId="dbff9a4afc8dcd42" providerId="LiveId" clId="{FD22ACBA-F28E-412B-8729-AEFC84B5B858}" dt="2023-09-04T07:30:36.106" v="10" actId="20577"/>
        <pc:sldMkLst>
          <pc:docMk/>
          <pc:sldMk cId="182293960" sldId="267"/>
        </pc:sldMkLst>
        <pc:spChg chg="mod">
          <ac:chgData name="Muhammad Ibtisam Gull" userId="dbff9a4afc8dcd42" providerId="LiveId" clId="{FD22ACBA-F28E-412B-8729-AEFC84B5B858}" dt="2023-09-04T07:30:36.106" v="10" actId="20577"/>
          <ac:spMkLst>
            <pc:docMk/>
            <pc:sldMk cId="182293960" sldId="267"/>
            <ac:spMk id="5" creationId="{0E265AAE-57B9-CDAF-6B32-BBBA4105381C}"/>
          </ac:spMkLst>
        </pc:spChg>
      </pc:sldChg>
      <pc:sldChg chg="modSp">
        <pc:chgData name="Muhammad Ibtisam Gull" userId="dbff9a4afc8dcd42" providerId="LiveId" clId="{FD22ACBA-F28E-412B-8729-AEFC84B5B858}" dt="2023-09-04T07:30:56.418" v="22" actId="20577"/>
        <pc:sldMkLst>
          <pc:docMk/>
          <pc:sldMk cId="392854452" sldId="268"/>
        </pc:sldMkLst>
        <pc:spChg chg="mod">
          <ac:chgData name="Muhammad Ibtisam Gull" userId="dbff9a4afc8dcd42" providerId="LiveId" clId="{FD22ACBA-F28E-412B-8729-AEFC84B5B858}" dt="2023-09-04T07:30:56.418" v="22" actId="20577"/>
          <ac:spMkLst>
            <pc:docMk/>
            <pc:sldMk cId="392854452" sldId="268"/>
            <ac:spMk id="3" creationId="{9B5F47CD-0A87-786F-0A43-7398859D4802}"/>
          </ac:spMkLst>
        </pc:spChg>
      </pc:sldChg>
      <pc:sldChg chg="modSp add mod">
        <pc:chgData name="Muhammad Ibtisam Gull" userId="dbff9a4afc8dcd42" providerId="LiveId" clId="{FD22ACBA-F28E-412B-8729-AEFC84B5B858}" dt="2023-09-04T07:33:19.856" v="73" actId="20577"/>
        <pc:sldMkLst>
          <pc:docMk/>
          <pc:sldMk cId="761361345" sldId="270"/>
        </pc:sldMkLst>
        <pc:spChg chg="mod">
          <ac:chgData name="Muhammad Ibtisam Gull" userId="dbff9a4afc8dcd42" providerId="LiveId" clId="{FD22ACBA-F28E-412B-8729-AEFC84B5B858}" dt="2023-09-04T07:33:19.856" v="73" actId="20577"/>
          <ac:spMkLst>
            <pc:docMk/>
            <pc:sldMk cId="761361345" sldId="270"/>
            <ac:spMk id="4" creationId="{5685BB83-4C0B-066C-E0C3-2DA1B1BE1B8D}"/>
          </ac:spMkLst>
        </pc:spChg>
      </pc:sldChg>
      <pc:sldChg chg="addSp delSp modSp new mod modClrScheme chgLayout">
        <pc:chgData name="Muhammad Ibtisam Gull" userId="dbff9a4afc8dcd42" providerId="LiveId" clId="{FD22ACBA-F28E-412B-8729-AEFC84B5B858}" dt="2023-09-04T07:47:33.707" v="136" actId="20577"/>
        <pc:sldMkLst>
          <pc:docMk/>
          <pc:sldMk cId="742940293" sldId="271"/>
        </pc:sldMkLst>
        <pc:spChg chg="del mod ord">
          <ac:chgData name="Muhammad Ibtisam Gull" userId="dbff9a4afc8dcd42" providerId="LiveId" clId="{FD22ACBA-F28E-412B-8729-AEFC84B5B858}" dt="2023-09-04T07:46:07.297" v="113" actId="700"/>
          <ac:spMkLst>
            <pc:docMk/>
            <pc:sldMk cId="742940293" sldId="271"/>
            <ac:spMk id="2" creationId="{7B3E844B-5091-2AA7-A5CD-97928B2A9774}"/>
          </ac:spMkLst>
        </pc:spChg>
        <pc:spChg chg="del mod ord">
          <ac:chgData name="Muhammad Ibtisam Gull" userId="dbff9a4afc8dcd42" providerId="LiveId" clId="{FD22ACBA-F28E-412B-8729-AEFC84B5B858}" dt="2023-09-04T07:46:07.297" v="113" actId="700"/>
          <ac:spMkLst>
            <pc:docMk/>
            <pc:sldMk cId="742940293" sldId="271"/>
            <ac:spMk id="3" creationId="{61902888-AA2D-8AFC-31D6-41C9EBF5BC27}"/>
          </ac:spMkLst>
        </pc:spChg>
        <pc:spChg chg="del">
          <ac:chgData name="Muhammad Ibtisam Gull" userId="dbff9a4afc8dcd42" providerId="LiveId" clId="{FD22ACBA-F28E-412B-8729-AEFC84B5B858}" dt="2023-09-04T07:46:07.297" v="113" actId="700"/>
          <ac:spMkLst>
            <pc:docMk/>
            <pc:sldMk cId="742940293" sldId="271"/>
            <ac:spMk id="4" creationId="{4D36F28B-3063-111F-6830-D466EE222BDE}"/>
          </ac:spMkLst>
        </pc:spChg>
        <pc:spChg chg="add mod ord">
          <ac:chgData name="Muhammad Ibtisam Gull" userId="dbff9a4afc8dcd42" providerId="LiveId" clId="{FD22ACBA-F28E-412B-8729-AEFC84B5B858}" dt="2023-09-04T07:46:14.542" v="129" actId="20577"/>
          <ac:spMkLst>
            <pc:docMk/>
            <pc:sldMk cId="742940293" sldId="271"/>
            <ac:spMk id="5" creationId="{1FC4EC5B-475B-CD4A-42CF-8480F0870150}"/>
          </ac:spMkLst>
        </pc:spChg>
        <pc:spChg chg="add mod ord">
          <ac:chgData name="Muhammad Ibtisam Gull" userId="dbff9a4afc8dcd42" providerId="LiveId" clId="{FD22ACBA-F28E-412B-8729-AEFC84B5B858}" dt="2023-09-04T07:47:33.707" v="136" actId="20577"/>
          <ac:spMkLst>
            <pc:docMk/>
            <pc:sldMk cId="742940293" sldId="271"/>
            <ac:spMk id="6" creationId="{DE9EBEC9-3D27-B9DB-0C9A-41521EEE4737}"/>
          </ac:spMkLst>
        </pc:spChg>
      </pc:sldChg>
      <pc:sldChg chg="addSp delSp new mod modClrScheme chgLayout">
        <pc:chgData name="Muhammad Ibtisam Gull" userId="dbff9a4afc8dcd42" providerId="LiveId" clId="{FD22ACBA-F28E-412B-8729-AEFC84B5B858}" dt="2023-09-04T07:49:29.569" v="141" actId="22"/>
        <pc:sldMkLst>
          <pc:docMk/>
          <pc:sldMk cId="587146225" sldId="272"/>
        </pc:sldMkLst>
        <pc:spChg chg="del">
          <ac:chgData name="Muhammad Ibtisam Gull" userId="dbff9a4afc8dcd42" providerId="LiveId" clId="{FD22ACBA-F28E-412B-8729-AEFC84B5B858}" dt="2023-09-04T07:48:05.706" v="138" actId="700"/>
          <ac:spMkLst>
            <pc:docMk/>
            <pc:sldMk cId="587146225" sldId="272"/>
            <ac:spMk id="2" creationId="{CF191189-8533-7929-8126-FAAD0900F8A1}"/>
          </ac:spMkLst>
        </pc:spChg>
        <pc:spChg chg="del">
          <ac:chgData name="Muhammad Ibtisam Gull" userId="dbff9a4afc8dcd42" providerId="LiveId" clId="{FD22ACBA-F28E-412B-8729-AEFC84B5B858}" dt="2023-09-04T07:48:05.706" v="138" actId="700"/>
          <ac:spMkLst>
            <pc:docMk/>
            <pc:sldMk cId="587146225" sldId="272"/>
            <ac:spMk id="3" creationId="{C401827B-D4DF-5D37-AAF1-9D675242D810}"/>
          </ac:spMkLst>
        </pc:spChg>
        <pc:spChg chg="add del">
          <ac:chgData name="Muhammad Ibtisam Gull" userId="dbff9a4afc8dcd42" providerId="LiveId" clId="{FD22ACBA-F28E-412B-8729-AEFC84B5B858}" dt="2023-09-04T07:48:12.674" v="140"/>
          <ac:spMkLst>
            <pc:docMk/>
            <pc:sldMk cId="587146225" sldId="272"/>
            <ac:spMk id="4" creationId="{79471343-B02C-E333-4CDF-D617887CE54C}"/>
          </ac:spMkLst>
        </pc:spChg>
        <pc:picChg chg="add">
          <ac:chgData name="Muhammad Ibtisam Gull" userId="dbff9a4afc8dcd42" providerId="LiveId" clId="{FD22ACBA-F28E-412B-8729-AEFC84B5B858}" dt="2023-09-04T07:49:29.569" v="141" actId="22"/>
          <ac:picMkLst>
            <pc:docMk/>
            <pc:sldMk cId="587146225" sldId="272"/>
            <ac:picMk id="6" creationId="{C2FD4F8E-A8BE-6784-E5BE-8BC26EA1DD78}"/>
          </ac:picMkLst>
        </pc:picChg>
      </pc:sldChg>
      <pc:sldChg chg="addSp modSp new mod modClrScheme chgLayout">
        <pc:chgData name="Muhammad Ibtisam Gull" userId="dbff9a4afc8dcd42" providerId="LiveId" clId="{FD22ACBA-F28E-412B-8729-AEFC84B5B858}" dt="2023-09-04T07:51:10.594" v="165" actId="313"/>
        <pc:sldMkLst>
          <pc:docMk/>
          <pc:sldMk cId="4276896842" sldId="273"/>
        </pc:sldMkLst>
        <pc:spChg chg="add mod">
          <ac:chgData name="Muhammad Ibtisam Gull" userId="dbff9a4afc8dcd42" providerId="LiveId" clId="{FD22ACBA-F28E-412B-8729-AEFC84B5B858}" dt="2023-09-04T07:50:47.756" v="149"/>
          <ac:spMkLst>
            <pc:docMk/>
            <pc:sldMk cId="4276896842" sldId="273"/>
            <ac:spMk id="2" creationId="{EAF457A3-F22C-D0B7-6FB2-3D74DDD9CE44}"/>
          </ac:spMkLst>
        </pc:spChg>
        <pc:spChg chg="add mod">
          <ac:chgData name="Muhammad Ibtisam Gull" userId="dbff9a4afc8dcd42" providerId="LiveId" clId="{FD22ACBA-F28E-412B-8729-AEFC84B5B858}" dt="2023-09-04T07:51:10.594" v="165" actId="313"/>
          <ac:spMkLst>
            <pc:docMk/>
            <pc:sldMk cId="4276896842" sldId="273"/>
            <ac:spMk id="3" creationId="{46298335-A60E-7F51-7616-4CC70E7DA149}"/>
          </ac:spMkLst>
        </pc:spChg>
      </pc:sldChg>
      <pc:sldChg chg="addSp delSp modSp new del mod modClrScheme chgLayout">
        <pc:chgData name="Muhammad Ibtisam Gull" userId="dbff9a4afc8dcd42" providerId="LiveId" clId="{FD22ACBA-F28E-412B-8729-AEFC84B5B858}" dt="2023-09-04T07:59:00.953" v="221" actId="47"/>
        <pc:sldMkLst>
          <pc:docMk/>
          <pc:sldMk cId="1651095508" sldId="274"/>
        </pc:sldMkLst>
        <pc:spChg chg="add del mod ord">
          <ac:chgData name="Muhammad Ibtisam Gull" userId="dbff9a4afc8dcd42" providerId="LiveId" clId="{FD22ACBA-F28E-412B-8729-AEFC84B5B858}" dt="2023-09-04T07:54:09.100" v="185" actId="700"/>
          <ac:spMkLst>
            <pc:docMk/>
            <pc:sldMk cId="1651095508" sldId="274"/>
            <ac:spMk id="6" creationId="{54EDEA33-710F-10B4-81FA-5384976E3C48}"/>
          </ac:spMkLst>
        </pc:spChg>
        <pc:spChg chg="add del mod ord">
          <ac:chgData name="Muhammad Ibtisam Gull" userId="dbff9a4afc8dcd42" providerId="LiveId" clId="{FD22ACBA-F28E-412B-8729-AEFC84B5B858}" dt="2023-09-04T07:54:09.100" v="185" actId="700"/>
          <ac:spMkLst>
            <pc:docMk/>
            <pc:sldMk cId="1651095508" sldId="274"/>
            <ac:spMk id="7" creationId="{EBD81ECB-A5CE-A4D6-5FE6-29DABC0520E3}"/>
          </ac:spMkLst>
        </pc:spChg>
        <pc:spChg chg="add del mod">
          <ac:chgData name="Muhammad Ibtisam Gull" userId="dbff9a4afc8dcd42" providerId="LiveId" clId="{FD22ACBA-F28E-412B-8729-AEFC84B5B858}" dt="2023-09-04T07:53:00.981" v="171" actId="26606"/>
          <ac:spMkLst>
            <pc:docMk/>
            <pc:sldMk cId="1651095508" sldId="274"/>
            <ac:spMk id="8" creationId="{B95DBA55-46F9-9A84-1FE7-F92ECB515DD1}"/>
          </ac:spMkLst>
        </pc:spChg>
        <pc:spChg chg="add del mod ord">
          <ac:chgData name="Muhammad Ibtisam Gull" userId="dbff9a4afc8dcd42" providerId="LiveId" clId="{FD22ACBA-F28E-412B-8729-AEFC84B5B858}" dt="2023-09-04T07:54:09.100" v="185" actId="700"/>
          <ac:spMkLst>
            <pc:docMk/>
            <pc:sldMk cId="1651095508" sldId="274"/>
            <ac:spMk id="9" creationId="{C0F29DB5-3543-B97E-FE68-DE90F886B79F}"/>
          </ac:spMkLst>
        </pc:spChg>
        <pc:spChg chg="add del mod">
          <ac:chgData name="Muhammad Ibtisam Gull" userId="dbff9a4afc8dcd42" providerId="LiveId" clId="{FD22ACBA-F28E-412B-8729-AEFC84B5B858}" dt="2023-09-04T07:53:00.981" v="171" actId="26606"/>
          <ac:spMkLst>
            <pc:docMk/>
            <pc:sldMk cId="1651095508" sldId="274"/>
            <ac:spMk id="10" creationId="{88D729A0-2AF6-75FC-C723-5DD9E03AE3CB}"/>
          </ac:spMkLst>
        </pc:spChg>
        <pc:spChg chg="add mod">
          <ac:chgData name="Muhammad Ibtisam Gull" userId="dbff9a4afc8dcd42" providerId="LiveId" clId="{FD22ACBA-F28E-412B-8729-AEFC84B5B858}" dt="2023-09-04T07:54:48.833" v="200"/>
          <ac:spMkLst>
            <pc:docMk/>
            <pc:sldMk cId="1651095508" sldId="274"/>
            <ac:spMk id="11" creationId="{321D19AA-1F7C-1CD6-4F60-2CA04863AE88}"/>
          </ac:spMkLst>
        </pc:spChg>
        <pc:spChg chg="add del mod">
          <ac:chgData name="Muhammad Ibtisam Gull" userId="dbff9a4afc8dcd42" providerId="LiveId" clId="{FD22ACBA-F28E-412B-8729-AEFC84B5B858}" dt="2023-09-04T07:53:02.171" v="173" actId="26606"/>
          <ac:spMkLst>
            <pc:docMk/>
            <pc:sldMk cId="1651095508" sldId="274"/>
            <ac:spMk id="12" creationId="{13B38A32-38FB-1BBF-EF4B-1CBD76789F04}"/>
          </ac:spMkLst>
        </pc:spChg>
        <pc:spChg chg="add mod">
          <ac:chgData name="Muhammad Ibtisam Gull" userId="dbff9a4afc8dcd42" providerId="LiveId" clId="{FD22ACBA-F28E-412B-8729-AEFC84B5B858}" dt="2023-09-04T07:58:09.328" v="219" actId="14"/>
          <ac:spMkLst>
            <pc:docMk/>
            <pc:sldMk cId="1651095508" sldId="274"/>
            <ac:spMk id="13" creationId="{082F04F4-081B-AE17-B642-34B2EDBF4614}"/>
          </ac:spMkLst>
        </pc:spChg>
        <pc:spChg chg="add del mod">
          <ac:chgData name="Muhammad Ibtisam Gull" userId="dbff9a4afc8dcd42" providerId="LiveId" clId="{FD22ACBA-F28E-412B-8729-AEFC84B5B858}" dt="2023-09-04T07:54:18.289" v="196" actId="22"/>
          <ac:spMkLst>
            <pc:docMk/>
            <pc:sldMk cId="1651095508" sldId="274"/>
            <ac:spMk id="14" creationId="{A9AE59C8-5DF1-B737-AF38-7814AD7D7071}"/>
          </ac:spMkLst>
        </pc:spChg>
        <pc:picChg chg="add del mod">
          <ac:chgData name="Muhammad Ibtisam Gull" userId="dbff9a4afc8dcd42" providerId="LiveId" clId="{FD22ACBA-F28E-412B-8729-AEFC84B5B858}" dt="2023-09-04T07:53:02.595" v="174" actId="22"/>
          <ac:picMkLst>
            <pc:docMk/>
            <pc:sldMk cId="1651095508" sldId="274"/>
            <ac:picMk id="3" creationId="{C435378C-FA1D-C365-6EF0-4DA687A54F33}"/>
          </ac:picMkLst>
        </pc:picChg>
        <pc:picChg chg="add del mod">
          <ac:chgData name="Muhammad Ibtisam Gull" userId="dbff9a4afc8dcd42" providerId="LiveId" clId="{FD22ACBA-F28E-412B-8729-AEFC84B5B858}" dt="2023-09-04T07:54:12.781" v="194" actId="22"/>
          <ac:picMkLst>
            <pc:docMk/>
            <pc:sldMk cId="1651095508" sldId="274"/>
            <ac:picMk id="5" creationId="{15A4A7F9-E031-7216-92D0-9F6226393223}"/>
          </ac:picMkLst>
        </pc:picChg>
        <pc:picChg chg="add mod ord">
          <ac:chgData name="Muhammad Ibtisam Gull" userId="dbff9a4afc8dcd42" providerId="LiveId" clId="{FD22ACBA-F28E-412B-8729-AEFC84B5B858}" dt="2023-09-04T07:54:33.371" v="199" actId="1076"/>
          <ac:picMkLst>
            <pc:docMk/>
            <pc:sldMk cId="1651095508" sldId="274"/>
            <ac:picMk id="16" creationId="{CE03F82D-AA2A-371F-3504-B373C4201546}"/>
          </ac:picMkLst>
        </pc:picChg>
      </pc:sldChg>
      <pc:sldChg chg="new del">
        <pc:chgData name="Muhammad Ibtisam Gull" userId="dbff9a4afc8dcd42" providerId="LiveId" clId="{FD22ACBA-F28E-412B-8729-AEFC84B5B858}" dt="2023-09-04T07:59:00.953" v="221" actId="47"/>
        <pc:sldMkLst>
          <pc:docMk/>
          <pc:sldMk cId="2848489049"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D09B8-5550-4332-B102-39C7E5314365}" type="datetimeFigureOut">
              <a:rPr lang="en-PK" smtClean="0"/>
              <a:t>09/25/2024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C5737-FF53-470C-B4B8-9B71D6704F7F}" type="slidenum">
              <a:rPr lang="en-PK" smtClean="0"/>
              <a:t>‹#›</a:t>
            </a:fld>
            <a:endParaRPr lang="en-PK"/>
          </a:p>
        </p:txBody>
      </p:sp>
    </p:spTree>
    <p:extLst>
      <p:ext uri="{BB962C8B-B14F-4D97-AF65-F5344CB8AC3E}">
        <p14:creationId xmlns:p14="http://schemas.microsoft.com/office/powerpoint/2010/main" val="1801519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8" name="Picture 7" descr="Diagram">
            <a:extLst>
              <a:ext uri="{FF2B5EF4-FFF2-40B4-BE49-F238E27FC236}">
                <a16:creationId xmlns:a16="http://schemas.microsoft.com/office/drawing/2014/main" id="{30632845-0C68-35A9-71F0-F3AE87E51A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F19217D-A877-618B-E5EA-E9585ABE3C8A}"/>
              </a:ext>
            </a:extLst>
          </p:cNvPr>
          <p:cNvSpPr>
            <a:spLocks noGrp="1"/>
          </p:cNvSpPr>
          <p:nvPr>
            <p:ph type="title"/>
          </p:nvPr>
        </p:nvSpPr>
        <p:spPr>
          <a:xfrm>
            <a:off x="0" y="2560319"/>
            <a:ext cx="12192000" cy="1306287"/>
          </a:xfrm>
        </p:spPr>
        <p:txBody>
          <a:bodyPr anchor="b"/>
          <a:lstStyle>
            <a:lvl1pPr>
              <a:defRPr sz="6000">
                <a:solidFill>
                  <a:schemeClr val="accent6">
                    <a:lumMod val="50000"/>
                  </a:schemeClr>
                </a:solidFill>
              </a:defRPr>
            </a:lvl1pPr>
          </a:lstStyle>
          <a:p>
            <a:r>
              <a:rPr lang="en-US"/>
              <a:t>Click to edit Master title style</a:t>
            </a:r>
            <a:endParaRPr lang="en-PK" dirty="0"/>
          </a:p>
        </p:txBody>
      </p:sp>
      <p:sp>
        <p:nvSpPr>
          <p:cNvPr id="4" name="Date Placeholder 3">
            <a:extLst>
              <a:ext uri="{FF2B5EF4-FFF2-40B4-BE49-F238E27FC236}">
                <a16:creationId xmlns:a16="http://schemas.microsoft.com/office/drawing/2014/main" id="{BE373697-7E4C-7670-AE16-9E48D21AC17C}"/>
              </a:ext>
            </a:extLst>
          </p:cNvPr>
          <p:cNvSpPr>
            <a:spLocks noGrp="1"/>
          </p:cNvSpPr>
          <p:nvPr>
            <p:ph type="dt" sz="half" idx="10"/>
          </p:nvPr>
        </p:nvSpPr>
        <p:spPr/>
        <p:txBody>
          <a:bodyPr/>
          <a:lstStyle/>
          <a:p>
            <a:fld id="{40284DCD-E640-411F-8B87-E54130459A77}" type="datetimeFigureOut">
              <a:rPr lang="en-PK" smtClean="0"/>
              <a:t>09/25/2024</a:t>
            </a:fld>
            <a:endParaRPr lang="en-PK"/>
          </a:p>
        </p:txBody>
      </p:sp>
      <p:sp>
        <p:nvSpPr>
          <p:cNvPr id="5" name="Footer Placeholder 4">
            <a:extLst>
              <a:ext uri="{FF2B5EF4-FFF2-40B4-BE49-F238E27FC236}">
                <a16:creationId xmlns:a16="http://schemas.microsoft.com/office/drawing/2014/main" id="{DEF37771-6E5A-5CC7-779B-A03AEDCABFC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5C306BB-1228-5DE0-F653-00B80729BF6D}"/>
              </a:ext>
            </a:extLst>
          </p:cNvPr>
          <p:cNvSpPr>
            <a:spLocks noGrp="1"/>
          </p:cNvSpPr>
          <p:nvPr>
            <p:ph type="sldNum" sz="quarter" idx="12"/>
          </p:nvPr>
        </p:nvSpPr>
        <p:spPr/>
        <p:txBody>
          <a:bodyPr/>
          <a:lstStyle/>
          <a:p>
            <a:fld id="{9B4880B6-CDF2-4B6D-8C5F-785BACEE5C93}" type="slidenum">
              <a:rPr lang="en-PK" smtClean="0"/>
              <a:t>‹#›</a:t>
            </a:fld>
            <a:endParaRPr lang="en-PK"/>
          </a:p>
        </p:txBody>
      </p:sp>
    </p:spTree>
    <p:extLst>
      <p:ext uri="{BB962C8B-B14F-4D97-AF65-F5344CB8AC3E}">
        <p14:creationId xmlns:p14="http://schemas.microsoft.com/office/powerpoint/2010/main" val="52360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6C28-7332-099D-3623-99FD3B333BBD}"/>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124F8439-349B-B75E-475A-410D6EC11708}"/>
              </a:ext>
            </a:extLst>
          </p:cNvPr>
          <p:cNvSpPr>
            <a:spLocks noGrp="1"/>
          </p:cNvSpPr>
          <p:nvPr>
            <p:ph type="body" orient="vert" idx="1"/>
          </p:nvPr>
        </p:nvSpPr>
        <p:spPr/>
        <p:txBody>
          <a:bodyPr vert="eaVert" lIns="91440" tIns="274320" rIns="18288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dirty="0"/>
          </a:p>
        </p:txBody>
      </p:sp>
      <p:sp>
        <p:nvSpPr>
          <p:cNvPr id="4" name="Date Placeholder 3">
            <a:extLst>
              <a:ext uri="{FF2B5EF4-FFF2-40B4-BE49-F238E27FC236}">
                <a16:creationId xmlns:a16="http://schemas.microsoft.com/office/drawing/2014/main" id="{4DB9EDA5-C557-2CDC-64C7-0A34447965E6}"/>
              </a:ext>
            </a:extLst>
          </p:cNvPr>
          <p:cNvSpPr>
            <a:spLocks noGrp="1"/>
          </p:cNvSpPr>
          <p:nvPr>
            <p:ph type="dt" sz="half" idx="10"/>
          </p:nvPr>
        </p:nvSpPr>
        <p:spPr/>
        <p:txBody>
          <a:bodyPr/>
          <a:lstStyle/>
          <a:p>
            <a:fld id="{40284DCD-E640-411F-8B87-E54130459A77}" type="datetimeFigureOut">
              <a:rPr lang="en-PK" smtClean="0"/>
              <a:t>09/25/2024</a:t>
            </a:fld>
            <a:endParaRPr lang="en-PK"/>
          </a:p>
        </p:txBody>
      </p:sp>
      <p:sp>
        <p:nvSpPr>
          <p:cNvPr id="5" name="Footer Placeholder 4">
            <a:extLst>
              <a:ext uri="{FF2B5EF4-FFF2-40B4-BE49-F238E27FC236}">
                <a16:creationId xmlns:a16="http://schemas.microsoft.com/office/drawing/2014/main" id="{D5CD2B86-CCAC-6AF7-2848-0AB7C1D6889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040CCBA9-2F59-A64F-7ABD-664C55950968}"/>
              </a:ext>
            </a:extLst>
          </p:cNvPr>
          <p:cNvSpPr>
            <a:spLocks noGrp="1"/>
          </p:cNvSpPr>
          <p:nvPr>
            <p:ph type="sldNum" sz="quarter" idx="12"/>
          </p:nvPr>
        </p:nvSpPr>
        <p:spPr/>
        <p:txBody>
          <a:bodyPr/>
          <a:lstStyle/>
          <a:p>
            <a:fld id="{9B4880B6-CDF2-4B6D-8C5F-785BACEE5C93}" type="slidenum">
              <a:rPr lang="en-PK" smtClean="0"/>
              <a:t>‹#›</a:t>
            </a:fld>
            <a:endParaRPr lang="en-PK"/>
          </a:p>
        </p:txBody>
      </p:sp>
    </p:spTree>
    <p:extLst>
      <p:ext uri="{BB962C8B-B14F-4D97-AF65-F5344CB8AC3E}">
        <p14:creationId xmlns:p14="http://schemas.microsoft.com/office/powerpoint/2010/main" val="3009446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E0404A-8D01-8F76-B846-10EF7703A27A}"/>
              </a:ext>
            </a:extLst>
          </p:cNvPr>
          <p:cNvSpPr>
            <a:spLocks noGrp="1"/>
          </p:cNvSpPr>
          <p:nvPr>
            <p:ph type="title" orient="vert"/>
          </p:nvPr>
        </p:nvSpPr>
        <p:spPr>
          <a:xfrm>
            <a:off x="9059095" y="365125"/>
            <a:ext cx="2754081"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7A4CB55-0BDA-F1A8-57DA-52AD9FCB5075}"/>
              </a:ext>
            </a:extLst>
          </p:cNvPr>
          <p:cNvSpPr>
            <a:spLocks noGrp="1"/>
          </p:cNvSpPr>
          <p:nvPr>
            <p:ph type="body" orient="vert" idx="1"/>
          </p:nvPr>
        </p:nvSpPr>
        <p:spPr>
          <a:xfrm>
            <a:off x="378823" y="365125"/>
            <a:ext cx="8543108" cy="5811838"/>
          </a:xfrm>
        </p:spPr>
        <p:txBody>
          <a:bodyPr vert="eaVert" tIns="36576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dirty="0"/>
          </a:p>
        </p:txBody>
      </p:sp>
      <p:sp>
        <p:nvSpPr>
          <p:cNvPr id="4" name="Date Placeholder 3">
            <a:extLst>
              <a:ext uri="{FF2B5EF4-FFF2-40B4-BE49-F238E27FC236}">
                <a16:creationId xmlns:a16="http://schemas.microsoft.com/office/drawing/2014/main" id="{A3FF1C3B-8A78-B90F-595C-D1AB5A868046}"/>
              </a:ext>
            </a:extLst>
          </p:cNvPr>
          <p:cNvSpPr>
            <a:spLocks noGrp="1"/>
          </p:cNvSpPr>
          <p:nvPr>
            <p:ph type="dt" sz="half" idx="10"/>
          </p:nvPr>
        </p:nvSpPr>
        <p:spPr/>
        <p:txBody>
          <a:bodyPr/>
          <a:lstStyle/>
          <a:p>
            <a:fld id="{40284DCD-E640-411F-8B87-E54130459A77}" type="datetimeFigureOut">
              <a:rPr lang="en-PK" smtClean="0"/>
              <a:t>09/25/2024</a:t>
            </a:fld>
            <a:endParaRPr lang="en-PK"/>
          </a:p>
        </p:txBody>
      </p:sp>
      <p:sp>
        <p:nvSpPr>
          <p:cNvPr id="5" name="Footer Placeholder 4">
            <a:extLst>
              <a:ext uri="{FF2B5EF4-FFF2-40B4-BE49-F238E27FC236}">
                <a16:creationId xmlns:a16="http://schemas.microsoft.com/office/drawing/2014/main" id="{444FAC3B-A98B-EF5B-C276-380A0876196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E935C31-A5EA-90E7-76DB-CC83D6CB00B7}"/>
              </a:ext>
            </a:extLst>
          </p:cNvPr>
          <p:cNvSpPr>
            <a:spLocks noGrp="1"/>
          </p:cNvSpPr>
          <p:nvPr>
            <p:ph type="sldNum" sz="quarter" idx="12"/>
          </p:nvPr>
        </p:nvSpPr>
        <p:spPr/>
        <p:txBody>
          <a:bodyPr/>
          <a:lstStyle/>
          <a:p>
            <a:fld id="{9B4880B6-CDF2-4B6D-8C5F-785BACEE5C93}" type="slidenum">
              <a:rPr lang="en-PK" smtClean="0"/>
              <a:t>‹#›</a:t>
            </a:fld>
            <a:endParaRPr lang="en-PK"/>
          </a:p>
        </p:txBody>
      </p:sp>
    </p:spTree>
    <p:extLst>
      <p:ext uri="{BB962C8B-B14F-4D97-AF65-F5344CB8AC3E}">
        <p14:creationId xmlns:p14="http://schemas.microsoft.com/office/powerpoint/2010/main" val="32729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2F840-0F25-5DAD-6EF7-3D5D9C0D76E8}"/>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8F653502-A21E-E512-7439-1AEC37E1B0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dirty="0"/>
          </a:p>
        </p:txBody>
      </p:sp>
      <p:sp>
        <p:nvSpPr>
          <p:cNvPr id="4" name="Date Placeholder 3">
            <a:extLst>
              <a:ext uri="{FF2B5EF4-FFF2-40B4-BE49-F238E27FC236}">
                <a16:creationId xmlns:a16="http://schemas.microsoft.com/office/drawing/2014/main" id="{C15DBE71-20A3-5E0F-92CB-5A4A80FD48DF}"/>
              </a:ext>
            </a:extLst>
          </p:cNvPr>
          <p:cNvSpPr>
            <a:spLocks noGrp="1"/>
          </p:cNvSpPr>
          <p:nvPr>
            <p:ph type="dt" sz="half" idx="10"/>
          </p:nvPr>
        </p:nvSpPr>
        <p:spPr/>
        <p:txBody>
          <a:bodyPr/>
          <a:lstStyle/>
          <a:p>
            <a:fld id="{40284DCD-E640-411F-8B87-E54130459A77}" type="datetimeFigureOut">
              <a:rPr lang="en-PK" smtClean="0"/>
              <a:t>09/25/2024</a:t>
            </a:fld>
            <a:endParaRPr lang="en-PK"/>
          </a:p>
        </p:txBody>
      </p:sp>
      <p:sp>
        <p:nvSpPr>
          <p:cNvPr id="5" name="Footer Placeholder 4">
            <a:extLst>
              <a:ext uri="{FF2B5EF4-FFF2-40B4-BE49-F238E27FC236}">
                <a16:creationId xmlns:a16="http://schemas.microsoft.com/office/drawing/2014/main" id="{7DD9A25A-3451-87F8-0300-2F21534E9FB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AD00DFE-A02B-BCD4-420E-4387645A6CE7}"/>
              </a:ext>
            </a:extLst>
          </p:cNvPr>
          <p:cNvSpPr>
            <a:spLocks noGrp="1"/>
          </p:cNvSpPr>
          <p:nvPr>
            <p:ph type="sldNum" sz="quarter" idx="12"/>
          </p:nvPr>
        </p:nvSpPr>
        <p:spPr/>
        <p:txBody>
          <a:bodyPr/>
          <a:lstStyle/>
          <a:p>
            <a:fld id="{9B4880B6-CDF2-4B6D-8C5F-785BACEE5C93}" type="slidenum">
              <a:rPr lang="en-PK" smtClean="0"/>
              <a:t>‹#›</a:t>
            </a:fld>
            <a:endParaRPr lang="en-PK"/>
          </a:p>
        </p:txBody>
      </p:sp>
    </p:spTree>
    <p:extLst>
      <p:ext uri="{BB962C8B-B14F-4D97-AF65-F5344CB8AC3E}">
        <p14:creationId xmlns:p14="http://schemas.microsoft.com/office/powerpoint/2010/main" val="425765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1C23-D274-5D72-EE67-3121AE380BF7}"/>
              </a:ext>
            </a:extLst>
          </p:cNvPr>
          <p:cNvSpPr>
            <a:spLocks noGrp="1"/>
          </p:cNvSpPr>
          <p:nvPr>
            <p:ph type="ctrTitle"/>
          </p:nvPr>
        </p:nvSpPr>
        <p:spPr>
          <a:xfrm>
            <a:off x="378823" y="1527316"/>
            <a:ext cx="11443062"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D5026C88-7470-3859-DE71-51208821BD76}"/>
              </a:ext>
            </a:extLst>
          </p:cNvPr>
          <p:cNvSpPr>
            <a:spLocks noGrp="1"/>
          </p:cNvSpPr>
          <p:nvPr>
            <p:ph type="subTitle" idx="1"/>
          </p:nvPr>
        </p:nvSpPr>
        <p:spPr>
          <a:xfrm>
            <a:off x="1524000" y="432049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0CAEDBAF-3A5B-2CBA-5A1B-C194330F23AE}"/>
              </a:ext>
            </a:extLst>
          </p:cNvPr>
          <p:cNvSpPr>
            <a:spLocks noGrp="1"/>
          </p:cNvSpPr>
          <p:nvPr>
            <p:ph type="dt" sz="half" idx="10"/>
          </p:nvPr>
        </p:nvSpPr>
        <p:spPr/>
        <p:txBody>
          <a:bodyPr/>
          <a:lstStyle/>
          <a:p>
            <a:fld id="{40284DCD-E640-411F-8B87-E54130459A77}" type="datetimeFigureOut">
              <a:rPr lang="en-PK" smtClean="0"/>
              <a:t>09/25/2024</a:t>
            </a:fld>
            <a:endParaRPr lang="en-PK"/>
          </a:p>
        </p:txBody>
      </p:sp>
      <p:sp>
        <p:nvSpPr>
          <p:cNvPr id="5" name="Footer Placeholder 4">
            <a:extLst>
              <a:ext uri="{FF2B5EF4-FFF2-40B4-BE49-F238E27FC236}">
                <a16:creationId xmlns:a16="http://schemas.microsoft.com/office/drawing/2014/main" id="{48845775-3E57-8B53-EE24-B4DCD739E80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3F482C1-710C-0ACF-409F-2C1269583D69}"/>
              </a:ext>
            </a:extLst>
          </p:cNvPr>
          <p:cNvSpPr>
            <a:spLocks noGrp="1"/>
          </p:cNvSpPr>
          <p:nvPr>
            <p:ph type="sldNum" sz="quarter" idx="12"/>
          </p:nvPr>
        </p:nvSpPr>
        <p:spPr/>
        <p:txBody>
          <a:bodyPr/>
          <a:lstStyle/>
          <a:p>
            <a:fld id="{9B4880B6-CDF2-4B6D-8C5F-785BACEE5C93}" type="slidenum">
              <a:rPr lang="en-PK" smtClean="0"/>
              <a:t>‹#›</a:t>
            </a:fld>
            <a:endParaRPr lang="en-PK"/>
          </a:p>
        </p:txBody>
      </p:sp>
    </p:spTree>
    <p:extLst>
      <p:ext uri="{BB962C8B-B14F-4D97-AF65-F5344CB8AC3E}">
        <p14:creationId xmlns:p14="http://schemas.microsoft.com/office/powerpoint/2010/main" val="188402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2A26-12A7-FF5D-C2C6-6D46D0DF6D7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8AC98F7-97A5-7555-ECD3-FA4B662A6F0B}"/>
              </a:ext>
            </a:extLst>
          </p:cNvPr>
          <p:cNvSpPr>
            <a:spLocks noGrp="1"/>
          </p:cNvSpPr>
          <p:nvPr>
            <p:ph sz="half" idx="1"/>
          </p:nvPr>
        </p:nvSpPr>
        <p:spPr>
          <a:xfrm>
            <a:off x="378823" y="1825625"/>
            <a:ext cx="564097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dirty="0"/>
          </a:p>
        </p:txBody>
      </p:sp>
      <p:sp>
        <p:nvSpPr>
          <p:cNvPr id="4" name="Content Placeholder 3">
            <a:extLst>
              <a:ext uri="{FF2B5EF4-FFF2-40B4-BE49-F238E27FC236}">
                <a16:creationId xmlns:a16="http://schemas.microsoft.com/office/drawing/2014/main" id="{578118EC-854D-1E46-8833-FCB916F2FD91}"/>
              </a:ext>
            </a:extLst>
          </p:cNvPr>
          <p:cNvSpPr>
            <a:spLocks noGrp="1"/>
          </p:cNvSpPr>
          <p:nvPr>
            <p:ph sz="half" idx="2"/>
          </p:nvPr>
        </p:nvSpPr>
        <p:spPr>
          <a:xfrm>
            <a:off x="6172199" y="1825625"/>
            <a:ext cx="564968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18F5AC7D-DB01-6942-A521-0B8AB41AEDE7}"/>
              </a:ext>
            </a:extLst>
          </p:cNvPr>
          <p:cNvSpPr>
            <a:spLocks noGrp="1"/>
          </p:cNvSpPr>
          <p:nvPr>
            <p:ph type="dt" sz="half" idx="10"/>
          </p:nvPr>
        </p:nvSpPr>
        <p:spPr/>
        <p:txBody>
          <a:bodyPr/>
          <a:lstStyle/>
          <a:p>
            <a:fld id="{40284DCD-E640-411F-8B87-E54130459A77}" type="datetimeFigureOut">
              <a:rPr lang="en-PK" smtClean="0"/>
              <a:t>09/25/2024</a:t>
            </a:fld>
            <a:endParaRPr lang="en-PK"/>
          </a:p>
        </p:txBody>
      </p:sp>
      <p:sp>
        <p:nvSpPr>
          <p:cNvPr id="6" name="Footer Placeholder 5">
            <a:extLst>
              <a:ext uri="{FF2B5EF4-FFF2-40B4-BE49-F238E27FC236}">
                <a16:creationId xmlns:a16="http://schemas.microsoft.com/office/drawing/2014/main" id="{8C959DCD-739D-FCCF-D55E-74FAE86A7F16}"/>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CF168EE-1E21-F8C3-8C83-66EAB786765C}"/>
              </a:ext>
            </a:extLst>
          </p:cNvPr>
          <p:cNvSpPr>
            <a:spLocks noGrp="1"/>
          </p:cNvSpPr>
          <p:nvPr>
            <p:ph type="sldNum" sz="quarter" idx="12"/>
          </p:nvPr>
        </p:nvSpPr>
        <p:spPr/>
        <p:txBody>
          <a:bodyPr/>
          <a:lstStyle/>
          <a:p>
            <a:fld id="{9B4880B6-CDF2-4B6D-8C5F-785BACEE5C93}" type="slidenum">
              <a:rPr lang="en-PK" smtClean="0"/>
              <a:t>‹#›</a:t>
            </a:fld>
            <a:endParaRPr lang="en-PK"/>
          </a:p>
        </p:txBody>
      </p:sp>
    </p:spTree>
    <p:extLst>
      <p:ext uri="{BB962C8B-B14F-4D97-AF65-F5344CB8AC3E}">
        <p14:creationId xmlns:p14="http://schemas.microsoft.com/office/powerpoint/2010/main" val="423153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24F7-2CC8-DE10-31B3-2C17543C90A6}"/>
              </a:ext>
            </a:extLst>
          </p:cNvPr>
          <p:cNvSpPr>
            <a:spLocks noGrp="1"/>
          </p:cNvSpPr>
          <p:nvPr>
            <p:ph type="title"/>
          </p:nvPr>
        </p:nvSpPr>
        <p:spPr>
          <a:xfrm>
            <a:off x="378823" y="365125"/>
            <a:ext cx="11443062"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9D3108AD-EEAB-B3CB-C180-51A1D6EC1381}"/>
              </a:ext>
            </a:extLst>
          </p:cNvPr>
          <p:cNvSpPr>
            <a:spLocks noGrp="1"/>
          </p:cNvSpPr>
          <p:nvPr>
            <p:ph type="body" idx="1"/>
          </p:nvPr>
        </p:nvSpPr>
        <p:spPr>
          <a:xfrm>
            <a:off x="378824" y="1681163"/>
            <a:ext cx="561875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AE4BA-B846-BF57-5086-68EB2725493E}"/>
              </a:ext>
            </a:extLst>
          </p:cNvPr>
          <p:cNvSpPr>
            <a:spLocks noGrp="1"/>
          </p:cNvSpPr>
          <p:nvPr>
            <p:ph sz="half" idx="2"/>
          </p:nvPr>
        </p:nvSpPr>
        <p:spPr>
          <a:xfrm>
            <a:off x="378824" y="2505075"/>
            <a:ext cx="561875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5DC8FBC4-C259-3B18-5109-85C68F4BABE4}"/>
              </a:ext>
            </a:extLst>
          </p:cNvPr>
          <p:cNvSpPr>
            <a:spLocks noGrp="1"/>
          </p:cNvSpPr>
          <p:nvPr>
            <p:ph type="body" sz="quarter" idx="3"/>
          </p:nvPr>
        </p:nvSpPr>
        <p:spPr>
          <a:xfrm>
            <a:off x="6172200" y="1681163"/>
            <a:ext cx="56409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F75DCC-36F8-778D-5091-A508C544D369}"/>
              </a:ext>
            </a:extLst>
          </p:cNvPr>
          <p:cNvSpPr>
            <a:spLocks noGrp="1"/>
          </p:cNvSpPr>
          <p:nvPr>
            <p:ph sz="quarter" idx="4"/>
          </p:nvPr>
        </p:nvSpPr>
        <p:spPr>
          <a:xfrm>
            <a:off x="6172200" y="2505075"/>
            <a:ext cx="564097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75177B6F-81CD-D653-8C91-14BC6873C29D}"/>
              </a:ext>
            </a:extLst>
          </p:cNvPr>
          <p:cNvSpPr>
            <a:spLocks noGrp="1"/>
          </p:cNvSpPr>
          <p:nvPr>
            <p:ph type="dt" sz="half" idx="10"/>
          </p:nvPr>
        </p:nvSpPr>
        <p:spPr/>
        <p:txBody>
          <a:bodyPr/>
          <a:lstStyle/>
          <a:p>
            <a:fld id="{40284DCD-E640-411F-8B87-E54130459A77}" type="datetimeFigureOut">
              <a:rPr lang="en-PK" smtClean="0"/>
              <a:t>09/25/2024</a:t>
            </a:fld>
            <a:endParaRPr lang="en-PK"/>
          </a:p>
        </p:txBody>
      </p:sp>
      <p:sp>
        <p:nvSpPr>
          <p:cNvPr id="8" name="Footer Placeholder 7">
            <a:extLst>
              <a:ext uri="{FF2B5EF4-FFF2-40B4-BE49-F238E27FC236}">
                <a16:creationId xmlns:a16="http://schemas.microsoft.com/office/drawing/2014/main" id="{4EBDCF7F-2919-D23C-BCC3-FA93293EE4C9}"/>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FF6D4BE8-6F86-2C78-29F8-FE65DA759877}"/>
              </a:ext>
            </a:extLst>
          </p:cNvPr>
          <p:cNvSpPr>
            <a:spLocks noGrp="1"/>
          </p:cNvSpPr>
          <p:nvPr>
            <p:ph type="sldNum" sz="quarter" idx="12"/>
          </p:nvPr>
        </p:nvSpPr>
        <p:spPr/>
        <p:txBody>
          <a:bodyPr/>
          <a:lstStyle/>
          <a:p>
            <a:fld id="{9B4880B6-CDF2-4B6D-8C5F-785BACEE5C93}" type="slidenum">
              <a:rPr lang="en-PK" smtClean="0"/>
              <a:t>‹#›</a:t>
            </a:fld>
            <a:endParaRPr lang="en-PK"/>
          </a:p>
        </p:txBody>
      </p:sp>
    </p:spTree>
    <p:extLst>
      <p:ext uri="{BB962C8B-B14F-4D97-AF65-F5344CB8AC3E}">
        <p14:creationId xmlns:p14="http://schemas.microsoft.com/office/powerpoint/2010/main" val="64099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B3CE-3CBF-BDFC-2C31-B573B50B4AC6}"/>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5E4CB3E5-E6F4-8B59-CA31-3714EB4AD7E6}"/>
              </a:ext>
            </a:extLst>
          </p:cNvPr>
          <p:cNvSpPr>
            <a:spLocks noGrp="1"/>
          </p:cNvSpPr>
          <p:nvPr>
            <p:ph type="dt" sz="half" idx="10"/>
          </p:nvPr>
        </p:nvSpPr>
        <p:spPr/>
        <p:txBody>
          <a:bodyPr/>
          <a:lstStyle/>
          <a:p>
            <a:fld id="{40284DCD-E640-411F-8B87-E54130459A77}" type="datetimeFigureOut">
              <a:rPr lang="en-PK" smtClean="0"/>
              <a:t>09/25/2024</a:t>
            </a:fld>
            <a:endParaRPr lang="en-PK"/>
          </a:p>
        </p:txBody>
      </p:sp>
      <p:sp>
        <p:nvSpPr>
          <p:cNvPr id="4" name="Footer Placeholder 3">
            <a:extLst>
              <a:ext uri="{FF2B5EF4-FFF2-40B4-BE49-F238E27FC236}">
                <a16:creationId xmlns:a16="http://schemas.microsoft.com/office/drawing/2014/main" id="{C09E8E8D-184F-2AAC-9C9B-EA6CE4774F1E}"/>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062DE941-9BFE-4FE7-AD4B-E09C349EC4FA}"/>
              </a:ext>
            </a:extLst>
          </p:cNvPr>
          <p:cNvSpPr>
            <a:spLocks noGrp="1"/>
          </p:cNvSpPr>
          <p:nvPr>
            <p:ph type="sldNum" sz="quarter" idx="12"/>
          </p:nvPr>
        </p:nvSpPr>
        <p:spPr/>
        <p:txBody>
          <a:bodyPr/>
          <a:lstStyle/>
          <a:p>
            <a:fld id="{9B4880B6-CDF2-4B6D-8C5F-785BACEE5C93}" type="slidenum">
              <a:rPr lang="en-PK" smtClean="0"/>
              <a:t>‹#›</a:t>
            </a:fld>
            <a:endParaRPr lang="en-PK"/>
          </a:p>
        </p:txBody>
      </p:sp>
    </p:spTree>
    <p:extLst>
      <p:ext uri="{BB962C8B-B14F-4D97-AF65-F5344CB8AC3E}">
        <p14:creationId xmlns:p14="http://schemas.microsoft.com/office/powerpoint/2010/main" val="1814284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A359D-F3E6-7F6B-7A4A-DF0DCCEA9D0B}"/>
              </a:ext>
            </a:extLst>
          </p:cNvPr>
          <p:cNvSpPr>
            <a:spLocks noGrp="1"/>
          </p:cNvSpPr>
          <p:nvPr>
            <p:ph type="dt" sz="half" idx="10"/>
          </p:nvPr>
        </p:nvSpPr>
        <p:spPr/>
        <p:txBody>
          <a:bodyPr/>
          <a:lstStyle/>
          <a:p>
            <a:fld id="{40284DCD-E640-411F-8B87-E54130459A77}" type="datetimeFigureOut">
              <a:rPr lang="en-PK" smtClean="0"/>
              <a:t>09/25/2024</a:t>
            </a:fld>
            <a:endParaRPr lang="en-PK"/>
          </a:p>
        </p:txBody>
      </p:sp>
      <p:sp>
        <p:nvSpPr>
          <p:cNvPr id="3" name="Footer Placeholder 2">
            <a:extLst>
              <a:ext uri="{FF2B5EF4-FFF2-40B4-BE49-F238E27FC236}">
                <a16:creationId xmlns:a16="http://schemas.microsoft.com/office/drawing/2014/main" id="{CF5E3779-D093-F865-F1C5-33FEC8B0EBF5}"/>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44097FF-3FAD-6BD3-4247-27BB31055392}"/>
              </a:ext>
            </a:extLst>
          </p:cNvPr>
          <p:cNvSpPr>
            <a:spLocks noGrp="1"/>
          </p:cNvSpPr>
          <p:nvPr>
            <p:ph type="sldNum" sz="quarter" idx="12"/>
          </p:nvPr>
        </p:nvSpPr>
        <p:spPr/>
        <p:txBody>
          <a:bodyPr/>
          <a:lstStyle/>
          <a:p>
            <a:fld id="{9B4880B6-CDF2-4B6D-8C5F-785BACEE5C93}" type="slidenum">
              <a:rPr lang="en-PK" smtClean="0"/>
              <a:t>‹#›</a:t>
            </a:fld>
            <a:endParaRPr lang="en-PK"/>
          </a:p>
        </p:txBody>
      </p:sp>
    </p:spTree>
    <p:extLst>
      <p:ext uri="{BB962C8B-B14F-4D97-AF65-F5344CB8AC3E}">
        <p14:creationId xmlns:p14="http://schemas.microsoft.com/office/powerpoint/2010/main" val="3761088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3C80-C408-98F7-282C-9A9AB090AF58}"/>
              </a:ext>
            </a:extLst>
          </p:cNvPr>
          <p:cNvSpPr>
            <a:spLocks noGrp="1"/>
          </p:cNvSpPr>
          <p:nvPr>
            <p:ph type="title"/>
          </p:nvPr>
        </p:nvSpPr>
        <p:spPr>
          <a:xfrm>
            <a:off x="378824" y="457200"/>
            <a:ext cx="4624250"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30DD9231-78BD-FB3D-DA87-44C9D5CFC029}"/>
              </a:ext>
            </a:extLst>
          </p:cNvPr>
          <p:cNvSpPr>
            <a:spLocks noGrp="1"/>
          </p:cNvSpPr>
          <p:nvPr>
            <p:ph idx="1"/>
          </p:nvPr>
        </p:nvSpPr>
        <p:spPr>
          <a:xfrm>
            <a:off x="5183188" y="987425"/>
            <a:ext cx="662998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C3AAC24-33DF-C5B1-BE77-FC39EC9D1385}"/>
              </a:ext>
            </a:extLst>
          </p:cNvPr>
          <p:cNvSpPr>
            <a:spLocks noGrp="1"/>
          </p:cNvSpPr>
          <p:nvPr>
            <p:ph type="body" sz="half" idx="2"/>
          </p:nvPr>
        </p:nvSpPr>
        <p:spPr>
          <a:xfrm>
            <a:off x="378824" y="2057400"/>
            <a:ext cx="46242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BFFD6-8F0E-4186-D97A-F116703E52EA}"/>
              </a:ext>
            </a:extLst>
          </p:cNvPr>
          <p:cNvSpPr>
            <a:spLocks noGrp="1"/>
          </p:cNvSpPr>
          <p:nvPr>
            <p:ph type="dt" sz="half" idx="10"/>
          </p:nvPr>
        </p:nvSpPr>
        <p:spPr/>
        <p:txBody>
          <a:bodyPr/>
          <a:lstStyle/>
          <a:p>
            <a:fld id="{40284DCD-E640-411F-8B87-E54130459A77}" type="datetimeFigureOut">
              <a:rPr lang="en-PK" smtClean="0"/>
              <a:t>09/25/2024</a:t>
            </a:fld>
            <a:endParaRPr lang="en-PK"/>
          </a:p>
        </p:txBody>
      </p:sp>
      <p:sp>
        <p:nvSpPr>
          <p:cNvPr id="6" name="Footer Placeholder 5">
            <a:extLst>
              <a:ext uri="{FF2B5EF4-FFF2-40B4-BE49-F238E27FC236}">
                <a16:creationId xmlns:a16="http://schemas.microsoft.com/office/drawing/2014/main" id="{8F2A2F9E-FEE2-62DA-EB4C-2630EAFAAE0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AF2F3BE-0207-998A-4760-6F58E1BBBB35}"/>
              </a:ext>
            </a:extLst>
          </p:cNvPr>
          <p:cNvSpPr>
            <a:spLocks noGrp="1"/>
          </p:cNvSpPr>
          <p:nvPr>
            <p:ph type="sldNum" sz="quarter" idx="12"/>
          </p:nvPr>
        </p:nvSpPr>
        <p:spPr/>
        <p:txBody>
          <a:bodyPr/>
          <a:lstStyle/>
          <a:p>
            <a:fld id="{9B4880B6-CDF2-4B6D-8C5F-785BACEE5C93}" type="slidenum">
              <a:rPr lang="en-PK" smtClean="0"/>
              <a:t>‹#›</a:t>
            </a:fld>
            <a:endParaRPr lang="en-PK"/>
          </a:p>
        </p:txBody>
      </p:sp>
    </p:spTree>
    <p:extLst>
      <p:ext uri="{BB962C8B-B14F-4D97-AF65-F5344CB8AC3E}">
        <p14:creationId xmlns:p14="http://schemas.microsoft.com/office/powerpoint/2010/main" val="3812828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1DB6-039D-F562-8A00-3B19D82674A3}"/>
              </a:ext>
            </a:extLst>
          </p:cNvPr>
          <p:cNvSpPr>
            <a:spLocks noGrp="1"/>
          </p:cNvSpPr>
          <p:nvPr>
            <p:ph type="title"/>
          </p:nvPr>
        </p:nvSpPr>
        <p:spPr>
          <a:xfrm>
            <a:off x="378824" y="457200"/>
            <a:ext cx="4558936"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27B5A75F-7770-EC2F-4F05-C2F3E8CECA75}"/>
              </a:ext>
            </a:extLst>
          </p:cNvPr>
          <p:cNvSpPr>
            <a:spLocks noGrp="1"/>
          </p:cNvSpPr>
          <p:nvPr>
            <p:ph type="pic" idx="1"/>
          </p:nvPr>
        </p:nvSpPr>
        <p:spPr>
          <a:xfrm>
            <a:off x="5183188" y="987425"/>
            <a:ext cx="6629988"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K"/>
          </a:p>
        </p:txBody>
      </p:sp>
      <p:sp>
        <p:nvSpPr>
          <p:cNvPr id="4" name="Text Placeholder 3">
            <a:extLst>
              <a:ext uri="{FF2B5EF4-FFF2-40B4-BE49-F238E27FC236}">
                <a16:creationId xmlns:a16="http://schemas.microsoft.com/office/drawing/2014/main" id="{40EFE471-5B36-2794-D65A-3E5D8C0E49EE}"/>
              </a:ext>
            </a:extLst>
          </p:cNvPr>
          <p:cNvSpPr>
            <a:spLocks noGrp="1"/>
          </p:cNvSpPr>
          <p:nvPr>
            <p:ph type="body" sz="half" idx="2"/>
          </p:nvPr>
        </p:nvSpPr>
        <p:spPr>
          <a:xfrm>
            <a:off x="378824" y="2057400"/>
            <a:ext cx="45589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D76629-CFE0-3FC5-BA3E-6BDAE122EFE4}"/>
              </a:ext>
            </a:extLst>
          </p:cNvPr>
          <p:cNvSpPr>
            <a:spLocks noGrp="1"/>
          </p:cNvSpPr>
          <p:nvPr>
            <p:ph type="dt" sz="half" idx="10"/>
          </p:nvPr>
        </p:nvSpPr>
        <p:spPr/>
        <p:txBody>
          <a:bodyPr/>
          <a:lstStyle/>
          <a:p>
            <a:fld id="{40284DCD-E640-411F-8B87-E54130459A77}" type="datetimeFigureOut">
              <a:rPr lang="en-PK" smtClean="0"/>
              <a:t>09/25/2024</a:t>
            </a:fld>
            <a:endParaRPr lang="en-PK"/>
          </a:p>
        </p:txBody>
      </p:sp>
      <p:sp>
        <p:nvSpPr>
          <p:cNvPr id="6" name="Footer Placeholder 5">
            <a:extLst>
              <a:ext uri="{FF2B5EF4-FFF2-40B4-BE49-F238E27FC236}">
                <a16:creationId xmlns:a16="http://schemas.microsoft.com/office/drawing/2014/main" id="{0D5B25A8-DCD9-2D43-29D7-89F732C35DC9}"/>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237EB96-B842-18A8-75F4-9D50127CC21A}"/>
              </a:ext>
            </a:extLst>
          </p:cNvPr>
          <p:cNvSpPr>
            <a:spLocks noGrp="1"/>
          </p:cNvSpPr>
          <p:nvPr>
            <p:ph type="sldNum" sz="quarter" idx="12"/>
          </p:nvPr>
        </p:nvSpPr>
        <p:spPr/>
        <p:txBody>
          <a:bodyPr/>
          <a:lstStyle/>
          <a:p>
            <a:fld id="{9B4880B6-CDF2-4B6D-8C5F-785BACEE5C93}" type="slidenum">
              <a:rPr lang="en-PK" smtClean="0"/>
              <a:t>‹#›</a:t>
            </a:fld>
            <a:endParaRPr lang="en-PK"/>
          </a:p>
        </p:txBody>
      </p:sp>
    </p:spTree>
    <p:extLst>
      <p:ext uri="{BB962C8B-B14F-4D97-AF65-F5344CB8AC3E}">
        <p14:creationId xmlns:p14="http://schemas.microsoft.com/office/powerpoint/2010/main" val="9143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icture containing whiteboard">
            <a:extLst>
              <a:ext uri="{FF2B5EF4-FFF2-40B4-BE49-F238E27FC236}">
                <a16:creationId xmlns:a16="http://schemas.microsoft.com/office/drawing/2014/main" id="{912855FF-3275-75C3-268D-2BC2761BF6F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092314E1-BEFC-2C9F-AB83-6A3C78FF7511}"/>
              </a:ext>
            </a:extLst>
          </p:cNvPr>
          <p:cNvSpPr>
            <a:spLocks noGrp="1"/>
          </p:cNvSpPr>
          <p:nvPr>
            <p:ph type="title"/>
          </p:nvPr>
        </p:nvSpPr>
        <p:spPr>
          <a:xfrm>
            <a:off x="378823" y="365125"/>
            <a:ext cx="11443063" cy="1325563"/>
          </a:xfrm>
          <a:prstGeom prst="rect">
            <a:avLst/>
          </a:prstGeom>
        </p:spPr>
        <p:txBody>
          <a:bodyPr vert="horz" lIns="91440" tIns="45720" rIns="91440" bIns="45720" rtlCol="0" anchor="ctr">
            <a:normAutofit/>
          </a:bodyPr>
          <a:lstStyle/>
          <a:p>
            <a:r>
              <a:rPr lang="en-US"/>
              <a:t>Click to edit Master title style</a:t>
            </a:r>
            <a:endParaRPr lang="en-PK" dirty="0"/>
          </a:p>
        </p:txBody>
      </p:sp>
      <p:sp>
        <p:nvSpPr>
          <p:cNvPr id="3" name="Text Placeholder 2">
            <a:extLst>
              <a:ext uri="{FF2B5EF4-FFF2-40B4-BE49-F238E27FC236}">
                <a16:creationId xmlns:a16="http://schemas.microsoft.com/office/drawing/2014/main" id="{1B7162EC-F11E-BFE4-9010-81A6839BBCFF}"/>
              </a:ext>
            </a:extLst>
          </p:cNvPr>
          <p:cNvSpPr>
            <a:spLocks noGrp="1"/>
          </p:cNvSpPr>
          <p:nvPr>
            <p:ph type="body" idx="1"/>
          </p:nvPr>
        </p:nvSpPr>
        <p:spPr>
          <a:xfrm>
            <a:off x="378823" y="1825625"/>
            <a:ext cx="11443063" cy="4351338"/>
          </a:xfrm>
          <a:prstGeom prst="rect">
            <a:avLst/>
          </a:prstGeom>
        </p:spPr>
        <p:txBody>
          <a:bodyPr vert="horz" lIns="45720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dirty="0"/>
          </a:p>
        </p:txBody>
      </p:sp>
      <p:sp>
        <p:nvSpPr>
          <p:cNvPr id="4" name="Date Placeholder 3">
            <a:extLst>
              <a:ext uri="{FF2B5EF4-FFF2-40B4-BE49-F238E27FC236}">
                <a16:creationId xmlns:a16="http://schemas.microsoft.com/office/drawing/2014/main" id="{B9F3A974-57F2-92CA-4C0C-A0674EC6E642}"/>
              </a:ext>
            </a:extLst>
          </p:cNvPr>
          <p:cNvSpPr>
            <a:spLocks noGrp="1"/>
          </p:cNvSpPr>
          <p:nvPr>
            <p:ph type="dt" sz="half" idx="2"/>
          </p:nvPr>
        </p:nvSpPr>
        <p:spPr>
          <a:xfrm>
            <a:off x="378823" y="6356350"/>
            <a:ext cx="2771504"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84DCD-E640-411F-8B87-E54130459A77}" type="datetimeFigureOut">
              <a:rPr lang="en-PK" smtClean="0"/>
              <a:t>09/25/2024</a:t>
            </a:fld>
            <a:endParaRPr lang="en-PK"/>
          </a:p>
        </p:txBody>
      </p:sp>
      <p:sp>
        <p:nvSpPr>
          <p:cNvPr id="5" name="Footer Placeholder 4">
            <a:extLst>
              <a:ext uri="{FF2B5EF4-FFF2-40B4-BE49-F238E27FC236}">
                <a16:creationId xmlns:a16="http://schemas.microsoft.com/office/drawing/2014/main" id="{B9ABFBB2-BE50-757E-1F24-9E7F4A092E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964DEF7A-D18B-137A-BEC2-709D2B15F7F1}"/>
              </a:ext>
            </a:extLst>
          </p:cNvPr>
          <p:cNvSpPr>
            <a:spLocks noGrp="1"/>
          </p:cNvSpPr>
          <p:nvPr>
            <p:ph type="sldNum" sz="quarter" idx="4"/>
          </p:nvPr>
        </p:nvSpPr>
        <p:spPr>
          <a:xfrm>
            <a:off x="9067804" y="6356350"/>
            <a:ext cx="2754081"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4880B6-CDF2-4B6D-8C5F-785BACEE5C93}" type="slidenum">
              <a:rPr lang="en-PK" smtClean="0"/>
              <a:t>‹#›</a:t>
            </a:fld>
            <a:endParaRPr lang="en-PK"/>
          </a:p>
        </p:txBody>
      </p:sp>
    </p:spTree>
    <p:extLst>
      <p:ext uri="{BB962C8B-B14F-4D97-AF65-F5344CB8AC3E}">
        <p14:creationId xmlns:p14="http://schemas.microsoft.com/office/powerpoint/2010/main" val="205692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6">
              <a:lumMod val="60000"/>
              <a:lumOff val="40000"/>
            </a:schemeClr>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Clr>
          <a:schemeClr val="accent6"/>
        </a:buClr>
        <a:buFont typeface="Roboto" panose="02000000000000000000" pitchFamily="2" charset="0"/>
        <a:buChar char="҉"/>
        <a:defRPr sz="2800" kern="1200">
          <a:solidFill>
            <a:schemeClr val="accent6">
              <a:lumMod val="60000"/>
              <a:lumOff val="40000"/>
            </a:schemeClr>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Clr>
          <a:schemeClr val="accent6"/>
        </a:buClr>
        <a:buFont typeface="Roboto" panose="02000000000000000000" pitchFamily="2" charset="0"/>
        <a:buChar char="҉"/>
        <a:defRPr sz="2400" kern="1200">
          <a:solidFill>
            <a:schemeClr val="accent6">
              <a:lumMod val="60000"/>
              <a:lumOff val="40000"/>
            </a:schemeClr>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Clr>
          <a:schemeClr val="accent6"/>
        </a:buClr>
        <a:buFont typeface="Roboto" panose="02000000000000000000" pitchFamily="2" charset="0"/>
        <a:buChar char="҉"/>
        <a:defRPr sz="2000" kern="1200">
          <a:solidFill>
            <a:schemeClr val="accent6">
              <a:lumMod val="60000"/>
              <a:lumOff val="40000"/>
            </a:schemeClr>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Clr>
          <a:schemeClr val="accent6"/>
        </a:buClr>
        <a:buFont typeface="Roboto" panose="02000000000000000000" pitchFamily="2" charset="0"/>
        <a:buChar char="҉"/>
        <a:defRPr sz="1800" kern="1200">
          <a:solidFill>
            <a:schemeClr val="accent6">
              <a:lumMod val="60000"/>
              <a:lumOff val="40000"/>
            </a:schemeClr>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Clr>
          <a:schemeClr val="accent6"/>
        </a:buClr>
        <a:buFont typeface="Roboto" panose="02000000000000000000" pitchFamily="2" charset="0"/>
        <a:buChar char="҉"/>
        <a:defRPr sz="1800" kern="1200">
          <a:solidFill>
            <a:schemeClr val="accent6">
              <a:lumMod val="60000"/>
              <a:lumOff val="40000"/>
            </a:schemeClr>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otnet.microsoft.com/en-us/download/dotnet/thank-you/sdk-7.0.401-windows-x64-installer" TargetMode="External"/><Relationship Id="rId2" Type="http://schemas.openxmlformats.org/officeDocument/2006/relationships/hyperlink" Target="https://unity.com/download" TargetMode="External"/><Relationship Id="rId1" Type="http://schemas.openxmlformats.org/officeDocument/2006/relationships/slideLayout" Target="../slideLayouts/slideLayout2.xml"/><Relationship Id="rId4" Type="http://schemas.openxmlformats.org/officeDocument/2006/relationships/hyperlink" Target="https://code.visualstudio.com/"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https://dotnet.microsoft.com/en-us/download/dotnet-framework/net471" TargetMode="External"/><Relationship Id="rId3" Type="http://schemas.openxmlformats.org/officeDocument/2006/relationships/hyperlink" Target="https://assetstore.unity.com/" TargetMode="External"/><Relationship Id="rId7" Type="http://schemas.openxmlformats.org/officeDocument/2006/relationships/hyperlink" Target="https://dotnet.microsoft.com/en-us/download" TargetMode="External"/><Relationship Id="rId2" Type="http://schemas.openxmlformats.org/officeDocument/2006/relationships/hyperlink" Target="https://unity.com/download" TargetMode="External"/><Relationship Id="rId1" Type="http://schemas.openxmlformats.org/officeDocument/2006/relationships/slideLayout" Target="../slideLayouts/slideLayout2.xml"/><Relationship Id="rId6" Type="http://schemas.openxmlformats.org/officeDocument/2006/relationships/hyperlink" Target="https://code.visualstudio.com/" TargetMode="External"/><Relationship Id="rId5" Type="http://schemas.openxmlformats.org/officeDocument/2006/relationships/hyperlink" Target="https://docs.unity3d.com/Manual/GameObjects.html" TargetMode="External"/><Relationship Id="rId10" Type="http://schemas.openxmlformats.org/officeDocument/2006/relationships/hyperlink" Target="https://docs.unity3d.com/Manual/Unity2D.html" TargetMode="External"/><Relationship Id="rId4" Type="http://schemas.openxmlformats.org/officeDocument/2006/relationships/hyperlink" Target="https://docs.unity.com/" TargetMode="External"/><Relationship Id="rId9" Type="http://schemas.openxmlformats.org/officeDocument/2006/relationships/hyperlink" Target="https://docs.unity3d.com/Manual/ExecutionOrder.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6B3606-7A1D-BFF8-73B8-C43553232221}"/>
              </a:ext>
            </a:extLst>
          </p:cNvPr>
          <p:cNvSpPr>
            <a:spLocks noGrp="1"/>
          </p:cNvSpPr>
          <p:nvPr>
            <p:ph type="title"/>
          </p:nvPr>
        </p:nvSpPr>
        <p:spPr/>
        <p:txBody>
          <a:bodyPr/>
          <a:lstStyle/>
          <a:p>
            <a:r>
              <a:rPr lang="en-US" dirty="0"/>
              <a:t>Installation &amp; Setup</a:t>
            </a:r>
            <a:endParaRPr lang="en-PK" dirty="0"/>
          </a:p>
        </p:txBody>
      </p:sp>
    </p:spTree>
    <p:extLst>
      <p:ext uri="{BB962C8B-B14F-4D97-AF65-F5344CB8AC3E}">
        <p14:creationId xmlns:p14="http://schemas.microsoft.com/office/powerpoint/2010/main" val="175962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2B4FE-84B2-C1F3-86AC-1C7EAA1F8A14}"/>
              </a:ext>
            </a:extLst>
          </p:cNvPr>
          <p:cNvSpPr>
            <a:spLocks noGrp="1"/>
          </p:cNvSpPr>
          <p:nvPr>
            <p:ph type="title"/>
          </p:nvPr>
        </p:nvSpPr>
        <p:spPr/>
        <p:txBody>
          <a:bodyPr/>
          <a:lstStyle/>
          <a:p>
            <a:r>
              <a:rPr lang="en-US" dirty="0"/>
              <a:t>Install a new version of Unity from the Hub</a:t>
            </a:r>
            <a:endParaRPr lang="en-PK" dirty="0"/>
          </a:p>
        </p:txBody>
      </p:sp>
      <p:sp>
        <p:nvSpPr>
          <p:cNvPr id="3" name="Content Placeholder 2">
            <a:extLst>
              <a:ext uri="{FF2B5EF4-FFF2-40B4-BE49-F238E27FC236}">
                <a16:creationId xmlns:a16="http://schemas.microsoft.com/office/drawing/2014/main" id="{5B28C337-BDE8-5AE0-59E6-6CEA70B2B113}"/>
              </a:ext>
            </a:extLst>
          </p:cNvPr>
          <p:cNvSpPr>
            <a:spLocks noGrp="1"/>
          </p:cNvSpPr>
          <p:nvPr>
            <p:ph sz="half" idx="1"/>
          </p:nvPr>
        </p:nvSpPr>
        <p:spPr/>
        <p:txBody>
          <a:bodyPr/>
          <a:lstStyle/>
          <a:p>
            <a:r>
              <a:rPr lang="en-US" dirty="0"/>
              <a:t>Open the Unity Hub and select the Installs tab.</a:t>
            </a:r>
            <a:endParaRPr lang="en-PK" dirty="0"/>
          </a:p>
        </p:txBody>
      </p:sp>
      <p:pic>
        <p:nvPicPr>
          <p:cNvPr id="2050" name="Picture 2">
            <a:extLst>
              <a:ext uri="{FF2B5EF4-FFF2-40B4-BE49-F238E27FC236}">
                <a16:creationId xmlns:a16="http://schemas.microsoft.com/office/drawing/2014/main" id="{605CB727-CA06-8AE1-EB24-4268C569A32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81527"/>
            <a:ext cx="5649913" cy="383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483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FC1ED-ACDD-31CE-AA61-3E22E8486101}"/>
              </a:ext>
            </a:extLst>
          </p:cNvPr>
          <p:cNvSpPr>
            <a:spLocks noGrp="1"/>
          </p:cNvSpPr>
          <p:nvPr>
            <p:ph type="title"/>
          </p:nvPr>
        </p:nvSpPr>
        <p:spPr/>
        <p:txBody>
          <a:bodyPr/>
          <a:lstStyle/>
          <a:p>
            <a:r>
              <a:rPr lang="en-US" dirty="0"/>
              <a:t>Install a new version of Unity from the Hub</a:t>
            </a:r>
            <a:endParaRPr lang="en-PK" dirty="0"/>
          </a:p>
        </p:txBody>
      </p:sp>
      <p:sp>
        <p:nvSpPr>
          <p:cNvPr id="3" name="Content Placeholder 2">
            <a:extLst>
              <a:ext uri="{FF2B5EF4-FFF2-40B4-BE49-F238E27FC236}">
                <a16:creationId xmlns:a16="http://schemas.microsoft.com/office/drawing/2014/main" id="{FADA4EA9-1557-D152-AF8B-2F257D332B99}"/>
              </a:ext>
            </a:extLst>
          </p:cNvPr>
          <p:cNvSpPr>
            <a:spLocks noGrp="1"/>
          </p:cNvSpPr>
          <p:nvPr>
            <p:ph sz="half" idx="1"/>
          </p:nvPr>
        </p:nvSpPr>
        <p:spPr/>
        <p:txBody>
          <a:bodyPr/>
          <a:lstStyle/>
          <a:p>
            <a:r>
              <a:rPr lang="en-US" dirty="0"/>
              <a:t>Select Install Editor to install a new version.</a:t>
            </a:r>
            <a:endParaRPr lang="en-PK" dirty="0"/>
          </a:p>
        </p:txBody>
      </p:sp>
      <p:pic>
        <p:nvPicPr>
          <p:cNvPr id="3074" name="Picture 2">
            <a:extLst>
              <a:ext uri="{FF2B5EF4-FFF2-40B4-BE49-F238E27FC236}">
                <a16:creationId xmlns:a16="http://schemas.microsoft.com/office/drawing/2014/main" id="{7479045B-7967-938A-E93B-02EFE719404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81527"/>
            <a:ext cx="5649913" cy="383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17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2037-EC8C-C7E5-78FE-DB5E9D6E79CB}"/>
              </a:ext>
            </a:extLst>
          </p:cNvPr>
          <p:cNvSpPr>
            <a:spLocks noGrp="1"/>
          </p:cNvSpPr>
          <p:nvPr>
            <p:ph type="title"/>
          </p:nvPr>
        </p:nvSpPr>
        <p:spPr/>
        <p:txBody>
          <a:bodyPr/>
          <a:lstStyle/>
          <a:p>
            <a:r>
              <a:rPr lang="en-US" dirty="0"/>
              <a:t>Install a new version of Unity from the Hub</a:t>
            </a:r>
            <a:endParaRPr lang="en-PK" dirty="0"/>
          </a:p>
        </p:txBody>
      </p:sp>
      <p:sp>
        <p:nvSpPr>
          <p:cNvPr id="3" name="Content Placeholder 2">
            <a:extLst>
              <a:ext uri="{FF2B5EF4-FFF2-40B4-BE49-F238E27FC236}">
                <a16:creationId xmlns:a16="http://schemas.microsoft.com/office/drawing/2014/main" id="{838FAA50-0406-31AB-6011-421F0107681C}"/>
              </a:ext>
            </a:extLst>
          </p:cNvPr>
          <p:cNvSpPr>
            <a:spLocks noGrp="1"/>
          </p:cNvSpPr>
          <p:nvPr>
            <p:ph sz="half" idx="1"/>
          </p:nvPr>
        </p:nvSpPr>
        <p:spPr/>
        <p:txBody>
          <a:bodyPr/>
          <a:lstStyle/>
          <a:p>
            <a:r>
              <a:rPr lang="en-US" dirty="0"/>
              <a:t>Find the version you need and select Install. (Preferably LTS)</a:t>
            </a:r>
            <a:endParaRPr lang="en-PK" dirty="0"/>
          </a:p>
        </p:txBody>
      </p:sp>
      <p:pic>
        <p:nvPicPr>
          <p:cNvPr id="4098" name="Picture 2">
            <a:extLst>
              <a:ext uri="{FF2B5EF4-FFF2-40B4-BE49-F238E27FC236}">
                <a16:creationId xmlns:a16="http://schemas.microsoft.com/office/drawing/2014/main" id="{F08D19A6-FC25-035B-4A45-9C97BA21997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81527"/>
            <a:ext cx="5649913" cy="383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43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2606-6FE9-BC0D-E57A-25BF263ECF9D}"/>
              </a:ext>
            </a:extLst>
          </p:cNvPr>
          <p:cNvSpPr>
            <a:spLocks noGrp="1"/>
          </p:cNvSpPr>
          <p:nvPr>
            <p:ph type="title"/>
          </p:nvPr>
        </p:nvSpPr>
        <p:spPr/>
        <p:txBody>
          <a:bodyPr/>
          <a:lstStyle/>
          <a:p>
            <a:r>
              <a:rPr lang="en-US" dirty="0"/>
              <a:t>Install a new version of Unity from the Hub</a:t>
            </a:r>
            <a:endParaRPr lang="en-PK" dirty="0"/>
          </a:p>
        </p:txBody>
      </p:sp>
      <p:sp>
        <p:nvSpPr>
          <p:cNvPr id="3" name="Content Placeholder 2">
            <a:extLst>
              <a:ext uri="{FF2B5EF4-FFF2-40B4-BE49-F238E27FC236}">
                <a16:creationId xmlns:a16="http://schemas.microsoft.com/office/drawing/2014/main" id="{C33BCADE-C415-FA61-EB8C-D543B96799A6}"/>
              </a:ext>
            </a:extLst>
          </p:cNvPr>
          <p:cNvSpPr>
            <a:spLocks noGrp="1"/>
          </p:cNvSpPr>
          <p:nvPr>
            <p:ph sz="half" idx="1"/>
          </p:nvPr>
        </p:nvSpPr>
        <p:spPr/>
        <p:txBody>
          <a:bodyPr>
            <a:normAutofit fontScale="92500" lnSpcReduction="10000"/>
          </a:bodyPr>
          <a:lstStyle/>
          <a:p>
            <a:r>
              <a:rPr lang="en-US" dirty="0"/>
              <a:t>Select any modules that you want to add. You may want to consider:</a:t>
            </a:r>
          </a:p>
          <a:p>
            <a:pPr lvl="1"/>
            <a:r>
              <a:rPr lang="en-US" dirty="0"/>
              <a:t>Build support, so that the experiences you create can be played on different platforms (WebGL, Windows, Mac and Linux)</a:t>
            </a:r>
          </a:p>
          <a:p>
            <a:pPr lvl="1"/>
            <a:r>
              <a:rPr lang="en-US" dirty="0"/>
              <a:t>Language packs</a:t>
            </a:r>
          </a:p>
          <a:p>
            <a:r>
              <a:rPr lang="en-US" dirty="0"/>
              <a:t>Documentation will be selected by default.</a:t>
            </a:r>
          </a:p>
          <a:p>
            <a:r>
              <a:rPr lang="en-US" dirty="0"/>
              <a:t>Select Install to complete the installation.</a:t>
            </a:r>
            <a:endParaRPr lang="en-PK" dirty="0"/>
          </a:p>
        </p:txBody>
      </p:sp>
      <p:pic>
        <p:nvPicPr>
          <p:cNvPr id="5136" name="Picture 16">
            <a:extLst>
              <a:ext uri="{FF2B5EF4-FFF2-40B4-BE49-F238E27FC236}">
                <a16:creationId xmlns:a16="http://schemas.microsoft.com/office/drawing/2014/main" id="{DCEF796C-10D8-C1A2-1C22-45D1FCD97C9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81527"/>
            <a:ext cx="5649913" cy="383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42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7F5186-95BA-D5C6-6645-8A351CFF6C55}"/>
              </a:ext>
            </a:extLst>
          </p:cNvPr>
          <p:cNvSpPr>
            <a:spLocks noGrp="1"/>
          </p:cNvSpPr>
          <p:nvPr>
            <p:ph type="title"/>
          </p:nvPr>
        </p:nvSpPr>
        <p:spPr/>
        <p:txBody>
          <a:bodyPr/>
          <a:lstStyle/>
          <a:p>
            <a:r>
              <a:rPr lang="en-US" dirty="0"/>
              <a:t>Game Engine &amp; IDE</a:t>
            </a:r>
            <a:endParaRPr lang="en-PK" dirty="0"/>
          </a:p>
        </p:txBody>
      </p:sp>
      <p:pic>
        <p:nvPicPr>
          <p:cNvPr id="4" name="Google Shape;113;p22" descr="Related image">
            <a:extLst>
              <a:ext uri="{FF2B5EF4-FFF2-40B4-BE49-F238E27FC236}">
                <a16:creationId xmlns:a16="http://schemas.microsoft.com/office/drawing/2014/main" id="{1B711F85-6422-A43D-67DA-158663766EEE}"/>
              </a:ext>
            </a:extLst>
          </p:cNvPr>
          <p:cNvPicPr preferRelativeResize="0"/>
          <p:nvPr/>
        </p:nvPicPr>
        <p:blipFill>
          <a:blip r:embed="rId2">
            <a:alphaModFix/>
          </a:blip>
          <a:stretch>
            <a:fillRect/>
          </a:stretch>
        </p:blipFill>
        <p:spPr>
          <a:xfrm>
            <a:off x="919026" y="2546591"/>
            <a:ext cx="2238125" cy="1146885"/>
          </a:xfrm>
          <a:prstGeom prst="rect">
            <a:avLst/>
          </a:prstGeom>
          <a:noFill/>
          <a:ln w="76200" cap="flat" cmpd="sng">
            <a:solidFill>
              <a:srgbClr val="FF9900"/>
            </a:solidFill>
            <a:prstDash val="solid"/>
            <a:round/>
            <a:headEnd type="none" w="sm" len="sm"/>
            <a:tailEnd type="none" w="sm" len="sm"/>
          </a:ln>
        </p:spPr>
      </p:pic>
      <p:pic>
        <p:nvPicPr>
          <p:cNvPr id="5" name="Google Shape;114;p22" descr="Folder, Directory, File System, Filesystem, Open">
            <a:extLst>
              <a:ext uri="{FF2B5EF4-FFF2-40B4-BE49-F238E27FC236}">
                <a16:creationId xmlns:a16="http://schemas.microsoft.com/office/drawing/2014/main" id="{3E9A6B6B-4B72-A67D-76E7-FC59C922C37A}"/>
              </a:ext>
            </a:extLst>
          </p:cNvPr>
          <p:cNvPicPr preferRelativeResize="0"/>
          <p:nvPr/>
        </p:nvPicPr>
        <p:blipFill>
          <a:blip r:embed="rId3">
            <a:alphaModFix/>
          </a:blip>
          <a:stretch>
            <a:fillRect/>
          </a:stretch>
        </p:blipFill>
        <p:spPr>
          <a:xfrm>
            <a:off x="5428715" y="3790995"/>
            <a:ext cx="1334570" cy="1208780"/>
          </a:xfrm>
          <a:prstGeom prst="rect">
            <a:avLst/>
          </a:prstGeom>
          <a:noFill/>
          <a:ln>
            <a:noFill/>
          </a:ln>
        </p:spPr>
      </p:pic>
      <p:pic>
        <p:nvPicPr>
          <p:cNvPr id="6" name="Google Shape;118;p22">
            <a:extLst>
              <a:ext uri="{FF2B5EF4-FFF2-40B4-BE49-F238E27FC236}">
                <a16:creationId xmlns:a16="http://schemas.microsoft.com/office/drawing/2014/main" id="{87B5F38C-254B-E2CA-93C3-59988067AFA9}"/>
              </a:ext>
            </a:extLst>
          </p:cNvPr>
          <p:cNvPicPr preferRelativeResize="0"/>
          <p:nvPr/>
        </p:nvPicPr>
        <p:blipFill>
          <a:blip r:embed="rId4">
            <a:alphaModFix/>
          </a:blip>
          <a:stretch>
            <a:fillRect/>
          </a:stretch>
        </p:blipFill>
        <p:spPr>
          <a:xfrm>
            <a:off x="9017605" y="2523310"/>
            <a:ext cx="2381792" cy="1210864"/>
          </a:xfrm>
          <a:prstGeom prst="rect">
            <a:avLst/>
          </a:prstGeom>
          <a:noFill/>
          <a:ln w="76200" cap="flat" cmpd="sng">
            <a:solidFill>
              <a:srgbClr val="FF9900"/>
            </a:solidFill>
            <a:prstDash val="solid"/>
            <a:round/>
            <a:headEnd type="none" w="sm" len="sm"/>
            <a:tailEnd type="none" w="sm" len="sm"/>
          </a:ln>
        </p:spPr>
      </p:pic>
      <p:sp>
        <p:nvSpPr>
          <p:cNvPr id="8" name="TextBox 7">
            <a:extLst>
              <a:ext uri="{FF2B5EF4-FFF2-40B4-BE49-F238E27FC236}">
                <a16:creationId xmlns:a16="http://schemas.microsoft.com/office/drawing/2014/main" id="{1DE9E864-15BA-9BBA-68F5-0AA2D873642E}"/>
              </a:ext>
            </a:extLst>
          </p:cNvPr>
          <p:cNvSpPr txBox="1"/>
          <p:nvPr/>
        </p:nvSpPr>
        <p:spPr>
          <a:xfrm>
            <a:off x="919026" y="1880112"/>
            <a:ext cx="2071401" cy="477054"/>
          </a:xfrm>
          <a:prstGeom prst="rect">
            <a:avLst/>
          </a:prstGeom>
          <a:noFill/>
        </p:spPr>
        <p:txBody>
          <a:bodyPr wrap="none" rtlCol="0">
            <a:spAutoFit/>
          </a:bodyPr>
          <a:lstStyle/>
          <a:p>
            <a:r>
              <a:rPr lang="en-US" sz="2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Game Engine</a:t>
            </a:r>
            <a:endParaRPr lang="en-PK" sz="2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8A48F414-4E16-3B92-15B1-D6F5303EDE03}"/>
              </a:ext>
            </a:extLst>
          </p:cNvPr>
          <p:cNvSpPr txBox="1"/>
          <p:nvPr/>
        </p:nvSpPr>
        <p:spPr>
          <a:xfrm>
            <a:off x="9017605" y="1868472"/>
            <a:ext cx="663964" cy="477054"/>
          </a:xfrm>
          <a:prstGeom prst="rect">
            <a:avLst/>
          </a:prstGeom>
          <a:noFill/>
        </p:spPr>
        <p:txBody>
          <a:bodyPr wrap="none" rtlCol="0">
            <a:spAutoFit/>
          </a:bodyPr>
          <a:lstStyle/>
          <a:p>
            <a:r>
              <a:rPr lang="en-US" sz="2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IDE</a:t>
            </a:r>
            <a:endParaRPr lang="en-PK" sz="2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2EDC2877-C629-3692-77CD-C1ADDAA9E8EF}"/>
              </a:ext>
            </a:extLst>
          </p:cNvPr>
          <p:cNvSpPr txBox="1"/>
          <p:nvPr/>
        </p:nvSpPr>
        <p:spPr>
          <a:xfrm>
            <a:off x="766626" y="3885059"/>
            <a:ext cx="3176109" cy="1938992"/>
          </a:xfrm>
          <a:prstGeom prst="rect">
            <a:avLst/>
          </a:prstGeom>
          <a:noFill/>
        </p:spPr>
        <p:txBody>
          <a:bodyPr wrap="square" rtlCol="0">
            <a:spAutoFit/>
          </a:bodyPr>
          <a:lstStyle/>
          <a:p>
            <a:pPr marL="342900" indent="-342900">
              <a:buClr>
                <a:schemeClr val="accent6">
                  <a:lumMod val="75000"/>
                </a:schemeClr>
              </a:buClr>
              <a:buFont typeface="Roboto" panose="02000000000000000000" pitchFamily="2" charset="0"/>
              <a:buChar char="҉"/>
            </a:pPr>
            <a:r>
              <a:rPr lang="en-US" sz="20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Visual interface for creating games</a:t>
            </a:r>
          </a:p>
          <a:p>
            <a:pPr marL="342900" indent="-342900">
              <a:buClr>
                <a:schemeClr val="accent6">
                  <a:lumMod val="75000"/>
                </a:schemeClr>
              </a:buClr>
              <a:buFont typeface="Roboto" panose="02000000000000000000" pitchFamily="2" charset="0"/>
              <a:buChar char="҉"/>
            </a:pPr>
            <a:r>
              <a:rPr lang="en-US" sz="20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Systems of existing code we can use (physics, rendering, audio, </a:t>
            </a:r>
            <a:r>
              <a:rPr lang="en-US" sz="2000" dirty="0" err="1">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etc</a:t>
            </a:r>
            <a:r>
              <a:rPr lang="en-US" sz="20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a:t>
            </a:r>
          </a:p>
        </p:txBody>
      </p:sp>
      <p:sp>
        <p:nvSpPr>
          <p:cNvPr id="11" name="TextBox 10">
            <a:extLst>
              <a:ext uri="{FF2B5EF4-FFF2-40B4-BE49-F238E27FC236}">
                <a16:creationId xmlns:a16="http://schemas.microsoft.com/office/drawing/2014/main" id="{BAAC4DF2-3355-390A-8315-92E267A604AF}"/>
              </a:ext>
            </a:extLst>
          </p:cNvPr>
          <p:cNvSpPr txBox="1"/>
          <p:nvPr/>
        </p:nvSpPr>
        <p:spPr>
          <a:xfrm>
            <a:off x="8794664" y="3911958"/>
            <a:ext cx="3176109" cy="1938992"/>
          </a:xfrm>
          <a:prstGeom prst="rect">
            <a:avLst/>
          </a:prstGeom>
          <a:noFill/>
        </p:spPr>
        <p:txBody>
          <a:bodyPr wrap="square" rtlCol="0">
            <a:spAutoFit/>
          </a:bodyPr>
          <a:lstStyle/>
          <a:p>
            <a:pPr marL="342900" indent="-342900">
              <a:buClr>
                <a:schemeClr val="accent6">
                  <a:lumMod val="75000"/>
                </a:schemeClr>
              </a:buClr>
              <a:buFont typeface="Roboto" panose="02000000000000000000" pitchFamily="2" charset="0"/>
              <a:buChar char="҉"/>
            </a:pPr>
            <a:r>
              <a:rPr lang="en-US" sz="20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Helps us write code to tell the game engine what to do</a:t>
            </a:r>
          </a:p>
          <a:p>
            <a:pPr marL="342900" indent="-342900">
              <a:buClr>
                <a:schemeClr val="accent6">
                  <a:lumMod val="75000"/>
                </a:schemeClr>
              </a:buClr>
              <a:buFont typeface="Roboto" panose="02000000000000000000" pitchFamily="2" charset="0"/>
              <a:buChar char="҉"/>
            </a:pPr>
            <a:r>
              <a:rPr lang="en-US" sz="20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Auto-complete, </a:t>
            </a:r>
            <a:r>
              <a:rPr lang="en-US" sz="2000" dirty="0" err="1">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colour</a:t>
            </a:r>
            <a:r>
              <a:rPr lang="en-US" sz="20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 coding, syntax error checking</a:t>
            </a:r>
          </a:p>
        </p:txBody>
      </p:sp>
      <p:sp>
        <p:nvSpPr>
          <p:cNvPr id="14" name="TextBox 13">
            <a:extLst>
              <a:ext uri="{FF2B5EF4-FFF2-40B4-BE49-F238E27FC236}">
                <a16:creationId xmlns:a16="http://schemas.microsoft.com/office/drawing/2014/main" id="{F92BC089-968E-333D-11B9-9D20ECEE94DE}"/>
              </a:ext>
            </a:extLst>
          </p:cNvPr>
          <p:cNvSpPr txBox="1"/>
          <p:nvPr/>
        </p:nvSpPr>
        <p:spPr>
          <a:xfrm>
            <a:off x="4507945" y="4919008"/>
            <a:ext cx="3176109" cy="1015663"/>
          </a:xfrm>
          <a:prstGeom prst="rect">
            <a:avLst/>
          </a:prstGeom>
          <a:noFill/>
        </p:spPr>
        <p:txBody>
          <a:bodyPr wrap="square" rtlCol="0">
            <a:spAutoFit/>
          </a:bodyPr>
          <a:lstStyle/>
          <a:p>
            <a:pPr marL="342900" indent="-342900">
              <a:buClr>
                <a:schemeClr val="accent6">
                  <a:lumMod val="75000"/>
                </a:schemeClr>
              </a:buClr>
              <a:buFont typeface="Roboto" panose="02000000000000000000" pitchFamily="2" charset="0"/>
              <a:buChar char="҉"/>
            </a:pPr>
            <a:r>
              <a:rPr lang="en-US" sz="20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Code we write is saved in “Scripts” which are .cs files</a:t>
            </a:r>
          </a:p>
        </p:txBody>
      </p:sp>
      <p:cxnSp>
        <p:nvCxnSpPr>
          <p:cNvPr id="16" name="Straight Arrow Connector 15">
            <a:extLst>
              <a:ext uri="{FF2B5EF4-FFF2-40B4-BE49-F238E27FC236}">
                <a16:creationId xmlns:a16="http://schemas.microsoft.com/office/drawing/2014/main" id="{8A6E4424-817A-BCE1-1CBA-FF735DE4DDDF}"/>
              </a:ext>
            </a:extLst>
          </p:cNvPr>
          <p:cNvCxnSpPr>
            <a:stCxn id="4" idx="3"/>
            <a:endCxn id="5" idx="1"/>
          </p:cNvCxnSpPr>
          <p:nvPr/>
        </p:nvCxnSpPr>
        <p:spPr>
          <a:xfrm>
            <a:off x="3157151" y="3120034"/>
            <a:ext cx="2271564" cy="1275351"/>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380A91B-C8FE-93A0-2A06-0D068AE1D225}"/>
              </a:ext>
            </a:extLst>
          </p:cNvPr>
          <p:cNvCxnSpPr>
            <a:cxnSpLocks/>
            <a:stCxn id="6" idx="1"/>
            <a:endCxn id="5" idx="3"/>
          </p:cNvCxnSpPr>
          <p:nvPr/>
        </p:nvCxnSpPr>
        <p:spPr>
          <a:xfrm flipH="1">
            <a:off x="6763285" y="3128742"/>
            <a:ext cx="2254320" cy="1266643"/>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3D4ECBB-8161-AA33-51D1-BEA244D941CC}"/>
              </a:ext>
            </a:extLst>
          </p:cNvPr>
          <p:cNvSpPr txBox="1"/>
          <p:nvPr/>
        </p:nvSpPr>
        <p:spPr>
          <a:xfrm>
            <a:off x="5411471" y="3190473"/>
            <a:ext cx="1180131" cy="477054"/>
          </a:xfrm>
          <a:prstGeom prst="rect">
            <a:avLst/>
          </a:prstGeom>
          <a:noFill/>
        </p:spPr>
        <p:txBody>
          <a:bodyPr wrap="none" rtlCol="0">
            <a:spAutoFit/>
          </a:bodyPr>
          <a:lstStyle/>
          <a:p>
            <a:r>
              <a:rPr lang="en-US" sz="2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Scripts</a:t>
            </a:r>
            <a:endParaRPr lang="en-PK" sz="2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5434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F5F48C-D4BC-3831-7F8B-10F380324CE7}"/>
              </a:ext>
            </a:extLst>
          </p:cNvPr>
          <p:cNvSpPr>
            <a:spLocks noGrp="1"/>
          </p:cNvSpPr>
          <p:nvPr>
            <p:ph type="title"/>
          </p:nvPr>
        </p:nvSpPr>
        <p:spPr/>
        <p:txBody>
          <a:bodyPr/>
          <a:lstStyle/>
          <a:p>
            <a:r>
              <a:rPr lang="en-US" dirty="0"/>
              <a:t>Unity Project</a:t>
            </a:r>
            <a:endParaRPr lang="en-PK" dirty="0"/>
          </a:p>
        </p:txBody>
      </p:sp>
    </p:spTree>
    <p:extLst>
      <p:ext uri="{BB962C8B-B14F-4D97-AF65-F5344CB8AC3E}">
        <p14:creationId xmlns:p14="http://schemas.microsoft.com/office/powerpoint/2010/main" val="200906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ED39-652D-2E9E-2D5A-081C626D4315}"/>
              </a:ext>
            </a:extLst>
          </p:cNvPr>
          <p:cNvSpPr>
            <a:spLocks noGrp="1"/>
          </p:cNvSpPr>
          <p:nvPr>
            <p:ph type="title"/>
          </p:nvPr>
        </p:nvSpPr>
        <p:spPr/>
        <p:txBody>
          <a:bodyPr/>
          <a:lstStyle/>
          <a:p>
            <a:r>
              <a:rPr lang="en-US" dirty="0"/>
              <a:t>Add a project to the Unity Hub</a:t>
            </a:r>
            <a:endParaRPr lang="en-PK" dirty="0"/>
          </a:p>
        </p:txBody>
      </p:sp>
      <p:sp>
        <p:nvSpPr>
          <p:cNvPr id="3" name="Content Placeholder 2">
            <a:extLst>
              <a:ext uri="{FF2B5EF4-FFF2-40B4-BE49-F238E27FC236}">
                <a16:creationId xmlns:a16="http://schemas.microsoft.com/office/drawing/2014/main" id="{95DA3AE5-F637-36BF-5377-14346EB852F2}"/>
              </a:ext>
            </a:extLst>
          </p:cNvPr>
          <p:cNvSpPr>
            <a:spLocks noGrp="1"/>
          </p:cNvSpPr>
          <p:nvPr>
            <p:ph sz="half" idx="1"/>
          </p:nvPr>
        </p:nvSpPr>
        <p:spPr/>
        <p:txBody>
          <a:bodyPr/>
          <a:lstStyle/>
          <a:p>
            <a:r>
              <a:rPr lang="en-US" dirty="0"/>
              <a:t>In the Projects tab, select the Open options dropdown, and select Add project from disk</a:t>
            </a:r>
          </a:p>
          <a:p>
            <a:r>
              <a:rPr lang="en-US" dirty="0"/>
              <a:t>Navigate to the root folder for the Unity project and then Select Folder. The project will appear in the list available on your Projects tab.</a:t>
            </a:r>
          </a:p>
          <a:p>
            <a:endParaRPr lang="en-PK" dirty="0"/>
          </a:p>
        </p:txBody>
      </p:sp>
      <p:pic>
        <p:nvPicPr>
          <p:cNvPr id="6146" name="Picture 2">
            <a:extLst>
              <a:ext uri="{FF2B5EF4-FFF2-40B4-BE49-F238E27FC236}">
                <a16:creationId xmlns:a16="http://schemas.microsoft.com/office/drawing/2014/main" id="{AE03E18F-7357-D626-1143-3FFF4DF5921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111609"/>
            <a:ext cx="5649913" cy="3779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719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A695BB-6426-FA6F-8DFF-95FFE13282FB}"/>
              </a:ext>
            </a:extLst>
          </p:cNvPr>
          <p:cNvSpPr>
            <a:spLocks noGrp="1"/>
          </p:cNvSpPr>
          <p:nvPr>
            <p:ph type="title"/>
          </p:nvPr>
        </p:nvSpPr>
        <p:spPr/>
        <p:txBody>
          <a:bodyPr/>
          <a:lstStyle/>
          <a:p>
            <a:r>
              <a:rPr lang="en-US" dirty="0"/>
              <a:t>Add a project to the Unity Hub</a:t>
            </a:r>
            <a:endParaRPr lang="en-PK" dirty="0"/>
          </a:p>
        </p:txBody>
      </p:sp>
      <p:sp>
        <p:nvSpPr>
          <p:cNvPr id="6" name="Content Placeholder 5">
            <a:extLst>
              <a:ext uri="{FF2B5EF4-FFF2-40B4-BE49-F238E27FC236}">
                <a16:creationId xmlns:a16="http://schemas.microsoft.com/office/drawing/2014/main" id="{5BE8292C-6494-3AB3-537F-CC0E287E83E9}"/>
              </a:ext>
            </a:extLst>
          </p:cNvPr>
          <p:cNvSpPr>
            <a:spLocks noGrp="1"/>
          </p:cNvSpPr>
          <p:nvPr>
            <p:ph idx="1"/>
          </p:nvPr>
        </p:nvSpPr>
        <p:spPr/>
        <p:txBody>
          <a:bodyPr>
            <a:normAutofit/>
          </a:bodyPr>
          <a:lstStyle/>
          <a:p>
            <a:r>
              <a:rPr lang="en-US" dirty="0"/>
              <a:t>If the project uses a Unity version that you don’t have installed, you’ll see a warning icon next to the Unity Version field in its listing. You can either:</a:t>
            </a:r>
          </a:p>
          <a:p>
            <a:pPr lvl="1"/>
            <a:r>
              <a:rPr lang="en-US" dirty="0"/>
              <a:t>Go to the Unity Download Archive and install the missing Unity version.</a:t>
            </a:r>
          </a:p>
          <a:p>
            <a:pPr lvl="1"/>
            <a:r>
              <a:rPr lang="en-US" dirty="0"/>
              <a:t>Select Choose another Editor version and open the Project using a version that you have installed previously. </a:t>
            </a:r>
            <a:r>
              <a:rPr lang="en-US" i="1" dirty="0"/>
              <a:t>Note: If you do this and the versions do not match, when you try to open the project a dialog window will open asking you to confirm that you want to upgrade the project. </a:t>
            </a:r>
          </a:p>
          <a:p>
            <a:r>
              <a:rPr lang="en-US" b="1" dirty="0"/>
              <a:t>Important: Don’t open any Unity project with an older Unity version — this is known as downgrading.</a:t>
            </a:r>
            <a:endParaRPr lang="en-PK" b="1" dirty="0"/>
          </a:p>
        </p:txBody>
      </p:sp>
    </p:spTree>
    <p:extLst>
      <p:ext uri="{BB962C8B-B14F-4D97-AF65-F5344CB8AC3E}">
        <p14:creationId xmlns:p14="http://schemas.microsoft.com/office/powerpoint/2010/main" val="2933908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3D1C9-90E6-2A46-8856-09640D989134}"/>
              </a:ext>
            </a:extLst>
          </p:cNvPr>
          <p:cNvSpPr>
            <a:spLocks noGrp="1"/>
          </p:cNvSpPr>
          <p:nvPr>
            <p:ph type="title"/>
          </p:nvPr>
        </p:nvSpPr>
        <p:spPr/>
        <p:txBody>
          <a:bodyPr/>
          <a:lstStyle/>
          <a:p>
            <a:r>
              <a:rPr lang="en-US" dirty="0"/>
              <a:t>Create a new Unity project</a:t>
            </a:r>
            <a:endParaRPr lang="en-PK" dirty="0"/>
          </a:p>
        </p:txBody>
      </p:sp>
      <p:sp>
        <p:nvSpPr>
          <p:cNvPr id="3" name="Content Placeholder 2">
            <a:extLst>
              <a:ext uri="{FF2B5EF4-FFF2-40B4-BE49-F238E27FC236}">
                <a16:creationId xmlns:a16="http://schemas.microsoft.com/office/drawing/2014/main" id="{4DEA5ED1-47A3-4E3E-C48E-C5B404B6419F}"/>
              </a:ext>
            </a:extLst>
          </p:cNvPr>
          <p:cNvSpPr>
            <a:spLocks noGrp="1"/>
          </p:cNvSpPr>
          <p:nvPr>
            <p:ph idx="1"/>
          </p:nvPr>
        </p:nvSpPr>
        <p:spPr/>
        <p:txBody>
          <a:bodyPr>
            <a:normAutofit/>
          </a:bodyPr>
          <a:lstStyle/>
          <a:p>
            <a:r>
              <a:rPr lang="en-US" dirty="0"/>
              <a:t>Important: If the </a:t>
            </a:r>
            <a:r>
              <a:rPr lang="en-US" dirty="0" err="1"/>
              <a:t>filepath</a:t>
            </a:r>
            <a:r>
              <a:rPr lang="en-US" dirty="0"/>
              <a:t> to a project on your computer is more than 260 characters or there are spaces in that </a:t>
            </a:r>
            <a:r>
              <a:rPr lang="en-US" dirty="0" err="1"/>
              <a:t>filepath</a:t>
            </a:r>
            <a:r>
              <a:rPr lang="en-US" dirty="0"/>
              <a:t>, you may encounter errors when initially opening your project from Unity Hub. This is due to operating system restrictions. </a:t>
            </a:r>
          </a:p>
          <a:p>
            <a:r>
              <a:rPr lang="en-US" dirty="0"/>
              <a:t>To avoid encountering these errors, we recommend that you:</a:t>
            </a:r>
          </a:p>
          <a:p>
            <a:pPr lvl="1"/>
            <a:r>
              <a:rPr lang="en-US" dirty="0"/>
              <a:t>Check that the folder you are organizing your Unity projects in isn’t at the end of a long </a:t>
            </a:r>
            <a:r>
              <a:rPr lang="en-US" dirty="0" err="1"/>
              <a:t>filepath</a:t>
            </a:r>
            <a:r>
              <a:rPr lang="en-US" dirty="0"/>
              <a:t>. </a:t>
            </a:r>
          </a:p>
          <a:p>
            <a:pPr lvl="1"/>
            <a:r>
              <a:rPr lang="en-US" dirty="0"/>
              <a:t>Remove any spaces from the folder names in the </a:t>
            </a:r>
            <a:r>
              <a:rPr lang="en-US" dirty="0" err="1"/>
              <a:t>filepath</a:t>
            </a:r>
            <a:r>
              <a:rPr lang="en-US" dirty="0"/>
              <a:t> to your Unity projects.</a:t>
            </a:r>
          </a:p>
          <a:p>
            <a:pPr lvl="1"/>
            <a:r>
              <a:rPr lang="en-US" dirty="0"/>
              <a:t>Name your project without spaces. You can use underscores (_) if this is helpful. </a:t>
            </a:r>
          </a:p>
        </p:txBody>
      </p:sp>
    </p:spTree>
    <p:extLst>
      <p:ext uri="{BB962C8B-B14F-4D97-AF65-F5344CB8AC3E}">
        <p14:creationId xmlns:p14="http://schemas.microsoft.com/office/powerpoint/2010/main" val="945510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927F-577C-6E70-ACF9-ECD5E9BD1B60}"/>
              </a:ext>
            </a:extLst>
          </p:cNvPr>
          <p:cNvSpPr>
            <a:spLocks noGrp="1"/>
          </p:cNvSpPr>
          <p:nvPr>
            <p:ph type="title"/>
          </p:nvPr>
        </p:nvSpPr>
        <p:spPr/>
        <p:txBody>
          <a:bodyPr/>
          <a:lstStyle/>
          <a:p>
            <a:r>
              <a:rPr lang="en-US" dirty="0"/>
              <a:t>Create a new Unity Project</a:t>
            </a:r>
            <a:endParaRPr lang="en-PK" dirty="0"/>
          </a:p>
        </p:txBody>
      </p:sp>
      <p:sp>
        <p:nvSpPr>
          <p:cNvPr id="4" name="Content Placeholder 3">
            <a:extLst>
              <a:ext uri="{FF2B5EF4-FFF2-40B4-BE49-F238E27FC236}">
                <a16:creationId xmlns:a16="http://schemas.microsoft.com/office/drawing/2014/main" id="{2A02B11A-880A-052D-CC3D-7B25B01ACA15}"/>
              </a:ext>
            </a:extLst>
          </p:cNvPr>
          <p:cNvSpPr>
            <a:spLocks noGrp="1"/>
          </p:cNvSpPr>
          <p:nvPr>
            <p:ph sz="half" idx="1"/>
          </p:nvPr>
        </p:nvSpPr>
        <p:spPr/>
        <p:txBody>
          <a:bodyPr/>
          <a:lstStyle/>
          <a:p>
            <a:r>
              <a:rPr lang="en-US" dirty="0"/>
              <a:t>Open the Unity Hub.  </a:t>
            </a:r>
          </a:p>
          <a:p>
            <a:r>
              <a:rPr lang="en-US" dirty="0"/>
              <a:t>In the Projects tab, select New project. </a:t>
            </a:r>
            <a:endParaRPr lang="en-PK" dirty="0"/>
          </a:p>
        </p:txBody>
      </p:sp>
      <p:pic>
        <p:nvPicPr>
          <p:cNvPr id="7170" name="Picture 2">
            <a:extLst>
              <a:ext uri="{FF2B5EF4-FFF2-40B4-BE49-F238E27FC236}">
                <a16:creationId xmlns:a16="http://schemas.microsoft.com/office/drawing/2014/main" id="{ADA6C69B-D222-04B8-CB3A-11EE5E0D15B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81527"/>
            <a:ext cx="5649913" cy="383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939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9FD3-1D5C-F759-F33A-31E790B61059}"/>
              </a:ext>
            </a:extLst>
          </p:cNvPr>
          <p:cNvSpPr>
            <a:spLocks noGrp="1"/>
          </p:cNvSpPr>
          <p:nvPr>
            <p:ph type="title"/>
          </p:nvPr>
        </p:nvSpPr>
        <p:spPr/>
        <p:txBody>
          <a:bodyPr/>
          <a:lstStyle/>
          <a:p>
            <a:r>
              <a:rPr lang="en-US" dirty="0"/>
              <a:t>Download and Install</a:t>
            </a:r>
            <a:endParaRPr lang="en-PK" dirty="0"/>
          </a:p>
        </p:txBody>
      </p:sp>
      <p:sp>
        <p:nvSpPr>
          <p:cNvPr id="3" name="Content Placeholder 2">
            <a:extLst>
              <a:ext uri="{FF2B5EF4-FFF2-40B4-BE49-F238E27FC236}">
                <a16:creationId xmlns:a16="http://schemas.microsoft.com/office/drawing/2014/main" id="{00BF1F25-EFA9-02A1-4335-7442BDA81C14}"/>
              </a:ext>
            </a:extLst>
          </p:cNvPr>
          <p:cNvSpPr>
            <a:spLocks noGrp="1"/>
          </p:cNvSpPr>
          <p:nvPr>
            <p:ph idx="1"/>
          </p:nvPr>
        </p:nvSpPr>
        <p:spPr/>
        <p:txBody>
          <a:bodyPr/>
          <a:lstStyle/>
          <a:p>
            <a:r>
              <a:rPr lang="en-US" dirty="0"/>
              <a:t>Install Unity Hub </a:t>
            </a:r>
          </a:p>
          <a:p>
            <a:pPr lvl="1"/>
            <a:r>
              <a:rPr lang="en-US" dirty="0">
                <a:hlinkClick r:id="rId2"/>
              </a:rPr>
              <a:t>Start Your Creative Projects and Download the Unity Hub | Unity</a:t>
            </a:r>
            <a:endParaRPr lang="en-US" dirty="0"/>
          </a:p>
          <a:p>
            <a:r>
              <a:rPr lang="en-US" dirty="0"/>
              <a:t>Install Unity 2022 LTS</a:t>
            </a:r>
          </a:p>
          <a:p>
            <a:r>
              <a:rPr lang="en-US" dirty="0"/>
              <a:t>Install .NET SDK</a:t>
            </a:r>
          </a:p>
          <a:p>
            <a:pPr lvl="1"/>
            <a:r>
              <a:rPr lang="en-US" dirty="0">
                <a:hlinkClick r:id="rId3"/>
              </a:rPr>
              <a:t>Download .NET 7.0 SDK (v7.0.401) - Windows x64 Installer (microsoft.com)</a:t>
            </a:r>
            <a:endParaRPr lang="en-US" dirty="0"/>
          </a:p>
          <a:p>
            <a:r>
              <a:rPr lang="en-US" dirty="0"/>
              <a:t>Install Visual Studio Code OR Visual Studio Community</a:t>
            </a:r>
          </a:p>
          <a:p>
            <a:pPr lvl="1"/>
            <a:r>
              <a:rPr lang="en-US" dirty="0"/>
              <a:t>Visual Studio Community can be installed as a module in Unity</a:t>
            </a:r>
          </a:p>
          <a:p>
            <a:pPr lvl="1"/>
            <a:r>
              <a:rPr lang="it-IT" dirty="0">
                <a:hlinkClick r:id="rId4"/>
              </a:rPr>
              <a:t>Visual Studio Code - Code Editing. Redefined</a:t>
            </a:r>
            <a:endParaRPr lang="en-US" dirty="0"/>
          </a:p>
          <a:p>
            <a:pPr lvl="1"/>
            <a:r>
              <a:rPr lang="en-US" dirty="0"/>
              <a:t>Install Unity Extension (VS Code)</a:t>
            </a:r>
          </a:p>
          <a:p>
            <a:endParaRPr lang="en-PK" dirty="0"/>
          </a:p>
        </p:txBody>
      </p:sp>
    </p:spTree>
    <p:extLst>
      <p:ext uri="{BB962C8B-B14F-4D97-AF65-F5344CB8AC3E}">
        <p14:creationId xmlns:p14="http://schemas.microsoft.com/office/powerpoint/2010/main" val="33815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AA11-E6C9-3AB6-0076-42D09D5599F0}"/>
              </a:ext>
            </a:extLst>
          </p:cNvPr>
          <p:cNvSpPr>
            <a:spLocks noGrp="1"/>
          </p:cNvSpPr>
          <p:nvPr>
            <p:ph type="title"/>
          </p:nvPr>
        </p:nvSpPr>
        <p:spPr/>
        <p:txBody>
          <a:bodyPr/>
          <a:lstStyle/>
          <a:p>
            <a:r>
              <a:rPr lang="en-US" dirty="0"/>
              <a:t>Create a new Unity Project</a:t>
            </a:r>
            <a:endParaRPr lang="en-PK" dirty="0"/>
          </a:p>
        </p:txBody>
      </p:sp>
      <p:sp>
        <p:nvSpPr>
          <p:cNvPr id="3" name="Content Placeholder 2">
            <a:extLst>
              <a:ext uri="{FF2B5EF4-FFF2-40B4-BE49-F238E27FC236}">
                <a16:creationId xmlns:a16="http://schemas.microsoft.com/office/drawing/2014/main" id="{945FFF45-EA7A-A0CA-C744-F7AB558D30A9}"/>
              </a:ext>
            </a:extLst>
          </p:cNvPr>
          <p:cNvSpPr>
            <a:spLocks noGrp="1"/>
          </p:cNvSpPr>
          <p:nvPr>
            <p:ph sz="half" idx="1"/>
          </p:nvPr>
        </p:nvSpPr>
        <p:spPr/>
        <p:txBody>
          <a:bodyPr/>
          <a:lstStyle/>
          <a:p>
            <a:r>
              <a:rPr lang="en-US" dirty="0"/>
              <a:t>Select the Unity version you’d like to use with the Editor Version dropdown (If you have multiple installs).  </a:t>
            </a:r>
            <a:endParaRPr lang="en-PK" dirty="0"/>
          </a:p>
        </p:txBody>
      </p:sp>
      <p:pic>
        <p:nvPicPr>
          <p:cNvPr id="8194" name="Picture 2">
            <a:extLst>
              <a:ext uri="{FF2B5EF4-FFF2-40B4-BE49-F238E27FC236}">
                <a16:creationId xmlns:a16="http://schemas.microsoft.com/office/drawing/2014/main" id="{6E7B44E7-EF26-AD3E-26BC-CDFE4184D3F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81527"/>
            <a:ext cx="5649913" cy="383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50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9345-FC93-B977-9C9E-121B0B739163}"/>
              </a:ext>
            </a:extLst>
          </p:cNvPr>
          <p:cNvSpPr>
            <a:spLocks noGrp="1"/>
          </p:cNvSpPr>
          <p:nvPr>
            <p:ph type="title"/>
          </p:nvPr>
        </p:nvSpPr>
        <p:spPr/>
        <p:txBody>
          <a:bodyPr/>
          <a:lstStyle/>
          <a:p>
            <a:r>
              <a:rPr lang="en-US" dirty="0"/>
              <a:t>Create a new Unity Project</a:t>
            </a:r>
            <a:endParaRPr lang="en-PK" dirty="0"/>
          </a:p>
        </p:txBody>
      </p:sp>
      <p:sp>
        <p:nvSpPr>
          <p:cNvPr id="3" name="Content Placeholder 2">
            <a:extLst>
              <a:ext uri="{FF2B5EF4-FFF2-40B4-BE49-F238E27FC236}">
                <a16:creationId xmlns:a16="http://schemas.microsoft.com/office/drawing/2014/main" id="{B084CE5B-D13F-FA6A-8EF6-814C6535A82E}"/>
              </a:ext>
            </a:extLst>
          </p:cNvPr>
          <p:cNvSpPr>
            <a:spLocks noGrp="1"/>
          </p:cNvSpPr>
          <p:nvPr>
            <p:ph sz="half" idx="1"/>
          </p:nvPr>
        </p:nvSpPr>
        <p:spPr/>
        <p:txBody>
          <a:bodyPr>
            <a:normAutofit fontScale="92500" lnSpcReduction="20000"/>
          </a:bodyPr>
          <a:lstStyle/>
          <a:p>
            <a:r>
              <a:rPr lang="en-US" dirty="0"/>
              <a:t>Select the Template that you want to use. (Your specific learning experience will include the required Template.)</a:t>
            </a:r>
          </a:p>
          <a:p>
            <a:endParaRPr lang="en-US" dirty="0"/>
          </a:p>
          <a:p>
            <a:r>
              <a:rPr lang="en-US" dirty="0"/>
              <a:t>Note: It may take a few moments for all the Templates to become visible in the available list. If a Template has a download icon (cloud with a down arrow), you’ll need to select this and download the Template or update it before you can use it.</a:t>
            </a:r>
            <a:endParaRPr lang="en-PK" dirty="0"/>
          </a:p>
        </p:txBody>
      </p:sp>
      <p:pic>
        <p:nvPicPr>
          <p:cNvPr id="9218" name="Picture 2">
            <a:extLst>
              <a:ext uri="{FF2B5EF4-FFF2-40B4-BE49-F238E27FC236}">
                <a16:creationId xmlns:a16="http://schemas.microsoft.com/office/drawing/2014/main" id="{4D10912C-D7F3-7148-E3CE-E19512A0872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81527"/>
            <a:ext cx="5649913" cy="383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814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1A92-BBED-E67C-3F66-FCD49ABE3A9C}"/>
              </a:ext>
            </a:extLst>
          </p:cNvPr>
          <p:cNvSpPr>
            <a:spLocks noGrp="1"/>
          </p:cNvSpPr>
          <p:nvPr>
            <p:ph type="title"/>
          </p:nvPr>
        </p:nvSpPr>
        <p:spPr/>
        <p:txBody>
          <a:bodyPr/>
          <a:lstStyle/>
          <a:p>
            <a:r>
              <a:rPr lang="en-US" dirty="0"/>
              <a:t>Create a new Unity Project</a:t>
            </a:r>
            <a:endParaRPr lang="en-PK" dirty="0"/>
          </a:p>
        </p:txBody>
      </p:sp>
      <p:sp>
        <p:nvSpPr>
          <p:cNvPr id="5" name="Content Placeholder 4">
            <a:extLst>
              <a:ext uri="{FF2B5EF4-FFF2-40B4-BE49-F238E27FC236}">
                <a16:creationId xmlns:a16="http://schemas.microsoft.com/office/drawing/2014/main" id="{2890008C-8795-5F19-805A-4812D157A046}"/>
              </a:ext>
            </a:extLst>
          </p:cNvPr>
          <p:cNvSpPr>
            <a:spLocks noGrp="1"/>
          </p:cNvSpPr>
          <p:nvPr>
            <p:ph idx="1"/>
          </p:nvPr>
        </p:nvSpPr>
        <p:spPr/>
        <p:txBody>
          <a:bodyPr/>
          <a:lstStyle/>
          <a:p>
            <a:r>
              <a:rPr lang="en-US" dirty="0"/>
              <a:t>Name your project and set the location.</a:t>
            </a:r>
          </a:p>
          <a:p>
            <a:r>
              <a:rPr lang="en-US" dirty="0"/>
              <a:t>Select Create Project. Your project will open in Unity Editor — don’t worry if this takes a few minutes.</a:t>
            </a:r>
          </a:p>
          <a:p>
            <a:r>
              <a:rPr lang="en-US" dirty="0"/>
              <a:t>Depending on the Template you select, you might see sample content. </a:t>
            </a:r>
          </a:p>
          <a:p>
            <a:pPr lvl="1"/>
            <a:r>
              <a:rPr lang="en-US" dirty="0"/>
              <a:t>If you don’t want to use this content, you can create a new Scene that only contains a Directional Light and Main Camera. </a:t>
            </a:r>
          </a:p>
          <a:p>
            <a:pPr lvl="1"/>
            <a:r>
              <a:rPr lang="en-US" dirty="0"/>
              <a:t>To create the new Scene, start at the Unity Editor’s main menu and select Assets &gt; Create &gt; Scene. Give your new Scene a name. </a:t>
            </a:r>
            <a:endParaRPr lang="en-PK" dirty="0"/>
          </a:p>
        </p:txBody>
      </p:sp>
    </p:spTree>
    <p:extLst>
      <p:ext uri="{BB962C8B-B14F-4D97-AF65-F5344CB8AC3E}">
        <p14:creationId xmlns:p14="http://schemas.microsoft.com/office/powerpoint/2010/main" val="3409996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DDBFD-DE5A-6E89-EBB8-D7F808E77349}"/>
              </a:ext>
            </a:extLst>
          </p:cNvPr>
          <p:cNvSpPr>
            <a:spLocks noGrp="1"/>
          </p:cNvSpPr>
          <p:nvPr>
            <p:ph type="title"/>
          </p:nvPr>
        </p:nvSpPr>
        <p:spPr/>
        <p:txBody>
          <a:bodyPr/>
          <a:lstStyle/>
          <a:p>
            <a:r>
              <a:rPr lang="en-US" dirty="0"/>
              <a:t>Create a new Scene</a:t>
            </a:r>
            <a:endParaRPr lang="en-PK" dirty="0"/>
          </a:p>
        </p:txBody>
      </p:sp>
      <p:sp>
        <p:nvSpPr>
          <p:cNvPr id="4" name="Content Placeholder 3">
            <a:extLst>
              <a:ext uri="{FF2B5EF4-FFF2-40B4-BE49-F238E27FC236}">
                <a16:creationId xmlns:a16="http://schemas.microsoft.com/office/drawing/2014/main" id="{EE054CA1-10F9-1C65-576D-461A72219536}"/>
              </a:ext>
            </a:extLst>
          </p:cNvPr>
          <p:cNvSpPr>
            <a:spLocks noGrp="1"/>
          </p:cNvSpPr>
          <p:nvPr>
            <p:ph sz="half" idx="1"/>
          </p:nvPr>
        </p:nvSpPr>
        <p:spPr/>
        <p:txBody>
          <a:bodyPr/>
          <a:lstStyle/>
          <a:p>
            <a:r>
              <a:rPr lang="en-US" dirty="0"/>
              <a:t>In the Unity Editor main menu, go to File &gt; New Scene.</a:t>
            </a:r>
          </a:p>
          <a:p>
            <a:r>
              <a:rPr lang="en-US" dirty="0"/>
              <a:t>Select your preferred scene template. Select Basic (URP) if you are unsure which one to use.</a:t>
            </a:r>
            <a:endParaRPr lang="en-PK" dirty="0"/>
          </a:p>
        </p:txBody>
      </p:sp>
      <p:pic>
        <p:nvPicPr>
          <p:cNvPr id="10242" name="Picture 2">
            <a:extLst>
              <a:ext uri="{FF2B5EF4-FFF2-40B4-BE49-F238E27FC236}">
                <a16:creationId xmlns:a16="http://schemas.microsoft.com/office/drawing/2014/main" id="{3640CC90-12A4-9F57-1799-6EFCF24A36B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89023" y="607998"/>
            <a:ext cx="2902099" cy="155583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a:extLst>
              <a:ext uri="{FF2B5EF4-FFF2-40B4-BE49-F238E27FC236}">
                <a16:creationId xmlns:a16="http://schemas.microsoft.com/office/drawing/2014/main" id="{B50A8D08-3E2D-95FF-30B3-B631E0B68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015" y="2275148"/>
            <a:ext cx="5640978" cy="445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018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512B-34F3-ABF4-FCCA-4E8F90A389FB}"/>
              </a:ext>
            </a:extLst>
          </p:cNvPr>
          <p:cNvSpPr>
            <a:spLocks noGrp="1"/>
          </p:cNvSpPr>
          <p:nvPr>
            <p:ph type="title"/>
          </p:nvPr>
        </p:nvSpPr>
        <p:spPr/>
        <p:txBody>
          <a:bodyPr/>
          <a:lstStyle/>
          <a:p>
            <a:r>
              <a:rPr lang="en-US" dirty="0"/>
              <a:t>Create a new Scene</a:t>
            </a:r>
            <a:endParaRPr lang="en-PK" dirty="0"/>
          </a:p>
        </p:txBody>
      </p:sp>
      <p:sp>
        <p:nvSpPr>
          <p:cNvPr id="3" name="Content Placeholder 2">
            <a:extLst>
              <a:ext uri="{FF2B5EF4-FFF2-40B4-BE49-F238E27FC236}">
                <a16:creationId xmlns:a16="http://schemas.microsoft.com/office/drawing/2014/main" id="{E77F0415-1E66-C6A0-94F2-E0DE4286CEF0}"/>
              </a:ext>
            </a:extLst>
          </p:cNvPr>
          <p:cNvSpPr>
            <a:spLocks noGrp="1"/>
          </p:cNvSpPr>
          <p:nvPr>
            <p:ph sz="half" idx="1"/>
          </p:nvPr>
        </p:nvSpPr>
        <p:spPr/>
        <p:txBody>
          <a:bodyPr/>
          <a:lstStyle/>
          <a:p>
            <a:r>
              <a:rPr lang="en-US" dirty="0"/>
              <a:t>Give your new scene a name and select a location to save it. The Scenes folder inside your project is the best option to keep everything neat and easy to manage.</a:t>
            </a:r>
            <a:endParaRPr lang="en-PK" dirty="0"/>
          </a:p>
        </p:txBody>
      </p:sp>
      <p:pic>
        <p:nvPicPr>
          <p:cNvPr id="11266" name="Picture 2">
            <a:extLst>
              <a:ext uri="{FF2B5EF4-FFF2-40B4-BE49-F238E27FC236}">
                <a16:creationId xmlns:a16="http://schemas.microsoft.com/office/drawing/2014/main" id="{B1A946C8-D84B-955E-B20D-4A6A839FEAB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04509"/>
            <a:ext cx="5649913" cy="3993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952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13E1-E184-E8D0-8515-0AD1610D7BF4}"/>
              </a:ext>
            </a:extLst>
          </p:cNvPr>
          <p:cNvSpPr>
            <a:spLocks noGrp="1"/>
          </p:cNvSpPr>
          <p:nvPr>
            <p:ph type="title"/>
          </p:nvPr>
        </p:nvSpPr>
        <p:spPr/>
        <p:txBody>
          <a:bodyPr/>
          <a:lstStyle/>
          <a:p>
            <a:r>
              <a:rPr lang="en-US" dirty="0"/>
              <a:t>Create a new Scene</a:t>
            </a:r>
            <a:endParaRPr lang="en-PK" dirty="0"/>
          </a:p>
        </p:txBody>
      </p:sp>
      <p:sp>
        <p:nvSpPr>
          <p:cNvPr id="3" name="Content Placeholder 2">
            <a:extLst>
              <a:ext uri="{FF2B5EF4-FFF2-40B4-BE49-F238E27FC236}">
                <a16:creationId xmlns:a16="http://schemas.microsoft.com/office/drawing/2014/main" id="{618E0B7E-9E9A-EE06-5128-16533F1BD82A}"/>
              </a:ext>
            </a:extLst>
          </p:cNvPr>
          <p:cNvSpPr>
            <a:spLocks noGrp="1"/>
          </p:cNvSpPr>
          <p:nvPr>
            <p:ph sz="half" idx="1"/>
          </p:nvPr>
        </p:nvSpPr>
        <p:spPr/>
        <p:txBody>
          <a:bodyPr>
            <a:normAutofit fontScale="92500" lnSpcReduction="10000"/>
          </a:bodyPr>
          <a:lstStyle/>
          <a:p>
            <a:r>
              <a:rPr lang="en-US" dirty="0"/>
              <a:t>Your new scene contains a camera (Main Camera) and a default sun (Directional Light) in the Hierarchy. </a:t>
            </a:r>
          </a:p>
          <a:p>
            <a:r>
              <a:rPr lang="en-US" dirty="0"/>
              <a:t>Both these </a:t>
            </a:r>
            <a:r>
              <a:rPr lang="en-US" dirty="0" err="1"/>
              <a:t>GameObjects</a:t>
            </a:r>
            <a:r>
              <a:rPr lang="en-US" dirty="0"/>
              <a:t> also have icons that represent them in the scene. </a:t>
            </a:r>
          </a:p>
          <a:p>
            <a:r>
              <a:rPr lang="en-US" dirty="0"/>
              <a:t>You can adjust the size of the icons or switch them off by using the Gizmo visibility toggle at the top right of the Scene view window. </a:t>
            </a:r>
            <a:endParaRPr lang="en-PK" dirty="0"/>
          </a:p>
        </p:txBody>
      </p:sp>
      <p:pic>
        <p:nvPicPr>
          <p:cNvPr id="12290" name="Picture 2">
            <a:extLst>
              <a:ext uri="{FF2B5EF4-FFF2-40B4-BE49-F238E27FC236}">
                <a16:creationId xmlns:a16="http://schemas.microsoft.com/office/drawing/2014/main" id="{52BA8528-6866-1A35-138A-21558B798E0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865828"/>
            <a:ext cx="5649913" cy="42709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789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A1FD-C5CC-EC76-5385-25DFE92BA1AE}"/>
              </a:ext>
            </a:extLst>
          </p:cNvPr>
          <p:cNvSpPr>
            <a:spLocks noGrp="1"/>
          </p:cNvSpPr>
          <p:nvPr>
            <p:ph type="title"/>
          </p:nvPr>
        </p:nvSpPr>
        <p:spPr/>
        <p:txBody>
          <a:bodyPr/>
          <a:lstStyle/>
          <a:p>
            <a:r>
              <a:rPr lang="en-US" dirty="0"/>
              <a:t>Create a new Scene</a:t>
            </a:r>
            <a:endParaRPr lang="en-PK" dirty="0"/>
          </a:p>
        </p:txBody>
      </p:sp>
      <p:sp>
        <p:nvSpPr>
          <p:cNvPr id="3" name="Content Placeholder 2">
            <a:extLst>
              <a:ext uri="{FF2B5EF4-FFF2-40B4-BE49-F238E27FC236}">
                <a16:creationId xmlns:a16="http://schemas.microsoft.com/office/drawing/2014/main" id="{E828E23B-4EF2-0E5D-B66F-51E8828D8704}"/>
              </a:ext>
            </a:extLst>
          </p:cNvPr>
          <p:cNvSpPr>
            <a:spLocks noGrp="1"/>
          </p:cNvSpPr>
          <p:nvPr>
            <p:ph sz="half" idx="1"/>
          </p:nvPr>
        </p:nvSpPr>
        <p:spPr/>
        <p:txBody>
          <a:bodyPr/>
          <a:lstStyle/>
          <a:p>
            <a:r>
              <a:rPr lang="en-US" dirty="0"/>
              <a:t>If you wish to keep the Gizmos but adjust their size, use the slider under the dropdown option on the Gizmo visibility toggle.</a:t>
            </a:r>
            <a:endParaRPr lang="en-PK" dirty="0"/>
          </a:p>
        </p:txBody>
      </p:sp>
      <p:pic>
        <p:nvPicPr>
          <p:cNvPr id="13314" name="Picture 2">
            <a:extLst>
              <a:ext uri="{FF2B5EF4-FFF2-40B4-BE49-F238E27FC236}">
                <a16:creationId xmlns:a16="http://schemas.microsoft.com/office/drawing/2014/main" id="{D8A3CA1F-5595-2D1E-5ECE-DC8D58E3546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50781" y="2870936"/>
            <a:ext cx="3892750" cy="2260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123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7F8C-AF37-E458-0684-99032F523555}"/>
              </a:ext>
            </a:extLst>
          </p:cNvPr>
          <p:cNvSpPr>
            <a:spLocks noGrp="1"/>
          </p:cNvSpPr>
          <p:nvPr>
            <p:ph type="title"/>
          </p:nvPr>
        </p:nvSpPr>
        <p:spPr/>
        <p:txBody>
          <a:bodyPr/>
          <a:lstStyle/>
          <a:p>
            <a:r>
              <a:rPr lang="en-US" dirty="0"/>
              <a:t>Install Packages via Package Manager</a:t>
            </a:r>
            <a:endParaRPr lang="en-PK" dirty="0"/>
          </a:p>
        </p:txBody>
      </p:sp>
      <p:sp>
        <p:nvSpPr>
          <p:cNvPr id="3" name="Content Placeholder 2">
            <a:extLst>
              <a:ext uri="{FF2B5EF4-FFF2-40B4-BE49-F238E27FC236}">
                <a16:creationId xmlns:a16="http://schemas.microsoft.com/office/drawing/2014/main" id="{E9F48779-A207-B134-4FD1-3DF6391BC53B}"/>
              </a:ext>
            </a:extLst>
          </p:cNvPr>
          <p:cNvSpPr>
            <a:spLocks noGrp="1"/>
          </p:cNvSpPr>
          <p:nvPr>
            <p:ph sz="half" idx="1"/>
          </p:nvPr>
        </p:nvSpPr>
        <p:spPr/>
        <p:txBody>
          <a:bodyPr>
            <a:normAutofit fontScale="92500" lnSpcReduction="10000"/>
          </a:bodyPr>
          <a:lstStyle/>
          <a:p>
            <a:r>
              <a:rPr lang="en-US" dirty="0"/>
              <a:t>Open Unity Editor, if you haven’t already done so.</a:t>
            </a:r>
          </a:p>
          <a:p>
            <a:r>
              <a:rPr lang="en-US" dirty="0"/>
              <a:t>In the top menu, go to Window &gt; Package Manager. </a:t>
            </a:r>
          </a:p>
          <a:p>
            <a:r>
              <a:rPr lang="en-US" dirty="0"/>
              <a:t>Browse the Unity Registry (default view) or use the search bar to find the package that you want to install.</a:t>
            </a:r>
          </a:p>
          <a:p>
            <a:r>
              <a:rPr lang="en-US" dirty="0"/>
              <a:t>When you’ve found your required package, select Install to install it in your Unity project.</a:t>
            </a:r>
            <a:endParaRPr lang="en-PK" dirty="0"/>
          </a:p>
        </p:txBody>
      </p:sp>
      <p:pic>
        <p:nvPicPr>
          <p:cNvPr id="14338" name="Picture 2">
            <a:extLst>
              <a:ext uri="{FF2B5EF4-FFF2-40B4-BE49-F238E27FC236}">
                <a16:creationId xmlns:a16="http://schemas.microsoft.com/office/drawing/2014/main" id="{23AFBB8C-0472-BC5D-D252-2803DEB9F7B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050804" y="1287484"/>
            <a:ext cx="3952875" cy="186127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473C3B57-E51A-5E59-C252-593327B3B3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4912" y="3381385"/>
            <a:ext cx="5304658" cy="3349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6219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C1D58-4F34-8724-E2BC-C5B1055D57DD}"/>
              </a:ext>
            </a:extLst>
          </p:cNvPr>
          <p:cNvSpPr>
            <a:spLocks noGrp="1"/>
          </p:cNvSpPr>
          <p:nvPr>
            <p:ph type="title"/>
          </p:nvPr>
        </p:nvSpPr>
        <p:spPr/>
        <p:txBody>
          <a:bodyPr/>
          <a:lstStyle/>
          <a:p>
            <a:r>
              <a:rPr lang="en-US" dirty="0"/>
              <a:t>Update a package in your Unity project</a:t>
            </a:r>
            <a:endParaRPr lang="en-PK" dirty="0"/>
          </a:p>
        </p:txBody>
      </p:sp>
      <p:sp>
        <p:nvSpPr>
          <p:cNvPr id="3" name="Content Placeholder 2">
            <a:extLst>
              <a:ext uri="{FF2B5EF4-FFF2-40B4-BE49-F238E27FC236}">
                <a16:creationId xmlns:a16="http://schemas.microsoft.com/office/drawing/2014/main" id="{657294C4-EBCB-80BD-1543-013BA1E65EE0}"/>
              </a:ext>
            </a:extLst>
          </p:cNvPr>
          <p:cNvSpPr>
            <a:spLocks noGrp="1"/>
          </p:cNvSpPr>
          <p:nvPr>
            <p:ph sz="half" idx="1"/>
          </p:nvPr>
        </p:nvSpPr>
        <p:spPr/>
        <p:txBody>
          <a:bodyPr>
            <a:normAutofit lnSpcReduction="10000"/>
          </a:bodyPr>
          <a:lstStyle/>
          <a:p>
            <a:r>
              <a:rPr lang="en-US" dirty="0"/>
              <a:t>Open Unity Editor, if you haven’t already done so.</a:t>
            </a:r>
          </a:p>
          <a:p>
            <a:r>
              <a:rPr lang="en-US" dirty="0"/>
              <a:t>In the top menu, go to Window &gt; Package Manager. </a:t>
            </a:r>
          </a:p>
          <a:p>
            <a:r>
              <a:rPr lang="en-US" dirty="0"/>
              <a:t>In the left-hand corner of the window, select the package scope drop-down menu and choose In Project.</a:t>
            </a:r>
          </a:p>
          <a:p>
            <a:pPr lvl="1"/>
            <a:r>
              <a:rPr lang="en-US" dirty="0"/>
              <a:t>This view lists all the packages that are currently in your Unity project.</a:t>
            </a:r>
            <a:endParaRPr lang="en-PK" dirty="0"/>
          </a:p>
        </p:txBody>
      </p:sp>
      <p:pic>
        <p:nvPicPr>
          <p:cNvPr id="15362" name="Picture 2">
            <a:extLst>
              <a:ext uri="{FF2B5EF4-FFF2-40B4-BE49-F238E27FC236}">
                <a16:creationId xmlns:a16="http://schemas.microsoft.com/office/drawing/2014/main" id="{17E7FC33-0474-F182-3307-B0DCAC84891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75323" y="1324099"/>
            <a:ext cx="4141839" cy="1950251"/>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5C9F0955-7F64-AEF4-49DC-9269226A0A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4142" y="3583651"/>
            <a:ext cx="31242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2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89695-E2F4-C7DD-85A8-2A930E4B84B6}"/>
              </a:ext>
            </a:extLst>
          </p:cNvPr>
          <p:cNvSpPr>
            <a:spLocks noGrp="1"/>
          </p:cNvSpPr>
          <p:nvPr>
            <p:ph type="title"/>
          </p:nvPr>
        </p:nvSpPr>
        <p:spPr/>
        <p:txBody>
          <a:bodyPr/>
          <a:lstStyle/>
          <a:p>
            <a:r>
              <a:rPr lang="en-US" dirty="0"/>
              <a:t>Update a package in your Unity project</a:t>
            </a:r>
            <a:endParaRPr lang="en-PK" dirty="0"/>
          </a:p>
        </p:txBody>
      </p:sp>
      <p:sp>
        <p:nvSpPr>
          <p:cNvPr id="3" name="Content Placeholder 2">
            <a:extLst>
              <a:ext uri="{FF2B5EF4-FFF2-40B4-BE49-F238E27FC236}">
                <a16:creationId xmlns:a16="http://schemas.microsoft.com/office/drawing/2014/main" id="{F5281C6F-AF77-1110-2EA5-5B29D1943637}"/>
              </a:ext>
            </a:extLst>
          </p:cNvPr>
          <p:cNvSpPr>
            <a:spLocks noGrp="1"/>
          </p:cNvSpPr>
          <p:nvPr>
            <p:ph sz="half" idx="1"/>
          </p:nvPr>
        </p:nvSpPr>
        <p:spPr/>
        <p:txBody>
          <a:bodyPr/>
          <a:lstStyle/>
          <a:p>
            <a:r>
              <a:rPr lang="en-US" dirty="0"/>
              <a:t>Select the relevant package from the list available. Tip: An arrow icon indicates packages with an update available.  </a:t>
            </a:r>
          </a:p>
          <a:p>
            <a:r>
              <a:rPr lang="en-US" dirty="0"/>
              <a:t>Select Update to [version number].</a:t>
            </a:r>
            <a:endParaRPr lang="en-PK" dirty="0"/>
          </a:p>
        </p:txBody>
      </p:sp>
      <p:pic>
        <p:nvPicPr>
          <p:cNvPr id="16386" name="Picture 2">
            <a:extLst>
              <a:ext uri="{FF2B5EF4-FFF2-40B4-BE49-F238E27FC236}">
                <a16:creationId xmlns:a16="http://schemas.microsoft.com/office/drawing/2014/main" id="{0FDBF0BF-BA29-D6DD-6343-E35E8BA042F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17476"/>
            <a:ext cx="5649913" cy="356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26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9AEF-DEC3-A56C-D07E-21D79CF7D6F1}"/>
              </a:ext>
            </a:extLst>
          </p:cNvPr>
          <p:cNvSpPr>
            <a:spLocks noGrp="1"/>
          </p:cNvSpPr>
          <p:nvPr>
            <p:ph type="title"/>
          </p:nvPr>
        </p:nvSpPr>
        <p:spPr/>
        <p:txBody>
          <a:bodyPr/>
          <a:lstStyle/>
          <a:p>
            <a:r>
              <a:rPr lang="en-US" dirty="0"/>
              <a:t>Unity Hub</a:t>
            </a:r>
            <a:endParaRPr lang="en-PK" dirty="0"/>
          </a:p>
        </p:txBody>
      </p:sp>
      <p:sp>
        <p:nvSpPr>
          <p:cNvPr id="3" name="Content Placeholder 2">
            <a:extLst>
              <a:ext uri="{FF2B5EF4-FFF2-40B4-BE49-F238E27FC236}">
                <a16:creationId xmlns:a16="http://schemas.microsoft.com/office/drawing/2014/main" id="{3B07BBBB-CECB-84C0-9FAE-510FC5148F5B}"/>
              </a:ext>
            </a:extLst>
          </p:cNvPr>
          <p:cNvSpPr>
            <a:spLocks noGrp="1"/>
          </p:cNvSpPr>
          <p:nvPr>
            <p:ph idx="1"/>
          </p:nvPr>
        </p:nvSpPr>
        <p:spPr/>
        <p:txBody>
          <a:bodyPr/>
          <a:lstStyle/>
          <a:p>
            <a:r>
              <a:rPr lang="en-US" dirty="0"/>
              <a:t>The Unity Hub is an essential tool for managing the projects you build, and ever-improving versions of the Unity Editor. </a:t>
            </a:r>
          </a:p>
          <a:p>
            <a:r>
              <a:rPr lang="en-US" dirty="0"/>
              <a:t>The Hub brings together several Unity tools and resources that will keep you organized and up to date.</a:t>
            </a:r>
          </a:p>
        </p:txBody>
      </p:sp>
    </p:spTree>
    <p:extLst>
      <p:ext uri="{BB962C8B-B14F-4D97-AF65-F5344CB8AC3E}">
        <p14:creationId xmlns:p14="http://schemas.microsoft.com/office/powerpoint/2010/main" val="49566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7BF2-BB0E-9ACA-03C4-1EED05664642}"/>
              </a:ext>
            </a:extLst>
          </p:cNvPr>
          <p:cNvSpPr>
            <a:spLocks noGrp="1"/>
          </p:cNvSpPr>
          <p:nvPr>
            <p:ph type="title"/>
          </p:nvPr>
        </p:nvSpPr>
        <p:spPr/>
        <p:txBody>
          <a:bodyPr/>
          <a:lstStyle/>
          <a:p>
            <a:r>
              <a:rPr lang="en-US" dirty="0"/>
              <a:t>Import assets from the Asset Store</a:t>
            </a:r>
            <a:endParaRPr lang="en-PK" dirty="0"/>
          </a:p>
        </p:txBody>
      </p:sp>
      <p:sp>
        <p:nvSpPr>
          <p:cNvPr id="3" name="Content Placeholder 2">
            <a:extLst>
              <a:ext uri="{FF2B5EF4-FFF2-40B4-BE49-F238E27FC236}">
                <a16:creationId xmlns:a16="http://schemas.microsoft.com/office/drawing/2014/main" id="{8B34E919-10DF-6147-4261-F37FC73BF61E}"/>
              </a:ext>
            </a:extLst>
          </p:cNvPr>
          <p:cNvSpPr>
            <a:spLocks noGrp="1"/>
          </p:cNvSpPr>
          <p:nvPr>
            <p:ph sz="half" idx="1"/>
          </p:nvPr>
        </p:nvSpPr>
        <p:spPr/>
        <p:txBody>
          <a:bodyPr/>
          <a:lstStyle/>
          <a:p>
            <a:r>
              <a:rPr lang="en-US" dirty="0"/>
              <a:t>Open the project in Unity Editor.</a:t>
            </a:r>
          </a:p>
          <a:p>
            <a:r>
              <a:rPr lang="en-US" dirty="0"/>
              <a:t>In your internet browser, go to the Asset Store and find the package you want to download.</a:t>
            </a:r>
          </a:p>
          <a:p>
            <a:r>
              <a:rPr lang="en-US" dirty="0"/>
              <a:t>Select Add to My Assets. </a:t>
            </a:r>
          </a:p>
          <a:p>
            <a:r>
              <a:rPr lang="en-US" dirty="0"/>
              <a:t>When the completion dialog window opens, select Open in Unity.</a:t>
            </a:r>
            <a:endParaRPr lang="en-PK" dirty="0"/>
          </a:p>
        </p:txBody>
      </p:sp>
      <p:pic>
        <p:nvPicPr>
          <p:cNvPr id="17410" name="Picture 2">
            <a:extLst>
              <a:ext uri="{FF2B5EF4-FFF2-40B4-BE49-F238E27FC236}">
                <a16:creationId xmlns:a16="http://schemas.microsoft.com/office/drawing/2014/main" id="{C7407C58-5F39-E2ED-1507-95B4D98E0AE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63207" y="1354756"/>
            <a:ext cx="4428571" cy="2933333"/>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211FE2CA-229B-2ADC-82AE-6615B7827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136740"/>
            <a:ext cx="5869858" cy="495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979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F145-866C-CB6B-9FD9-302766195C51}"/>
              </a:ext>
            </a:extLst>
          </p:cNvPr>
          <p:cNvSpPr>
            <a:spLocks noGrp="1"/>
          </p:cNvSpPr>
          <p:nvPr>
            <p:ph type="title"/>
          </p:nvPr>
        </p:nvSpPr>
        <p:spPr/>
        <p:txBody>
          <a:bodyPr/>
          <a:lstStyle/>
          <a:p>
            <a:r>
              <a:rPr lang="en-US" dirty="0"/>
              <a:t>Import assets from the Asset Store</a:t>
            </a:r>
            <a:endParaRPr lang="en-PK" dirty="0"/>
          </a:p>
        </p:txBody>
      </p:sp>
      <p:sp>
        <p:nvSpPr>
          <p:cNvPr id="3" name="Content Placeholder 2">
            <a:extLst>
              <a:ext uri="{FF2B5EF4-FFF2-40B4-BE49-F238E27FC236}">
                <a16:creationId xmlns:a16="http://schemas.microsoft.com/office/drawing/2014/main" id="{00262AB7-D5F3-6E8E-F4E2-2F47A71A0D41}"/>
              </a:ext>
            </a:extLst>
          </p:cNvPr>
          <p:cNvSpPr>
            <a:spLocks noGrp="1"/>
          </p:cNvSpPr>
          <p:nvPr>
            <p:ph sz="half" idx="1"/>
          </p:nvPr>
        </p:nvSpPr>
        <p:spPr/>
        <p:txBody>
          <a:bodyPr/>
          <a:lstStyle/>
          <a:p>
            <a:r>
              <a:rPr lang="en-US" dirty="0"/>
              <a:t>The package will open in the Package Manager window.</a:t>
            </a:r>
          </a:p>
          <a:p>
            <a:r>
              <a:rPr lang="en-US" dirty="0"/>
              <a:t>Select Download. If you previously downloaded the assets, you will go straight to the next step in this process. </a:t>
            </a:r>
            <a:endParaRPr lang="en-PK" dirty="0"/>
          </a:p>
        </p:txBody>
      </p:sp>
      <p:pic>
        <p:nvPicPr>
          <p:cNvPr id="18434" name="Picture 2">
            <a:extLst>
              <a:ext uri="{FF2B5EF4-FFF2-40B4-BE49-F238E27FC236}">
                <a16:creationId xmlns:a16="http://schemas.microsoft.com/office/drawing/2014/main" id="{B527D049-072B-600D-F4DC-93C0474E973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17476"/>
            <a:ext cx="5649913" cy="3567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083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3578-8E5D-DFCA-90BF-C4CABC30FC97}"/>
              </a:ext>
            </a:extLst>
          </p:cNvPr>
          <p:cNvSpPr>
            <a:spLocks noGrp="1"/>
          </p:cNvSpPr>
          <p:nvPr>
            <p:ph type="title"/>
          </p:nvPr>
        </p:nvSpPr>
        <p:spPr/>
        <p:txBody>
          <a:bodyPr/>
          <a:lstStyle/>
          <a:p>
            <a:r>
              <a:rPr lang="en-US" dirty="0"/>
              <a:t>Import assets from the Asset Store</a:t>
            </a:r>
            <a:endParaRPr lang="en-PK" dirty="0"/>
          </a:p>
        </p:txBody>
      </p:sp>
      <p:sp>
        <p:nvSpPr>
          <p:cNvPr id="3" name="Content Placeholder 2">
            <a:extLst>
              <a:ext uri="{FF2B5EF4-FFF2-40B4-BE49-F238E27FC236}">
                <a16:creationId xmlns:a16="http://schemas.microsoft.com/office/drawing/2014/main" id="{413DE315-5E92-7CE3-2BD5-E83E30411CA7}"/>
              </a:ext>
            </a:extLst>
          </p:cNvPr>
          <p:cNvSpPr>
            <a:spLocks noGrp="1"/>
          </p:cNvSpPr>
          <p:nvPr>
            <p:ph sz="half" idx="1"/>
          </p:nvPr>
        </p:nvSpPr>
        <p:spPr/>
        <p:txBody>
          <a:bodyPr/>
          <a:lstStyle/>
          <a:p>
            <a:r>
              <a:rPr lang="en-US" dirty="0"/>
              <a:t>Select Import.</a:t>
            </a:r>
          </a:p>
          <a:p>
            <a:r>
              <a:rPr lang="en-US" dirty="0"/>
              <a:t>A dialog window will warn you about overwriting your project settings — if you haven't customized your project settings, you can ignore this warning. To proceed, select Import. </a:t>
            </a:r>
            <a:endParaRPr lang="en-PK" dirty="0"/>
          </a:p>
        </p:txBody>
      </p:sp>
      <p:pic>
        <p:nvPicPr>
          <p:cNvPr id="19458" name="Picture 2">
            <a:extLst>
              <a:ext uri="{FF2B5EF4-FFF2-40B4-BE49-F238E27FC236}">
                <a16:creationId xmlns:a16="http://schemas.microsoft.com/office/drawing/2014/main" id="{95AD5B34-536B-168B-A032-6AF74C7CFAC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63264" y="1322741"/>
            <a:ext cx="5649913" cy="3567635"/>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87CF28A6-E16F-4948-F8CD-B769FA42C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411" y="5026511"/>
            <a:ext cx="3771900" cy="149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736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FDBAD-8522-5A38-014E-F46C6B92D902}"/>
              </a:ext>
            </a:extLst>
          </p:cNvPr>
          <p:cNvSpPr>
            <a:spLocks noGrp="1"/>
          </p:cNvSpPr>
          <p:nvPr>
            <p:ph type="title"/>
          </p:nvPr>
        </p:nvSpPr>
        <p:spPr/>
        <p:txBody>
          <a:bodyPr/>
          <a:lstStyle/>
          <a:p>
            <a:r>
              <a:rPr lang="en-US" dirty="0"/>
              <a:t>Import assets from the Asset Store</a:t>
            </a:r>
            <a:endParaRPr lang="en-PK" dirty="0"/>
          </a:p>
        </p:txBody>
      </p:sp>
      <p:sp>
        <p:nvSpPr>
          <p:cNvPr id="6" name="Content Placeholder 5">
            <a:extLst>
              <a:ext uri="{FF2B5EF4-FFF2-40B4-BE49-F238E27FC236}">
                <a16:creationId xmlns:a16="http://schemas.microsoft.com/office/drawing/2014/main" id="{97776720-BDBC-444B-7751-73A594703DE9}"/>
              </a:ext>
            </a:extLst>
          </p:cNvPr>
          <p:cNvSpPr>
            <a:spLocks noGrp="1"/>
          </p:cNvSpPr>
          <p:nvPr>
            <p:ph idx="1"/>
          </p:nvPr>
        </p:nvSpPr>
        <p:spPr/>
        <p:txBody>
          <a:bodyPr/>
          <a:lstStyle/>
          <a:p>
            <a:r>
              <a:rPr lang="en-US" dirty="0"/>
              <a:t>Another dialog window may warn you that there are Package Manager dependencies — if so, select Install/Upgrade.</a:t>
            </a:r>
          </a:p>
          <a:p>
            <a:r>
              <a:rPr lang="en-US" dirty="0"/>
              <a:t>The Import Unity Package window will open, listing the contents of the package. In most cases, you will want to keep all of the contents of the asset package selected. In the lower right corner of the window, select Import.</a:t>
            </a:r>
          </a:p>
          <a:p>
            <a:r>
              <a:rPr lang="en-US" dirty="0"/>
              <a:t>The assets will be added to the Assets folder of your Unity project. When this process is completed, close the Package Manager window and return to your learning experience.</a:t>
            </a:r>
            <a:endParaRPr lang="en-PK" dirty="0"/>
          </a:p>
        </p:txBody>
      </p:sp>
    </p:spTree>
    <p:extLst>
      <p:ext uri="{BB962C8B-B14F-4D97-AF65-F5344CB8AC3E}">
        <p14:creationId xmlns:p14="http://schemas.microsoft.com/office/powerpoint/2010/main" val="308415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2393A-FA15-0667-42C1-CD9995BCDC6C}"/>
              </a:ext>
            </a:extLst>
          </p:cNvPr>
          <p:cNvSpPr>
            <a:spLocks noGrp="1"/>
          </p:cNvSpPr>
          <p:nvPr>
            <p:ph type="title"/>
          </p:nvPr>
        </p:nvSpPr>
        <p:spPr/>
        <p:txBody>
          <a:bodyPr/>
          <a:lstStyle/>
          <a:p>
            <a:r>
              <a:rPr lang="en-US" dirty="0"/>
              <a:t>Import a local asset package</a:t>
            </a:r>
            <a:endParaRPr lang="en-PK" dirty="0"/>
          </a:p>
        </p:txBody>
      </p:sp>
      <p:sp>
        <p:nvSpPr>
          <p:cNvPr id="3" name="Content Placeholder 2">
            <a:extLst>
              <a:ext uri="{FF2B5EF4-FFF2-40B4-BE49-F238E27FC236}">
                <a16:creationId xmlns:a16="http://schemas.microsoft.com/office/drawing/2014/main" id="{71FF37C7-AB48-109E-0420-733548A864CE}"/>
              </a:ext>
            </a:extLst>
          </p:cNvPr>
          <p:cNvSpPr>
            <a:spLocks noGrp="1"/>
          </p:cNvSpPr>
          <p:nvPr>
            <p:ph idx="1"/>
          </p:nvPr>
        </p:nvSpPr>
        <p:spPr/>
        <p:txBody>
          <a:bodyPr/>
          <a:lstStyle/>
          <a:p>
            <a:r>
              <a:rPr lang="en-US" dirty="0"/>
              <a:t>Open the project in the Unity Editor.</a:t>
            </a:r>
          </a:p>
          <a:p>
            <a:r>
              <a:rPr lang="en-US" dirty="0"/>
              <a:t>In the top menu, go to Assets &gt; Import Package &gt; Custom Package.</a:t>
            </a:r>
          </a:p>
          <a:p>
            <a:r>
              <a:rPr lang="en-US" dirty="0"/>
              <a:t>In the file browser window, navigate to the .</a:t>
            </a:r>
            <a:r>
              <a:rPr lang="en-US" dirty="0" err="1"/>
              <a:t>unitypackage</a:t>
            </a:r>
            <a:r>
              <a:rPr lang="en-US" dirty="0"/>
              <a:t> file you want to import and select Open.</a:t>
            </a:r>
          </a:p>
          <a:p>
            <a:r>
              <a:rPr lang="en-US" dirty="0"/>
              <a:t>Select Import to import the assets to your project. You can find them by going to the Project window and opening the Assets folder.</a:t>
            </a:r>
            <a:endParaRPr lang="en-PK" dirty="0"/>
          </a:p>
        </p:txBody>
      </p:sp>
    </p:spTree>
    <p:extLst>
      <p:ext uri="{BB962C8B-B14F-4D97-AF65-F5344CB8AC3E}">
        <p14:creationId xmlns:p14="http://schemas.microsoft.com/office/powerpoint/2010/main" val="1501561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4347-BCFE-B8D2-5DD4-ECCF1B7BC81A}"/>
              </a:ext>
            </a:extLst>
          </p:cNvPr>
          <p:cNvSpPr>
            <a:spLocks noGrp="1"/>
          </p:cNvSpPr>
          <p:nvPr>
            <p:ph type="title"/>
          </p:nvPr>
        </p:nvSpPr>
        <p:spPr/>
        <p:txBody>
          <a:bodyPr/>
          <a:lstStyle/>
          <a:p>
            <a:r>
              <a:rPr lang="en-US" dirty="0"/>
              <a:t>Import individual assets from your computer</a:t>
            </a:r>
            <a:endParaRPr lang="en-PK" dirty="0"/>
          </a:p>
        </p:txBody>
      </p:sp>
      <p:sp>
        <p:nvSpPr>
          <p:cNvPr id="3" name="Content Placeholder 2">
            <a:extLst>
              <a:ext uri="{FF2B5EF4-FFF2-40B4-BE49-F238E27FC236}">
                <a16:creationId xmlns:a16="http://schemas.microsoft.com/office/drawing/2014/main" id="{3D23CFD2-0CB0-9B4E-E7F1-9EE08E823735}"/>
              </a:ext>
            </a:extLst>
          </p:cNvPr>
          <p:cNvSpPr>
            <a:spLocks noGrp="1"/>
          </p:cNvSpPr>
          <p:nvPr>
            <p:ph idx="1"/>
          </p:nvPr>
        </p:nvSpPr>
        <p:spPr/>
        <p:txBody>
          <a:bodyPr>
            <a:normAutofit/>
          </a:bodyPr>
          <a:lstStyle/>
          <a:p>
            <a:r>
              <a:rPr lang="en-US" dirty="0"/>
              <a:t>In your file browser window, navigate to the file that you want to import.</a:t>
            </a:r>
          </a:p>
          <a:p>
            <a:r>
              <a:rPr lang="en-US" dirty="0"/>
              <a:t>Open your project in Unity Editor.</a:t>
            </a:r>
          </a:p>
          <a:p>
            <a:r>
              <a:rPr lang="en-US" dirty="0"/>
              <a:t>Drag the file from the file browser into the Project window in the Editor. This will copy the file into the Unity project’s Assets folder.</a:t>
            </a:r>
          </a:p>
        </p:txBody>
      </p:sp>
    </p:spTree>
    <p:extLst>
      <p:ext uri="{BB962C8B-B14F-4D97-AF65-F5344CB8AC3E}">
        <p14:creationId xmlns:p14="http://schemas.microsoft.com/office/powerpoint/2010/main" val="21576933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85BB83-4C0B-066C-E0C3-2DA1B1BE1B8D}"/>
              </a:ext>
            </a:extLst>
          </p:cNvPr>
          <p:cNvSpPr>
            <a:spLocks noGrp="1"/>
          </p:cNvSpPr>
          <p:nvPr>
            <p:ph type="title"/>
          </p:nvPr>
        </p:nvSpPr>
        <p:spPr/>
        <p:txBody>
          <a:bodyPr/>
          <a:lstStyle/>
          <a:p>
            <a:r>
              <a:rPr lang="en-US" dirty="0"/>
              <a:t>Introduction to Unity</a:t>
            </a:r>
            <a:endParaRPr lang="en-PK" dirty="0"/>
          </a:p>
        </p:txBody>
      </p:sp>
    </p:spTree>
    <p:extLst>
      <p:ext uri="{BB962C8B-B14F-4D97-AF65-F5344CB8AC3E}">
        <p14:creationId xmlns:p14="http://schemas.microsoft.com/office/powerpoint/2010/main" val="38299667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B82292-9B7A-C9B1-1E59-F1C1FE4254DB}"/>
              </a:ext>
            </a:extLst>
          </p:cNvPr>
          <p:cNvSpPr>
            <a:spLocks noGrp="1"/>
          </p:cNvSpPr>
          <p:nvPr>
            <p:ph type="title"/>
          </p:nvPr>
        </p:nvSpPr>
        <p:spPr/>
        <p:txBody>
          <a:bodyPr/>
          <a:lstStyle/>
          <a:p>
            <a:r>
              <a:rPr lang="en-US" dirty="0" err="1"/>
              <a:t>GameObject</a:t>
            </a:r>
            <a:r>
              <a:rPr lang="en-US" dirty="0"/>
              <a:t> &amp; Components</a:t>
            </a:r>
            <a:endParaRPr lang="en-PK" dirty="0"/>
          </a:p>
        </p:txBody>
      </p:sp>
      <p:sp>
        <p:nvSpPr>
          <p:cNvPr id="6" name="Content Placeholder 5">
            <a:extLst>
              <a:ext uri="{FF2B5EF4-FFF2-40B4-BE49-F238E27FC236}">
                <a16:creationId xmlns:a16="http://schemas.microsoft.com/office/drawing/2014/main" id="{FBACC807-DBF0-21A1-FC4E-CFE22D4B6999}"/>
              </a:ext>
            </a:extLst>
          </p:cNvPr>
          <p:cNvSpPr>
            <a:spLocks noGrp="1"/>
          </p:cNvSpPr>
          <p:nvPr>
            <p:ph idx="1"/>
          </p:nvPr>
        </p:nvSpPr>
        <p:spPr/>
        <p:txBody>
          <a:bodyPr/>
          <a:lstStyle/>
          <a:p>
            <a:r>
              <a:rPr lang="en-US" dirty="0"/>
              <a:t>They are the fundamental objects in Unity that represent characters, props and scenery.</a:t>
            </a:r>
          </a:p>
          <a:p>
            <a:r>
              <a:rPr lang="en-US" dirty="0"/>
              <a:t>They do not accomplish much in themselves, but they act as containers for Components, which implement the functionality.</a:t>
            </a:r>
          </a:p>
          <a:p>
            <a:r>
              <a:rPr lang="en-US" dirty="0"/>
              <a:t>To give a </a:t>
            </a:r>
            <a:r>
              <a:rPr lang="en-US" dirty="0" err="1"/>
              <a:t>GameObject</a:t>
            </a:r>
            <a:r>
              <a:rPr lang="en-US" dirty="0"/>
              <a:t> the properties it needs to become a light, or a tree, or a camera, you need to add components to it. </a:t>
            </a:r>
          </a:p>
          <a:p>
            <a:r>
              <a:rPr lang="en-US" dirty="0"/>
              <a:t>Depending on what kind of object you want to create, you add different combinations of components to a </a:t>
            </a:r>
            <a:r>
              <a:rPr lang="en-US" dirty="0" err="1"/>
              <a:t>GameObject</a:t>
            </a:r>
            <a:r>
              <a:rPr lang="en-US" dirty="0"/>
              <a:t>.</a:t>
            </a:r>
          </a:p>
          <a:p>
            <a:endParaRPr lang="en-PK" dirty="0"/>
          </a:p>
        </p:txBody>
      </p:sp>
    </p:spTree>
    <p:extLst>
      <p:ext uri="{BB962C8B-B14F-4D97-AF65-F5344CB8AC3E}">
        <p14:creationId xmlns:p14="http://schemas.microsoft.com/office/powerpoint/2010/main" val="224039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2BF9215-ADA8-915B-6C7B-1E8C2C96B623}"/>
              </a:ext>
            </a:extLst>
          </p:cNvPr>
          <p:cNvPicPr>
            <a:picLocks noChangeAspect="1"/>
          </p:cNvPicPr>
          <p:nvPr/>
        </p:nvPicPr>
        <p:blipFill>
          <a:blip r:embed="rId2"/>
          <a:stretch>
            <a:fillRect/>
          </a:stretch>
        </p:blipFill>
        <p:spPr>
          <a:xfrm>
            <a:off x="1382346" y="905758"/>
            <a:ext cx="9724103" cy="5158487"/>
          </a:xfrm>
          <a:prstGeom prst="rect">
            <a:avLst/>
          </a:prstGeom>
        </p:spPr>
      </p:pic>
      <p:sp>
        <p:nvSpPr>
          <p:cNvPr id="6" name="TextBox 5">
            <a:extLst>
              <a:ext uri="{FF2B5EF4-FFF2-40B4-BE49-F238E27FC236}">
                <a16:creationId xmlns:a16="http://schemas.microsoft.com/office/drawing/2014/main" id="{85637671-CFC7-F46C-8E0A-1976C3A51FBD}"/>
              </a:ext>
            </a:extLst>
          </p:cNvPr>
          <p:cNvSpPr txBox="1"/>
          <p:nvPr/>
        </p:nvSpPr>
        <p:spPr>
          <a:xfrm>
            <a:off x="403122" y="255639"/>
            <a:ext cx="667170" cy="323165"/>
          </a:xfrm>
          <a:prstGeom prst="rect">
            <a:avLst/>
          </a:prstGeom>
          <a:noFill/>
        </p:spPr>
        <p:txBody>
          <a:bodyPr wrap="none" rtlCol="0">
            <a:spAutoFit/>
          </a:bodyPr>
          <a:lstStyle/>
          <a:p>
            <a:r>
              <a:rPr lang="en-US"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Menu</a:t>
            </a:r>
            <a:endParaRPr lang="en-PK"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F9A38623-9E01-CBCF-F498-3274794B2F5D}"/>
              </a:ext>
            </a:extLst>
          </p:cNvPr>
          <p:cNvSpPr txBox="1"/>
          <p:nvPr/>
        </p:nvSpPr>
        <p:spPr>
          <a:xfrm>
            <a:off x="98155" y="3395918"/>
            <a:ext cx="1005403" cy="323165"/>
          </a:xfrm>
          <a:prstGeom prst="rect">
            <a:avLst/>
          </a:prstGeom>
          <a:noFill/>
        </p:spPr>
        <p:txBody>
          <a:bodyPr wrap="none" rtlCol="0">
            <a:spAutoFit/>
          </a:bodyPr>
          <a:lstStyle/>
          <a:p>
            <a:r>
              <a:rPr lang="en-US"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Hierarchy</a:t>
            </a:r>
            <a:endParaRPr lang="en-PK"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A84A6DC6-B73C-A4A6-D06D-76ECD3683FEC}"/>
              </a:ext>
            </a:extLst>
          </p:cNvPr>
          <p:cNvSpPr txBox="1"/>
          <p:nvPr/>
        </p:nvSpPr>
        <p:spPr>
          <a:xfrm>
            <a:off x="261197" y="6047489"/>
            <a:ext cx="1359668" cy="323165"/>
          </a:xfrm>
          <a:prstGeom prst="rect">
            <a:avLst/>
          </a:prstGeom>
          <a:noFill/>
        </p:spPr>
        <p:txBody>
          <a:bodyPr wrap="none" rtlCol="0">
            <a:spAutoFit/>
          </a:bodyPr>
          <a:lstStyle/>
          <a:p>
            <a:r>
              <a:rPr lang="en-US"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Assets Folder</a:t>
            </a:r>
            <a:endParaRPr lang="en-PK"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0A69E5E3-0860-6EEB-EBEC-E421587DEF73}"/>
              </a:ext>
            </a:extLst>
          </p:cNvPr>
          <p:cNvSpPr txBox="1"/>
          <p:nvPr/>
        </p:nvSpPr>
        <p:spPr>
          <a:xfrm>
            <a:off x="3819832" y="6112698"/>
            <a:ext cx="681597" cy="323165"/>
          </a:xfrm>
          <a:prstGeom prst="rect">
            <a:avLst/>
          </a:prstGeom>
          <a:noFill/>
        </p:spPr>
        <p:txBody>
          <a:bodyPr wrap="none" rtlCol="0">
            <a:spAutoFit/>
          </a:bodyPr>
          <a:lstStyle/>
          <a:p>
            <a:r>
              <a:rPr lang="en-US"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Script</a:t>
            </a:r>
            <a:endParaRPr lang="en-PK"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FB53686B-492B-7D91-F099-AA298141EB91}"/>
              </a:ext>
            </a:extLst>
          </p:cNvPr>
          <p:cNvSpPr txBox="1"/>
          <p:nvPr/>
        </p:nvSpPr>
        <p:spPr>
          <a:xfrm>
            <a:off x="3308554" y="417221"/>
            <a:ext cx="663964" cy="323165"/>
          </a:xfrm>
          <a:prstGeom prst="rect">
            <a:avLst/>
          </a:prstGeom>
          <a:noFill/>
        </p:spPr>
        <p:txBody>
          <a:bodyPr wrap="none" rtlCol="0">
            <a:spAutoFit/>
          </a:bodyPr>
          <a:lstStyle/>
          <a:p>
            <a:r>
              <a:rPr lang="en-US"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Tools</a:t>
            </a:r>
            <a:endParaRPr lang="en-PK"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1" name="TextBox 10">
            <a:extLst>
              <a:ext uri="{FF2B5EF4-FFF2-40B4-BE49-F238E27FC236}">
                <a16:creationId xmlns:a16="http://schemas.microsoft.com/office/drawing/2014/main" id="{42033A24-7409-02DA-939F-11FBD4C23F6B}"/>
              </a:ext>
            </a:extLst>
          </p:cNvPr>
          <p:cNvSpPr txBox="1"/>
          <p:nvPr/>
        </p:nvSpPr>
        <p:spPr>
          <a:xfrm>
            <a:off x="5762415" y="325763"/>
            <a:ext cx="1816523" cy="323165"/>
          </a:xfrm>
          <a:prstGeom prst="rect">
            <a:avLst/>
          </a:prstGeom>
          <a:noFill/>
        </p:spPr>
        <p:txBody>
          <a:bodyPr wrap="none" rtlCol="0">
            <a:spAutoFit/>
          </a:bodyPr>
          <a:lstStyle/>
          <a:p>
            <a:r>
              <a:rPr lang="en-US" sz="1500" dirty="0" err="1">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GameObject</a:t>
            </a:r>
            <a:r>
              <a:rPr lang="en-US"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 Visual</a:t>
            </a:r>
            <a:endParaRPr lang="en-PK"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FBF84988-3A04-F81B-1304-DFA08D563066}"/>
              </a:ext>
            </a:extLst>
          </p:cNvPr>
          <p:cNvSpPr txBox="1"/>
          <p:nvPr/>
        </p:nvSpPr>
        <p:spPr>
          <a:xfrm>
            <a:off x="11041953" y="325763"/>
            <a:ext cx="990977" cy="323165"/>
          </a:xfrm>
          <a:prstGeom prst="rect">
            <a:avLst/>
          </a:prstGeom>
          <a:noFill/>
        </p:spPr>
        <p:txBody>
          <a:bodyPr wrap="none" rtlCol="0">
            <a:spAutoFit/>
          </a:bodyPr>
          <a:lstStyle/>
          <a:p>
            <a:r>
              <a:rPr lang="en-US"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Inspector</a:t>
            </a:r>
            <a:endParaRPr lang="en-PK"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3" name="TextBox 12">
            <a:extLst>
              <a:ext uri="{FF2B5EF4-FFF2-40B4-BE49-F238E27FC236}">
                <a16:creationId xmlns:a16="http://schemas.microsoft.com/office/drawing/2014/main" id="{6C966D57-8BFD-389A-50E1-0C624F9A48DD}"/>
              </a:ext>
            </a:extLst>
          </p:cNvPr>
          <p:cNvSpPr txBox="1"/>
          <p:nvPr/>
        </p:nvSpPr>
        <p:spPr>
          <a:xfrm>
            <a:off x="11001077" y="3105835"/>
            <a:ext cx="1180131" cy="323165"/>
          </a:xfrm>
          <a:prstGeom prst="rect">
            <a:avLst/>
          </a:prstGeom>
          <a:noFill/>
        </p:spPr>
        <p:txBody>
          <a:bodyPr wrap="none" rtlCol="0">
            <a:spAutoFit/>
          </a:bodyPr>
          <a:lstStyle/>
          <a:p>
            <a:r>
              <a:rPr lang="en-US"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Component</a:t>
            </a:r>
            <a:endParaRPr lang="en-PK"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4CF00DC7-A31E-D77C-EF7F-C92A98BE4C23}"/>
              </a:ext>
            </a:extLst>
          </p:cNvPr>
          <p:cNvSpPr txBox="1"/>
          <p:nvPr/>
        </p:nvSpPr>
        <p:spPr>
          <a:xfrm>
            <a:off x="8240385" y="6209071"/>
            <a:ext cx="2760692" cy="323165"/>
          </a:xfrm>
          <a:prstGeom prst="rect">
            <a:avLst/>
          </a:prstGeom>
          <a:noFill/>
        </p:spPr>
        <p:txBody>
          <a:bodyPr wrap="none" rtlCol="0">
            <a:spAutoFit/>
          </a:bodyPr>
          <a:lstStyle/>
          <a:p>
            <a:r>
              <a:rPr lang="en-US"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Button to add new component</a:t>
            </a:r>
            <a:endParaRPr lang="en-PK"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cxnSp>
        <p:nvCxnSpPr>
          <p:cNvPr id="16" name="Straight Arrow Connector 15">
            <a:extLst>
              <a:ext uri="{FF2B5EF4-FFF2-40B4-BE49-F238E27FC236}">
                <a16:creationId xmlns:a16="http://schemas.microsoft.com/office/drawing/2014/main" id="{0622FF0B-8759-081E-EE9B-935AB322D086}"/>
              </a:ext>
            </a:extLst>
          </p:cNvPr>
          <p:cNvCxnSpPr>
            <a:stCxn id="6" idx="3"/>
          </p:cNvCxnSpPr>
          <p:nvPr/>
        </p:nvCxnSpPr>
        <p:spPr>
          <a:xfrm>
            <a:off x="1070292" y="417222"/>
            <a:ext cx="434043" cy="64466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08435F6-6211-84D8-139A-0B711610F004}"/>
              </a:ext>
            </a:extLst>
          </p:cNvPr>
          <p:cNvCxnSpPr>
            <a:cxnSpLocks/>
            <a:stCxn id="10" idx="2"/>
          </p:cNvCxnSpPr>
          <p:nvPr/>
        </p:nvCxnSpPr>
        <p:spPr>
          <a:xfrm>
            <a:off x="3640536" y="740386"/>
            <a:ext cx="102061" cy="135186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E9416CE-B34D-47CF-E47D-FEB1E5E1C117}"/>
              </a:ext>
            </a:extLst>
          </p:cNvPr>
          <p:cNvCxnSpPr>
            <a:cxnSpLocks/>
            <a:stCxn id="11" idx="2"/>
          </p:cNvCxnSpPr>
          <p:nvPr/>
        </p:nvCxnSpPr>
        <p:spPr>
          <a:xfrm flipH="1">
            <a:off x="6108719" y="648928"/>
            <a:ext cx="561958" cy="245690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002025C-7786-6B3C-95E9-690712BAFDB3}"/>
              </a:ext>
            </a:extLst>
          </p:cNvPr>
          <p:cNvCxnSpPr>
            <a:cxnSpLocks/>
            <a:stCxn id="12" idx="2"/>
          </p:cNvCxnSpPr>
          <p:nvPr/>
        </p:nvCxnSpPr>
        <p:spPr>
          <a:xfrm flipH="1">
            <a:off x="8947355" y="648928"/>
            <a:ext cx="2590087" cy="787166"/>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CE2D9A2-C3D8-F5C6-3EBE-AA9862E4512A}"/>
              </a:ext>
            </a:extLst>
          </p:cNvPr>
          <p:cNvCxnSpPr>
            <a:cxnSpLocks/>
            <a:stCxn id="13" idx="0"/>
          </p:cNvCxnSpPr>
          <p:nvPr/>
        </p:nvCxnSpPr>
        <p:spPr>
          <a:xfrm flipH="1" flipV="1">
            <a:off x="9458632" y="2415411"/>
            <a:ext cx="2132511" cy="69042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281FCC8-1751-E4A4-A82D-66C966C41253}"/>
              </a:ext>
            </a:extLst>
          </p:cNvPr>
          <p:cNvCxnSpPr>
            <a:cxnSpLocks/>
          </p:cNvCxnSpPr>
          <p:nvPr/>
        </p:nvCxnSpPr>
        <p:spPr>
          <a:xfrm flipV="1">
            <a:off x="9724103" y="5791200"/>
            <a:ext cx="0" cy="48308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7ED6135-EDFD-155A-6A58-3146CFBFEF1C}"/>
              </a:ext>
            </a:extLst>
          </p:cNvPr>
          <p:cNvCxnSpPr>
            <a:cxnSpLocks/>
            <a:stCxn id="9" idx="0"/>
          </p:cNvCxnSpPr>
          <p:nvPr/>
        </p:nvCxnSpPr>
        <p:spPr>
          <a:xfrm flipH="1" flipV="1">
            <a:off x="3456819" y="5420387"/>
            <a:ext cx="703812" cy="69231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A7AC47-1CC7-0491-5DC2-E4E96D2D4BA2}"/>
              </a:ext>
            </a:extLst>
          </p:cNvPr>
          <p:cNvCxnSpPr>
            <a:cxnSpLocks/>
            <a:stCxn id="8" idx="0"/>
          </p:cNvCxnSpPr>
          <p:nvPr/>
        </p:nvCxnSpPr>
        <p:spPr>
          <a:xfrm flipV="1">
            <a:off x="941031" y="5396426"/>
            <a:ext cx="2013106" cy="651063"/>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BEAE2BA-7208-AACB-0F86-950F0CBF809B}"/>
              </a:ext>
            </a:extLst>
          </p:cNvPr>
          <p:cNvCxnSpPr>
            <a:cxnSpLocks/>
            <a:stCxn id="7" idx="3"/>
          </p:cNvCxnSpPr>
          <p:nvPr/>
        </p:nvCxnSpPr>
        <p:spPr>
          <a:xfrm flipV="1">
            <a:off x="1103558" y="2907209"/>
            <a:ext cx="916401" cy="65029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2D42402-056B-0A16-87CC-43033E872A9A}"/>
              </a:ext>
            </a:extLst>
          </p:cNvPr>
          <p:cNvSpPr txBox="1"/>
          <p:nvPr/>
        </p:nvSpPr>
        <p:spPr>
          <a:xfrm>
            <a:off x="98155" y="2253828"/>
            <a:ext cx="1244251" cy="323165"/>
          </a:xfrm>
          <a:prstGeom prst="rect">
            <a:avLst/>
          </a:prstGeom>
          <a:noFill/>
        </p:spPr>
        <p:txBody>
          <a:bodyPr wrap="none" rtlCol="0">
            <a:spAutoFit/>
          </a:bodyPr>
          <a:lstStyle/>
          <a:p>
            <a:r>
              <a:rPr lang="en-US" sz="1500" dirty="0" err="1">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rPr>
              <a:t>GameObject</a:t>
            </a:r>
            <a:endParaRPr lang="en-PK" sz="1500" dirty="0">
              <a:solidFill>
                <a:schemeClr val="accent6">
                  <a:lumMod val="60000"/>
                  <a:lumOff val="40000"/>
                </a:schemeClr>
              </a:solidFill>
              <a:latin typeface="Roboto" panose="02000000000000000000" pitchFamily="2" charset="0"/>
              <a:ea typeface="Roboto" panose="02000000000000000000" pitchFamily="2" charset="0"/>
              <a:cs typeface="Roboto" panose="02000000000000000000" pitchFamily="2" charset="0"/>
            </a:endParaRPr>
          </a:p>
        </p:txBody>
      </p:sp>
      <p:cxnSp>
        <p:nvCxnSpPr>
          <p:cNvPr id="42" name="Straight Arrow Connector 41">
            <a:extLst>
              <a:ext uri="{FF2B5EF4-FFF2-40B4-BE49-F238E27FC236}">
                <a16:creationId xmlns:a16="http://schemas.microsoft.com/office/drawing/2014/main" id="{8CAF6051-1FF2-A98B-84D6-BEF7C6E2CF0F}"/>
              </a:ext>
            </a:extLst>
          </p:cNvPr>
          <p:cNvCxnSpPr>
            <a:cxnSpLocks/>
            <a:stCxn id="41" idx="3"/>
          </p:cNvCxnSpPr>
          <p:nvPr/>
        </p:nvCxnSpPr>
        <p:spPr>
          <a:xfrm flipV="1">
            <a:off x="1342406" y="2092246"/>
            <a:ext cx="664268" cy="323165"/>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92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4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FC4EC5B-475B-CD4A-42CF-8480F0870150}"/>
              </a:ext>
            </a:extLst>
          </p:cNvPr>
          <p:cNvSpPr>
            <a:spLocks noGrp="1"/>
          </p:cNvSpPr>
          <p:nvPr>
            <p:ph type="title"/>
          </p:nvPr>
        </p:nvSpPr>
        <p:spPr/>
        <p:txBody>
          <a:bodyPr/>
          <a:lstStyle/>
          <a:p>
            <a:r>
              <a:rPr lang="en-US" dirty="0"/>
              <a:t>Asset Workflow</a:t>
            </a:r>
            <a:endParaRPr lang="en-PK" dirty="0"/>
          </a:p>
        </p:txBody>
      </p:sp>
      <p:sp>
        <p:nvSpPr>
          <p:cNvPr id="6" name="Content Placeholder 5">
            <a:extLst>
              <a:ext uri="{FF2B5EF4-FFF2-40B4-BE49-F238E27FC236}">
                <a16:creationId xmlns:a16="http://schemas.microsoft.com/office/drawing/2014/main" id="{DE9EBEC9-3D27-B9DB-0C9A-41521EEE4737}"/>
              </a:ext>
            </a:extLst>
          </p:cNvPr>
          <p:cNvSpPr>
            <a:spLocks noGrp="1"/>
          </p:cNvSpPr>
          <p:nvPr>
            <p:ph idx="1"/>
          </p:nvPr>
        </p:nvSpPr>
        <p:spPr/>
        <p:txBody>
          <a:bodyPr/>
          <a:lstStyle/>
          <a:p>
            <a:r>
              <a:rPr lang="en-US" dirty="0"/>
              <a:t>An asset is any item that you use in your Unity project to create your game or app. </a:t>
            </a:r>
          </a:p>
          <a:p>
            <a:r>
              <a:rPr lang="en-US" dirty="0"/>
              <a:t>Assets can represent visual or audio elements in your project, such as 3D models, textures, sprites, sound effects, or music. </a:t>
            </a:r>
          </a:p>
          <a:p>
            <a:r>
              <a:rPr lang="en-US" dirty="0"/>
              <a:t>Assets can also represent more abstract items such as color gradients, animation masks, or arbitrary text or numeric data for any use.</a:t>
            </a:r>
            <a:endParaRPr lang="en-PK" dirty="0"/>
          </a:p>
        </p:txBody>
      </p:sp>
    </p:spTree>
    <p:extLst>
      <p:ext uri="{BB962C8B-B14F-4D97-AF65-F5344CB8AC3E}">
        <p14:creationId xmlns:p14="http://schemas.microsoft.com/office/powerpoint/2010/main" val="74294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5D86-A5BD-4B61-7CCF-E7515F25BF68}"/>
              </a:ext>
            </a:extLst>
          </p:cNvPr>
          <p:cNvSpPr>
            <a:spLocks noGrp="1"/>
          </p:cNvSpPr>
          <p:nvPr>
            <p:ph type="title"/>
          </p:nvPr>
        </p:nvSpPr>
        <p:spPr/>
        <p:txBody>
          <a:bodyPr/>
          <a:lstStyle/>
          <a:p>
            <a:r>
              <a:rPr lang="en-US" dirty="0"/>
              <a:t>Explore Unity Hub</a:t>
            </a:r>
            <a:endParaRPr lang="en-PK" dirty="0"/>
          </a:p>
        </p:txBody>
      </p:sp>
      <p:sp>
        <p:nvSpPr>
          <p:cNvPr id="3" name="Content Placeholder 2">
            <a:extLst>
              <a:ext uri="{FF2B5EF4-FFF2-40B4-BE49-F238E27FC236}">
                <a16:creationId xmlns:a16="http://schemas.microsoft.com/office/drawing/2014/main" id="{FBB1FC48-4FD7-9A27-62B4-FF57D19AB02A}"/>
              </a:ext>
            </a:extLst>
          </p:cNvPr>
          <p:cNvSpPr>
            <a:spLocks noGrp="1"/>
          </p:cNvSpPr>
          <p:nvPr>
            <p:ph sz="half" idx="1"/>
          </p:nvPr>
        </p:nvSpPr>
        <p:spPr/>
        <p:txBody>
          <a:bodyPr/>
          <a:lstStyle/>
          <a:p>
            <a:r>
              <a:rPr lang="en-US" dirty="0"/>
              <a:t>Open the Unity Hub if it isn’t open already. You will see the main menu of the Unity Hub. Take a quick look at each of the tabs described below.</a:t>
            </a:r>
            <a:endParaRPr lang="en-PK" dirty="0"/>
          </a:p>
        </p:txBody>
      </p:sp>
      <p:pic>
        <p:nvPicPr>
          <p:cNvPr id="1026" name="Picture 2">
            <a:extLst>
              <a:ext uri="{FF2B5EF4-FFF2-40B4-BE49-F238E27FC236}">
                <a16:creationId xmlns:a16="http://schemas.microsoft.com/office/drawing/2014/main" id="{A5288EAF-B71F-3E8B-AB27-2C0DF5267C3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114618"/>
            <a:ext cx="5649913" cy="377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655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FD4F8E-A8BE-6784-E5BE-8BC26EA1DD78}"/>
              </a:ext>
            </a:extLst>
          </p:cNvPr>
          <p:cNvPicPr>
            <a:picLocks noChangeAspect="1"/>
          </p:cNvPicPr>
          <p:nvPr/>
        </p:nvPicPr>
        <p:blipFill>
          <a:blip r:embed="rId2"/>
          <a:stretch>
            <a:fillRect/>
          </a:stretch>
        </p:blipFill>
        <p:spPr>
          <a:xfrm>
            <a:off x="13138" y="0"/>
            <a:ext cx="12165724" cy="6858000"/>
          </a:xfrm>
          <a:prstGeom prst="rect">
            <a:avLst/>
          </a:prstGeom>
        </p:spPr>
      </p:pic>
    </p:spTree>
    <p:extLst>
      <p:ext uri="{BB962C8B-B14F-4D97-AF65-F5344CB8AC3E}">
        <p14:creationId xmlns:p14="http://schemas.microsoft.com/office/powerpoint/2010/main" val="587146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457A3-F22C-D0B7-6FB2-3D74DDD9CE44}"/>
              </a:ext>
            </a:extLst>
          </p:cNvPr>
          <p:cNvSpPr>
            <a:spLocks noGrp="1"/>
          </p:cNvSpPr>
          <p:nvPr>
            <p:ph type="title"/>
          </p:nvPr>
        </p:nvSpPr>
        <p:spPr/>
        <p:txBody>
          <a:bodyPr/>
          <a:lstStyle/>
          <a:p>
            <a:r>
              <a:rPr lang="en-US" dirty="0"/>
              <a:t>Import, Create, Build, Distribute, Load</a:t>
            </a:r>
            <a:endParaRPr lang="en-PK" dirty="0"/>
          </a:p>
        </p:txBody>
      </p:sp>
      <p:sp>
        <p:nvSpPr>
          <p:cNvPr id="3" name="Content Placeholder 2">
            <a:extLst>
              <a:ext uri="{FF2B5EF4-FFF2-40B4-BE49-F238E27FC236}">
                <a16:creationId xmlns:a16="http://schemas.microsoft.com/office/drawing/2014/main" id="{46298335-A60E-7F51-7616-4CC70E7DA149}"/>
              </a:ext>
            </a:extLst>
          </p:cNvPr>
          <p:cNvSpPr>
            <a:spLocks noGrp="1"/>
          </p:cNvSpPr>
          <p:nvPr>
            <p:ph idx="1"/>
          </p:nvPr>
        </p:nvSpPr>
        <p:spPr/>
        <p:txBody>
          <a:bodyPr>
            <a:normAutofit/>
          </a:bodyPr>
          <a:lstStyle/>
          <a:p>
            <a:r>
              <a:rPr lang="en-US" dirty="0"/>
              <a:t>The diagram shows the typical workflow when you work with assets in Unity. Each column represents a separate step and is described below:</a:t>
            </a:r>
          </a:p>
          <a:p>
            <a:pPr lvl="1"/>
            <a:r>
              <a:rPr lang="en-US" dirty="0"/>
              <a:t>Import assets into the Unity Editor</a:t>
            </a:r>
          </a:p>
          <a:p>
            <a:pPr lvl="1"/>
            <a:r>
              <a:rPr lang="en-US" dirty="0"/>
              <a:t>Create content using the Unity Editor with those assets.</a:t>
            </a:r>
          </a:p>
          <a:p>
            <a:pPr lvl="1"/>
            <a:r>
              <a:rPr lang="en-US" dirty="0"/>
              <a:t>Build your app or game file, and optionally its accompanying content bundles</a:t>
            </a:r>
          </a:p>
          <a:p>
            <a:pPr lvl="1"/>
            <a:r>
              <a:rPr lang="en-US" dirty="0"/>
              <a:t>Distribute the built files so that your users can access them, via a publisher, or an app store</a:t>
            </a:r>
          </a:p>
          <a:p>
            <a:pPr lvl="1"/>
            <a:r>
              <a:rPr lang="en-US" dirty="0"/>
              <a:t>Load further updates as necessary at runtime, depending on your user’s behavior, and how you have grouped and bundled your content.</a:t>
            </a:r>
            <a:endParaRPr lang="en-PK" dirty="0"/>
          </a:p>
        </p:txBody>
      </p:sp>
    </p:spTree>
    <p:extLst>
      <p:ext uri="{BB962C8B-B14F-4D97-AF65-F5344CB8AC3E}">
        <p14:creationId xmlns:p14="http://schemas.microsoft.com/office/powerpoint/2010/main" val="4276896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3A5856-AF2C-2E74-BE4F-3B4E6F553BC9}"/>
              </a:ext>
            </a:extLst>
          </p:cNvPr>
          <p:cNvSpPr>
            <a:spLocks noGrp="1"/>
          </p:cNvSpPr>
          <p:nvPr>
            <p:ph type="title"/>
          </p:nvPr>
        </p:nvSpPr>
        <p:spPr/>
        <p:txBody>
          <a:bodyPr/>
          <a:lstStyle/>
          <a:p>
            <a:r>
              <a:rPr lang="en-US" dirty="0"/>
              <a:t>Unity Order of Execution</a:t>
            </a:r>
            <a:endParaRPr lang="en-PK" dirty="0"/>
          </a:p>
        </p:txBody>
      </p:sp>
      <p:sp>
        <p:nvSpPr>
          <p:cNvPr id="6" name="Text Placeholder 5">
            <a:extLst>
              <a:ext uri="{FF2B5EF4-FFF2-40B4-BE49-F238E27FC236}">
                <a16:creationId xmlns:a16="http://schemas.microsoft.com/office/drawing/2014/main" id="{5E540A8C-A827-764B-E5B3-C0C5585A1630}"/>
              </a:ext>
            </a:extLst>
          </p:cNvPr>
          <p:cNvSpPr>
            <a:spLocks noGrp="1"/>
          </p:cNvSpPr>
          <p:nvPr>
            <p:ph type="body" sz="half" idx="2"/>
          </p:nvPr>
        </p:nvSpPr>
        <p:spPr/>
        <p:txBody>
          <a:bodyPr>
            <a:normAutofit lnSpcReduction="10000"/>
          </a:bodyPr>
          <a:lstStyle/>
          <a:p>
            <a:pPr marL="342900" indent="-342900">
              <a:buClr>
                <a:schemeClr val="accent6">
                  <a:lumMod val="60000"/>
                  <a:lumOff val="40000"/>
                </a:schemeClr>
              </a:buClr>
              <a:buFont typeface="Roboto" panose="02000000000000000000" pitchFamily="2" charset="0"/>
              <a:buChar char="҉"/>
            </a:pPr>
            <a:r>
              <a:rPr lang="en-US" dirty="0"/>
              <a:t>Awake</a:t>
            </a:r>
          </a:p>
          <a:p>
            <a:pPr marL="1028700" lvl="1" indent="-342900">
              <a:buClr>
                <a:schemeClr val="accent6">
                  <a:lumMod val="60000"/>
                  <a:lumOff val="40000"/>
                </a:schemeClr>
              </a:buClr>
              <a:buFont typeface="Roboto" panose="02000000000000000000" pitchFamily="2" charset="0"/>
              <a:buChar char="҉"/>
            </a:pPr>
            <a:r>
              <a:rPr lang="en-US" dirty="0"/>
              <a:t>Called when a scene starts.</a:t>
            </a:r>
          </a:p>
          <a:p>
            <a:pPr marL="342900" indent="-342900">
              <a:buClr>
                <a:schemeClr val="accent6">
                  <a:lumMod val="60000"/>
                  <a:lumOff val="40000"/>
                </a:schemeClr>
              </a:buClr>
              <a:buFont typeface="Roboto" panose="02000000000000000000" pitchFamily="2" charset="0"/>
              <a:buChar char="҉"/>
            </a:pPr>
            <a:r>
              <a:rPr lang="en-US" dirty="0"/>
              <a:t>Start</a:t>
            </a:r>
          </a:p>
          <a:p>
            <a:pPr marL="1028700" lvl="1" indent="-342900">
              <a:buClr>
                <a:schemeClr val="accent6">
                  <a:lumMod val="60000"/>
                  <a:lumOff val="40000"/>
                </a:schemeClr>
              </a:buClr>
              <a:buFont typeface="Roboto" panose="02000000000000000000" pitchFamily="2" charset="0"/>
              <a:buChar char="҉"/>
            </a:pPr>
            <a:r>
              <a:rPr lang="en-US" dirty="0"/>
              <a:t>Called before the first frame update</a:t>
            </a:r>
          </a:p>
          <a:p>
            <a:pPr marL="342900" indent="-342900">
              <a:buClr>
                <a:schemeClr val="accent6">
                  <a:lumMod val="60000"/>
                  <a:lumOff val="40000"/>
                </a:schemeClr>
              </a:buClr>
              <a:buFont typeface="Roboto" panose="02000000000000000000" pitchFamily="2" charset="0"/>
              <a:buChar char="҉"/>
            </a:pPr>
            <a:r>
              <a:rPr lang="en-US" dirty="0" err="1"/>
              <a:t>FixedUpdate</a:t>
            </a:r>
            <a:endParaRPr lang="en-US" dirty="0"/>
          </a:p>
          <a:p>
            <a:pPr marL="1028700" lvl="1" indent="-342900">
              <a:buClr>
                <a:schemeClr val="accent6">
                  <a:lumMod val="60000"/>
                  <a:lumOff val="40000"/>
                </a:schemeClr>
              </a:buClr>
              <a:buFont typeface="Roboto" panose="02000000000000000000" pitchFamily="2" charset="0"/>
              <a:buChar char="҉"/>
            </a:pPr>
            <a:r>
              <a:rPr lang="en-US" dirty="0"/>
              <a:t>Called more frequently then Update</a:t>
            </a:r>
          </a:p>
          <a:p>
            <a:pPr marL="1028700" lvl="1" indent="-342900">
              <a:buClr>
                <a:schemeClr val="accent6">
                  <a:lumMod val="60000"/>
                  <a:lumOff val="40000"/>
                </a:schemeClr>
              </a:buClr>
              <a:buFont typeface="Roboto" panose="02000000000000000000" pitchFamily="2" charset="0"/>
              <a:buChar char="҉"/>
            </a:pPr>
            <a:r>
              <a:rPr lang="en-US" dirty="0"/>
              <a:t>Can be called multiple times per frame</a:t>
            </a:r>
          </a:p>
          <a:p>
            <a:pPr marL="1028700" lvl="1" indent="-342900">
              <a:buClr>
                <a:schemeClr val="accent6">
                  <a:lumMod val="60000"/>
                  <a:lumOff val="40000"/>
                </a:schemeClr>
              </a:buClr>
              <a:buFont typeface="Roboto" panose="02000000000000000000" pitchFamily="2" charset="0"/>
              <a:buChar char="҉"/>
            </a:pPr>
            <a:r>
              <a:rPr lang="en-US" dirty="0"/>
              <a:t>All physics calculations are made after Fixed Update</a:t>
            </a:r>
          </a:p>
          <a:p>
            <a:pPr marL="342900" indent="-342900">
              <a:buClr>
                <a:schemeClr val="accent6">
                  <a:lumMod val="60000"/>
                  <a:lumOff val="40000"/>
                </a:schemeClr>
              </a:buClr>
              <a:buFont typeface="Roboto" panose="02000000000000000000" pitchFamily="2" charset="0"/>
              <a:buChar char="҉"/>
            </a:pPr>
            <a:r>
              <a:rPr lang="en-US" dirty="0"/>
              <a:t>Update</a:t>
            </a:r>
          </a:p>
          <a:p>
            <a:pPr marL="1028700" lvl="1" indent="-342900">
              <a:buClr>
                <a:schemeClr val="accent6">
                  <a:lumMod val="60000"/>
                  <a:lumOff val="40000"/>
                </a:schemeClr>
              </a:buClr>
              <a:buFont typeface="Roboto" panose="02000000000000000000" pitchFamily="2" charset="0"/>
              <a:buChar char="҉"/>
            </a:pPr>
            <a:r>
              <a:rPr lang="en-US" dirty="0"/>
              <a:t>Called per frame</a:t>
            </a:r>
          </a:p>
          <a:p>
            <a:pPr marL="1028700" lvl="1" indent="-342900">
              <a:buClr>
                <a:schemeClr val="accent6">
                  <a:lumMod val="60000"/>
                  <a:lumOff val="40000"/>
                </a:schemeClr>
              </a:buClr>
              <a:buFont typeface="Roboto" panose="02000000000000000000" pitchFamily="2" charset="0"/>
              <a:buChar char="҉"/>
            </a:pPr>
            <a:r>
              <a:rPr lang="en-US" dirty="0"/>
              <a:t>Main workhorse of a frame</a:t>
            </a:r>
          </a:p>
          <a:p>
            <a:pPr marL="342900" indent="-342900">
              <a:buClr>
                <a:schemeClr val="accent6">
                  <a:lumMod val="60000"/>
                  <a:lumOff val="40000"/>
                </a:schemeClr>
              </a:buClr>
              <a:buFont typeface="Roboto" panose="02000000000000000000" pitchFamily="2" charset="0"/>
              <a:buChar char="҉"/>
            </a:pPr>
            <a:r>
              <a:rPr lang="en-US" dirty="0" err="1"/>
              <a:t>LateUpdate</a:t>
            </a:r>
            <a:endParaRPr lang="en-US" dirty="0"/>
          </a:p>
          <a:p>
            <a:pPr marL="1028700" lvl="1" indent="-342900">
              <a:buClr>
                <a:schemeClr val="accent6">
                  <a:lumMod val="60000"/>
                  <a:lumOff val="40000"/>
                </a:schemeClr>
              </a:buClr>
              <a:buFont typeface="Roboto" panose="02000000000000000000" pitchFamily="2" charset="0"/>
              <a:buChar char="҉"/>
            </a:pPr>
            <a:r>
              <a:rPr lang="en-US" dirty="0"/>
              <a:t>Called once per frame after Update has finished.</a:t>
            </a:r>
          </a:p>
          <a:p>
            <a:endParaRPr lang="en-PK" dirty="0"/>
          </a:p>
        </p:txBody>
      </p:sp>
      <p:pic>
        <p:nvPicPr>
          <p:cNvPr id="7" name="Content Placeholder 9">
            <a:extLst>
              <a:ext uri="{FF2B5EF4-FFF2-40B4-BE49-F238E27FC236}">
                <a16:creationId xmlns:a16="http://schemas.microsoft.com/office/drawing/2014/main" id="{433F67C6-2832-345E-B969-2212B88F964F}"/>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375743" y="-187063"/>
            <a:ext cx="3472748" cy="7232126"/>
          </a:xfrm>
        </p:spPr>
      </p:pic>
    </p:spTree>
    <p:extLst>
      <p:ext uri="{BB962C8B-B14F-4D97-AF65-F5344CB8AC3E}">
        <p14:creationId xmlns:p14="http://schemas.microsoft.com/office/powerpoint/2010/main" val="410608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265AAE-57B9-CDAF-6B32-BBBA4105381C}"/>
              </a:ext>
            </a:extLst>
          </p:cNvPr>
          <p:cNvSpPr>
            <a:spLocks noGrp="1"/>
          </p:cNvSpPr>
          <p:nvPr>
            <p:ph type="title"/>
          </p:nvPr>
        </p:nvSpPr>
        <p:spPr/>
        <p:txBody>
          <a:bodyPr/>
          <a:lstStyle/>
          <a:p>
            <a:r>
              <a:rPr lang="en-US" dirty="0"/>
              <a:t>Create a </a:t>
            </a:r>
            <a:r>
              <a:rPr lang="en-US"/>
              <a:t>Basic 3D Scene</a:t>
            </a:r>
            <a:endParaRPr lang="en-PK" dirty="0"/>
          </a:p>
        </p:txBody>
      </p:sp>
    </p:spTree>
    <p:extLst>
      <p:ext uri="{BB962C8B-B14F-4D97-AF65-F5344CB8AC3E}">
        <p14:creationId xmlns:p14="http://schemas.microsoft.com/office/powerpoint/2010/main" val="182293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EF519-1D0C-EDA2-45C6-6B07E1958CFE}"/>
              </a:ext>
            </a:extLst>
          </p:cNvPr>
          <p:cNvSpPr>
            <a:spLocks noGrp="1"/>
          </p:cNvSpPr>
          <p:nvPr>
            <p:ph type="title"/>
          </p:nvPr>
        </p:nvSpPr>
        <p:spPr/>
        <p:txBody>
          <a:bodyPr anchor="ctr">
            <a:normAutofit/>
          </a:bodyPr>
          <a:lstStyle/>
          <a:p>
            <a:r>
              <a:rPr lang="en-US" dirty="0"/>
              <a:t>Modify a Scene</a:t>
            </a:r>
            <a:endParaRPr lang="en-PK" dirty="0"/>
          </a:p>
        </p:txBody>
      </p:sp>
      <p:sp>
        <p:nvSpPr>
          <p:cNvPr id="3" name="Content Placeholder 2">
            <a:extLst>
              <a:ext uri="{FF2B5EF4-FFF2-40B4-BE49-F238E27FC236}">
                <a16:creationId xmlns:a16="http://schemas.microsoft.com/office/drawing/2014/main" id="{9B5F47CD-0A87-786F-0A43-7398859D4802}"/>
              </a:ext>
            </a:extLst>
          </p:cNvPr>
          <p:cNvSpPr>
            <a:spLocks noGrp="1"/>
          </p:cNvSpPr>
          <p:nvPr>
            <p:ph idx="1"/>
          </p:nvPr>
        </p:nvSpPr>
        <p:spPr/>
        <p:txBody>
          <a:bodyPr>
            <a:normAutofit/>
          </a:bodyPr>
          <a:lstStyle/>
          <a:p>
            <a:r>
              <a:rPr lang="en-US" sz="2600" dirty="0"/>
              <a:t>Create a 3D URP Project</a:t>
            </a:r>
          </a:p>
          <a:p>
            <a:r>
              <a:rPr lang="en-US" sz="2600" dirty="0"/>
              <a:t>Add some basic 3D Objects to create a game scene.</a:t>
            </a:r>
          </a:p>
          <a:p>
            <a:r>
              <a:rPr lang="en-US" sz="2600" dirty="0"/>
              <a:t>Manage the game object by creating parent and child game objects.</a:t>
            </a:r>
          </a:p>
          <a:p>
            <a:r>
              <a:rPr lang="en-US" sz="2400" dirty="0"/>
              <a:t>Create a new Material and add it to the 3D object.</a:t>
            </a:r>
          </a:p>
          <a:p>
            <a:r>
              <a:rPr lang="en-US" sz="2400" dirty="0"/>
              <a:t>Modify the color of the material.</a:t>
            </a:r>
            <a:endParaRPr lang="en-PK" sz="2400" dirty="0"/>
          </a:p>
          <a:p>
            <a:endParaRPr lang="en-US" sz="2600" dirty="0"/>
          </a:p>
        </p:txBody>
      </p:sp>
    </p:spTree>
    <p:extLst>
      <p:ext uri="{BB962C8B-B14F-4D97-AF65-F5344CB8AC3E}">
        <p14:creationId xmlns:p14="http://schemas.microsoft.com/office/powerpoint/2010/main" val="3928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8206-2C9F-B1B0-F696-3209DECA8B1B}"/>
              </a:ext>
            </a:extLst>
          </p:cNvPr>
          <p:cNvSpPr>
            <a:spLocks noGrp="1"/>
          </p:cNvSpPr>
          <p:nvPr>
            <p:ph type="title"/>
          </p:nvPr>
        </p:nvSpPr>
        <p:spPr/>
        <p:txBody>
          <a:bodyPr/>
          <a:lstStyle/>
          <a:p>
            <a:r>
              <a:rPr lang="en-US" dirty="0"/>
              <a:t>Create a Script</a:t>
            </a:r>
            <a:endParaRPr lang="en-PK" dirty="0"/>
          </a:p>
        </p:txBody>
      </p:sp>
      <p:sp>
        <p:nvSpPr>
          <p:cNvPr id="3" name="Content Placeholder 2">
            <a:extLst>
              <a:ext uri="{FF2B5EF4-FFF2-40B4-BE49-F238E27FC236}">
                <a16:creationId xmlns:a16="http://schemas.microsoft.com/office/drawing/2014/main" id="{BB9E8C83-47B7-5533-990F-916E4727A247}"/>
              </a:ext>
            </a:extLst>
          </p:cNvPr>
          <p:cNvSpPr>
            <a:spLocks noGrp="1"/>
          </p:cNvSpPr>
          <p:nvPr>
            <p:ph idx="1"/>
          </p:nvPr>
        </p:nvSpPr>
        <p:spPr/>
        <p:txBody>
          <a:bodyPr/>
          <a:lstStyle/>
          <a:p>
            <a:r>
              <a:rPr lang="en-US" dirty="0"/>
              <a:t>Create a new C# script.</a:t>
            </a:r>
          </a:p>
          <a:p>
            <a:pPr lvl="1"/>
            <a:r>
              <a:rPr lang="en-US" dirty="0"/>
              <a:t>Print a message on Console.</a:t>
            </a:r>
          </a:p>
          <a:p>
            <a:r>
              <a:rPr lang="en-US" dirty="0"/>
              <a:t>Attach the script to game object.</a:t>
            </a:r>
          </a:p>
          <a:p>
            <a:endParaRPr lang="en-PK" dirty="0"/>
          </a:p>
        </p:txBody>
      </p:sp>
    </p:spTree>
    <p:extLst>
      <p:ext uri="{BB962C8B-B14F-4D97-AF65-F5344CB8AC3E}">
        <p14:creationId xmlns:p14="http://schemas.microsoft.com/office/powerpoint/2010/main" val="15062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1CE2-5901-B52D-30A5-D4AD0FB086C1}"/>
              </a:ext>
            </a:extLst>
          </p:cNvPr>
          <p:cNvSpPr>
            <a:spLocks noGrp="1"/>
          </p:cNvSpPr>
          <p:nvPr>
            <p:ph type="title"/>
          </p:nvPr>
        </p:nvSpPr>
        <p:spPr/>
        <p:txBody>
          <a:bodyPr/>
          <a:lstStyle/>
          <a:p>
            <a:r>
              <a:rPr lang="en-US" dirty="0"/>
              <a:t>References</a:t>
            </a:r>
            <a:endParaRPr lang="en-PK" dirty="0"/>
          </a:p>
        </p:txBody>
      </p:sp>
      <p:sp>
        <p:nvSpPr>
          <p:cNvPr id="3" name="Content Placeholder 2">
            <a:extLst>
              <a:ext uri="{FF2B5EF4-FFF2-40B4-BE49-F238E27FC236}">
                <a16:creationId xmlns:a16="http://schemas.microsoft.com/office/drawing/2014/main" id="{3DAB6EFA-F405-1E58-638C-27E913CEC415}"/>
              </a:ext>
            </a:extLst>
          </p:cNvPr>
          <p:cNvSpPr>
            <a:spLocks noGrp="1"/>
          </p:cNvSpPr>
          <p:nvPr>
            <p:ph idx="1"/>
          </p:nvPr>
        </p:nvSpPr>
        <p:spPr/>
        <p:txBody>
          <a:bodyPr>
            <a:normAutofit fontScale="92500" lnSpcReduction="10000"/>
          </a:bodyPr>
          <a:lstStyle/>
          <a:p>
            <a:r>
              <a:rPr lang="en-US" dirty="0">
                <a:hlinkClick r:id="rId2"/>
              </a:rPr>
              <a:t>Start Your Creative Projects and Download the Unity Hub | Unity</a:t>
            </a:r>
            <a:endParaRPr lang="en-US" dirty="0"/>
          </a:p>
          <a:p>
            <a:r>
              <a:rPr lang="en-US" dirty="0">
                <a:hlinkClick r:id="rId3"/>
              </a:rPr>
              <a:t>Unity Asset Store - The Best Assets for Game Making</a:t>
            </a:r>
            <a:endParaRPr lang="en-US" dirty="0"/>
          </a:p>
          <a:p>
            <a:r>
              <a:rPr lang="en-US" dirty="0">
                <a:hlinkClick r:id="rId4"/>
              </a:rPr>
              <a:t>Unity Documentation</a:t>
            </a:r>
            <a:endParaRPr lang="en-US" dirty="0">
              <a:hlinkClick r:id="rId5"/>
            </a:endParaRPr>
          </a:p>
          <a:p>
            <a:r>
              <a:rPr lang="en-US" dirty="0">
                <a:hlinkClick r:id="rId5"/>
              </a:rPr>
              <a:t>Unity - Manual: </a:t>
            </a:r>
            <a:r>
              <a:rPr lang="en-US" dirty="0" err="1">
                <a:hlinkClick r:id="rId5"/>
              </a:rPr>
              <a:t>GameObjects</a:t>
            </a:r>
            <a:r>
              <a:rPr lang="en-US" dirty="0">
                <a:hlinkClick r:id="rId5"/>
              </a:rPr>
              <a:t> (unity3d.com)</a:t>
            </a:r>
            <a:endParaRPr lang="en-US" dirty="0"/>
          </a:p>
          <a:p>
            <a:r>
              <a:rPr lang="it-IT" dirty="0">
                <a:hlinkClick r:id="rId6"/>
              </a:rPr>
              <a:t>Visual Studio Code - Code Editing. Redefined</a:t>
            </a:r>
            <a:endParaRPr lang="en-US" dirty="0"/>
          </a:p>
          <a:p>
            <a:r>
              <a:rPr lang="en-US" dirty="0">
                <a:hlinkClick r:id="rId7"/>
              </a:rPr>
              <a:t>Download .NET (Linux, macOS, and Windows) (microsoft.com)</a:t>
            </a:r>
            <a:endParaRPr lang="en-US" dirty="0"/>
          </a:p>
          <a:p>
            <a:r>
              <a:rPr lang="en-US" dirty="0">
                <a:hlinkClick r:id="rId8"/>
              </a:rPr>
              <a:t>Download .NET Framework 4.7.1 | Free official downloads (microsoft.com)</a:t>
            </a:r>
            <a:endParaRPr lang="en-US" dirty="0"/>
          </a:p>
          <a:p>
            <a:r>
              <a:rPr lang="en-US" dirty="0">
                <a:hlinkClick r:id="rId9"/>
              </a:rPr>
              <a:t>Unity - Manual: Order of execution for event functions (unity3d.com)</a:t>
            </a:r>
            <a:endParaRPr lang="en-US" dirty="0"/>
          </a:p>
          <a:p>
            <a:r>
              <a:rPr lang="en-US" dirty="0">
                <a:hlinkClick r:id="rId10"/>
              </a:rPr>
              <a:t>Unity - Manual: 2D (unity3d.com)</a:t>
            </a:r>
            <a:endParaRPr lang="en-PK" dirty="0"/>
          </a:p>
          <a:p>
            <a:endParaRPr lang="en-PK" dirty="0"/>
          </a:p>
        </p:txBody>
      </p:sp>
    </p:spTree>
    <p:extLst>
      <p:ext uri="{BB962C8B-B14F-4D97-AF65-F5344CB8AC3E}">
        <p14:creationId xmlns:p14="http://schemas.microsoft.com/office/powerpoint/2010/main" val="108996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B94E50-3DE0-C6DA-D0C2-870DBA0ED30E}"/>
              </a:ext>
            </a:extLst>
          </p:cNvPr>
          <p:cNvSpPr>
            <a:spLocks noGrp="1"/>
          </p:cNvSpPr>
          <p:nvPr>
            <p:ph type="title"/>
          </p:nvPr>
        </p:nvSpPr>
        <p:spPr/>
        <p:txBody>
          <a:bodyPr/>
          <a:lstStyle/>
          <a:p>
            <a:r>
              <a:rPr lang="en-US" dirty="0"/>
              <a:t>Explore Unity Hub</a:t>
            </a:r>
            <a:endParaRPr lang="en-PK" dirty="0"/>
          </a:p>
        </p:txBody>
      </p:sp>
      <p:sp>
        <p:nvSpPr>
          <p:cNvPr id="6" name="Content Placeholder 5">
            <a:extLst>
              <a:ext uri="{FF2B5EF4-FFF2-40B4-BE49-F238E27FC236}">
                <a16:creationId xmlns:a16="http://schemas.microsoft.com/office/drawing/2014/main" id="{5581B795-E5D0-FEF0-C6C7-4400036D2AFD}"/>
              </a:ext>
            </a:extLst>
          </p:cNvPr>
          <p:cNvSpPr>
            <a:spLocks noGrp="1"/>
          </p:cNvSpPr>
          <p:nvPr>
            <p:ph idx="1"/>
          </p:nvPr>
        </p:nvSpPr>
        <p:spPr/>
        <p:txBody>
          <a:bodyPr>
            <a:normAutofit/>
          </a:bodyPr>
          <a:lstStyle/>
          <a:p>
            <a:r>
              <a:rPr lang="en-US" dirty="0"/>
              <a:t>Projects tab</a:t>
            </a:r>
          </a:p>
          <a:p>
            <a:pPr lvl="1"/>
            <a:r>
              <a:rPr lang="en-US" dirty="0"/>
              <a:t>In Unity, you will work in multiple projects, just like you work in multiple documents using office applications, or multiple images using graphics software. The Projects tab is where you’ll create and import new projects and manage existing ones.</a:t>
            </a:r>
          </a:p>
          <a:p>
            <a:r>
              <a:rPr lang="en-US" dirty="0"/>
              <a:t>Learn tab</a:t>
            </a:r>
          </a:p>
          <a:p>
            <a:pPr lvl="1"/>
            <a:r>
              <a:rPr lang="en-US" dirty="0"/>
              <a:t>The Learn tab is your instant connection to resources for learning Unity. Check the Learn tab for featured learning experiences and tutorials on specific skills. </a:t>
            </a:r>
          </a:p>
          <a:p>
            <a:endParaRPr lang="en-PK" dirty="0"/>
          </a:p>
        </p:txBody>
      </p:sp>
    </p:spTree>
    <p:extLst>
      <p:ext uri="{BB962C8B-B14F-4D97-AF65-F5344CB8AC3E}">
        <p14:creationId xmlns:p14="http://schemas.microsoft.com/office/powerpoint/2010/main" val="292833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9160-4CE2-C2E5-C3CF-4453F8993D8E}"/>
              </a:ext>
            </a:extLst>
          </p:cNvPr>
          <p:cNvSpPr>
            <a:spLocks noGrp="1"/>
          </p:cNvSpPr>
          <p:nvPr>
            <p:ph type="title"/>
          </p:nvPr>
        </p:nvSpPr>
        <p:spPr/>
        <p:txBody>
          <a:bodyPr/>
          <a:lstStyle/>
          <a:p>
            <a:r>
              <a:rPr lang="en-US" dirty="0"/>
              <a:t>Explore Unity Hub</a:t>
            </a:r>
            <a:endParaRPr lang="en-PK" dirty="0"/>
          </a:p>
        </p:txBody>
      </p:sp>
      <p:sp>
        <p:nvSpPr>
          <p:cNvPr id="3" name="Content Placeholder 2">
            <a:extLst>
              <a:ext uri="{FF2B5EF4-FFF2-40B4-BE49-F238E27FC236}">
                <a16:creationId xmlns:a16="http://schemas.microsoft.com/office/drawing/2014/main" id="{21D3EA96-EA41-7B74-297C-E6680D42E848}"/>
              </a:ext>
            </a:extLst>
          </p:cNvPr>
          <p:cNvSpPr>
            <a:spLocks noGrp="1"/>
          </p:cNvSpPr>
          <p:nvPr>
            <p:ph idx="1"/>
          </p:nvPr>
        </p:nvSpPr>
        <p:spPr/>
        <p:txBody>
          <a:bodyPr>
            <a:normAutofit/>
          </a:bodyPr>
          <a:lstStyle/>
          <a:p>
            <a:r>
              <a:rPr lang="en-US" dirty="0"/>
              <a:t>Community tab</a:t>
            </a:r>
          </a:p>
          <a:p>
            <a:pPr lvl="1"/>
            <a:r>
              <a:rPr lang="en-US" dirty="0"/>
              <a:t>The Community tab is a quick reference resource that lists various places you can engage and connect with the wider Unity community.</a:t>
            </a:r>
          </a:p>
          <a:p>
            <a:r>
              <a:rPr lang="en-US" dirty="0"/>
              <a:t>Installs tab</a:t>
            </a:r>
          </a:p>
          <a:p>
            <a:pPr lvl="1"/>
            <a:r>
              <a:rPr lang="en-US" dirty="0"/>
              <a:t>You’ll be installing new versions of Unity as the engine evolves. The Installs tab is where you’ll manage and configure these installs in the Hub. </a:t>
            </a:r>
          </a:p>
          <a:p>
            <a:r>
              <a:rPr lang="en-US" dirty="0"/>
              <a:t>Hub preferences and account settings</a:t>
            </a:r>
          </a:p>
          <a:p>
            <a:pPr lvl="1"/>
            <a:r>
              <a:rPr lang="en-US" dirty="0"/>
              <a:t>There are two additional controls on the Hub’s main screen:</a:t>
            </a:r>
          </a:p>
          <a:p>
            <a:pPr lvl="2"/>
            <a:r>
              <a:rPr lang="en-US" dirty="0"/>
              <a:t>Selecting the settings (gear icon) opens your Preference settings for the Unity Hub.</a:t>
            </a:r>
          </a:p>
          <a:p>
            <a:pPr lvl="2"/>
            <a:r>
              <a:rPr lang="en-US" dirty="0"/>
              <a:t>Selecting your initials opens an account menu for your Unity ID. </a:t>
            </a:r>
          </a:p>
          <a:p>
            <a:endParaRPr lang="en-PK" dirty="0"/>
          </a:p>
        </p:txBody>
      </p:sp>
    </p:spTree>
    <p:extLst>
      <p:ext uri="{BB962C8B-B14F-4D97-AF65-F5344CB8AC3E}">
        <p14:creationId xmlns:p14="http://schemas.microsoft.com/office/powerpoint/2010/main" val="185389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01117-6BAB-18D9-927E-4EC7906BF323}"/>
              </a:ext>
            </a:extLst>
          </p:cNvPr>
          <p:cNvSpPr>
            <a:spLocks noGrp="1"/>
          </p:cNvSpPr>
          <p:nvPr>
            <p:ph type="title"/>
          </p:nvPr>
        </p:nvSpPr>
        <p:spPr/>
        <p:txBody>
          <a:bodyPr/>
          <a:lstStyle/>
          <a:p>
            <a:r>
              <a:rPr lang="en-US" dirty="0"/>
              <a:t>Identify Unity Version</a:t>
            </a:r>
            <a:endParaRPr lang="en-PK" dirty="0"/>
          </a:p>
        </p:txBody>
      </p:sp>
      <p:sp>
        <p:nvSpPr>
          <p:cNvPr id="3" name="Content Placeholder 2">
            <a:extLst>
              <a:ext uri="{FF2B5EF4-FFF2-40B4-BE49-F238E27FC236}">
                <a16:creationId xmlns:a16="http://schemas.microsoft.com/office/drawing/2014/main" id="{962DC2DF-5EDB-0AC5-4E62-E674A24DE94A}"/>
              </a:ext>
            </a:extLst>
          </p:cNvPr>
          <p:cNvSpPr>
            <a:spLocks noGrp="1"/>
          </p:cNvSpPr>
          <p:nvPr>
            <p:ph idx="1"/>
          </p:nvPr>
        </p:nvSpPr>
        <p:spPr/>
        <p:txBody>
          <a:bodyPr/>
          <a:lstStyle/>
          <a:p>
            <a:r>
              <a:rPr lang="en-US" dirty="0"/>
              <a:t>In the Unity Hub, you can manage many versions of the Editor. There are two different types of Unity releases:</a:t>
            </a:r>
          </a:p>
          <a:p>
            <a:pPr lvl="1"/>
            <a:r>
              <a:rPr lang="en-US" dirty="0"/>
              <a:t>Long-Term Support (LTS) releases</a:t>
            </a:r>
          </a:p>
          <a:p>
            <a:pPr lvl="1"/>
            <a:r>
              <a:rPr lang="en-US" dirty="0"/>
              <a:t>TECH Stream releases, including alpha and beta releases</a:t>
            </a:r>
          </a:p>
          <a:p>
            <a:r>
              <a:rPr lang="en-US" dirty="0"/>
              <a:t>As a general rule, you should use the latest LTS version for your Unity project. </a:t>
            </a:r>
            <a:endParaRPr lang="en-PK" dirty="0"/>
          </a:p>
        </p:txBody>
      </p:sp>
    </p:spTree>
    <p:extLst>
      <p:ext uri="{BB962C8B-B14F-4D97-AF65-F5344CB8AC3E}">
        <p14:creationId xmlns:p14="http://schemas.microsoft.com/office/powerpoint/2010/main" val="61428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2A09-DE34-E68F-EC0D-FD9449E78C1E}"/>
              </a:ext>
            </a:extLst>
          </p:cNvPr>
          <p:cNvSpPr>
            <a:spLocks noGrp="1"/>
          </p:cNvSpPr>
          <p:nvPr>
            <p:ph type="title"/>
          </p:nvPr>
        </p:nvSpPr>
        <p:spPr/>
        <p:txBody>
          <a:bodyPr/>
          <a:lstStyle/>
          <a:p>
            <a:r>
              <a:rPr lang="en-US" dirty="0"/>
              <a:t>Identify Unity Version</a:t>
            </a:r>
            <a:endParaRPr lang="en-PK" dirty="0"/>
          </a:p>
        </p:txBody>
      </p:sp>
      <p:sp>
        <p:nvSpPr>
          <p:cNvPr id="3" name="Content Placeholder 2">
            <a:extLst>
              <a:ext uri="{FF2B5EF4-FFF2-40B4-BE49-F238E27FC236}">
                <a16:creationId xmlns:a16="http://schemas.microsoft.com/office/drawing/2014/main" id="{45202C3B-3C1C-3139-248B-A52FD14775BB}"/>
              </a:ext>
            </a:extLst>
          </p:cNvPr>
          <p:cNvSpPr>
            <a:spLocks noGrp="1"/>
          </p:cNvSpPr>
          <p:nvPr>
            <p:ph idx="1"/>
          </p:nvPr>
        </p:nvSpPr>
        <p:spPr/>
        <p:txBody>
          <a:bodyPr/>
          <a:lstStyle/>
          <a:p>
            <a:r>
              <a:rPr lang="en-US" dirty="0"/>
              <a:t>In the Unity Hub, you will see release numbers with a build number, such as 2021.2.6f1. </a:t>
            </a:r>
          </a:p>
          <a:p>
            <a:r>
              <a:rPr lang="en-US" dirty="0"/>
              <a:t>The letters in the build number indicate the following:</a:t>
            </a:r>
          </a:p>
          <a:p>
            <a:pPr lvl="1"/>
            <a:r>
              <a:rPr lang="en-US" dirty="0"/>
              <a:t>Alpha (a)</a:t>
            </a:r>
          </a:p>
          <a:p>
            <a:pPr lvl="1"/>
            <a:r>
              <a:rPr lang="en-US" dirty="0"/>
              <a:t>Beta (b)</a:t>
            </a:r>
          </a:p>
          <a:p>
            <a:pPr lvl="1"/>
            <a:r>
              <a:rPr lang="en-US" dirty="0"/>
              <a:t>A candidate for final release (</a:t>
            </a:r>
            <a:r>
              <a:rPr lang="en-US" dirty="0" err="1"/>
              <a:t>rc</a:t>
            </a:r>
            <a:r>
              <a:rPr lang="en-US" dirty="0"/>
              <a:t>)</a:t>
            </a:r>
          </a:p>
          <a:p>
            <a:pPr lvl="1"/>
            <a:r>
              <a:rPr lang="en-US" dirty="0"/>
              <a:t>A final release (f)</a:t>
            </a:r>
            <a:endParaRPr lang="en-PK" dirty="0"/>
          </a:p>
        </p:txBody>
      </p:sp>
    </p:spTree>
    <p:extLst>
      <p:ext uri="{BB962C8B-B14F-4D97-AF65-F5344CB8AC3E}">
        <p14:creationId xmlns:p14="http://schemas.microsoft.com/office/powerpoint/2010/main" val="115317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A783C-7EBD-B542-F396-B1FAB7954DDB}"/>
              </a:ext>
            </a:extLst>
          </p:cNvPr>
          <p:cNvSpPr>
            <a:spLocks noGrp="1"/>
          </p:cNvSpPr>
          <p:nvPr>
            <p:ph type="title"/>
          </p:nvPr>
        </p:nvSpPr>
        <p:spPr/>
        <p:txBody>
          <a:bodyPr/>
          <a:lstStyle/>
          <a:p>
            <a:r>
              <a:rPr lang="en-US" dirty="0"/>
              <a:t>Install a new version of Unity from the Hub</a:t>
            </a:r>
            <a:endParaRPr lang="en-PK" dirty="0"/>
          </a:p>
        </p:txBody>
      </p:sp>
      <p:sp>
        <p:nvSpPr>
          <p:cNvPr id="3" name="Content Placeholder 2">
            <a:extLst>
              <a:ext uri="{FF2B5EF4-FFF2-40B4-BE49-F238E27FC236}">
                <a16:creationId xmlns:a16="http://schemas.microsoft.com/office/drawing/2014/main" id="{60C6833E-70B1-5E9C-96B2-0EA355A259E7}"/>
              </a:ext>
            </a:extLst>
          </p:cNvPr>
          <p:cNvSpPr>
            <a:spLocks noGrp="1"/>
          </p:cNvSpPr>
          <p:nvPr>
            <p:ph idx="1"/>
          </p:nvPr>
        </p:nvSpPr>
        <p:spPr/>
        <p:txBody>
          <a:bodyPr>
            <a:normAutofit/>
          </a:bodyPr>
          <a:lstStyle/>
          <a:p>
            <a:r>
              <a:rPr lang="en-US" dirty="0"/>
              <a:t>When you first installed Unity, you were probably guided to install the latest LTS version. </a:t>
            </a:r>
          </a:p>
          <a:p>
            <a:r>
              <a:rPr lang="en-US" dirty="0"/>
              <a:t>There are typically two LTS versions available at a time. </a:t>
            </a:r>
          </a:p>
          <a:p>
            <a:r>
              <a:rPr lang="en-US" dirty="0"/>
              <a:t>Go to the Installs tab. (Notice which version you already have installed.)</a:t>
            </a:r>
          </a:p>
          <a:p>
            <a:r>
              <a:rPr lang="en-US" dirty="0"/>
              <a:t>Select Install Editor (Button), and browse the available “Official Releases.”</a:t>
            </a:r>
          </a:p>
          <a:p>
            <a:r>
              <a:rPr lang="en-US" dirty="0"/>
              <a:t>Select an LTS version and install it.</a:t>
            </a:r>
            <a:endParaRPr lang="en-PK" dirty="0"/>
          </a:p>
        </p:txBody>
      </p:sp>
    </p:spTree>
    <p:extLst>
      <p:ext uri="{BB962C8B-B14F-4D97-AF65-F5344CB8AC3E}">
        <p14:creationId xmlns:p14="http://schemas.microsoft.com/office/powerpoint/2010/main" val="752802408"/>
      </p:ext>
    </p:extLst>
  </p:cSld>
  <p:clrMapOvr>
    <a:masterClrMapping/>
  </p:clrMapOvr>
</p:sld>
</file>

<file path=ppt/theme/theme1.xml><?xml version="1.0" encoding="utf-8"?>
<a:theme xmlns:a="http://schemas.openxmlformats.org/drawingml/2006/main" name="Unity_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y_Theme" id="{C04548DD-180B-49C7-AD4F-348E485B1B58}" vid="{26617FCF-7A6C-4575-9D19-FB5A3943B9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Unity_Theme</Template>
  <TotalTime>267</TotalTime>
  <Words>2442</Words>
  <Application>Microsoft Office PowerPoint</Application>
  <PresentationFormat>Widescreen</PresentationFormat>
  <Paragraphs>209</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Roboto</vt:lpstr>
      <vt:lpstr>Unity_Theme</vt:lpstr>
      <vt:lpstr>Installation &amp; Setup</vt:lpstr>
      <vt:lpstr>Download and Install</vt:lpstr>
      <vt:lpstr>Unity Hub</vt:lpstr>
      <vt:lpstr>Explore Unity Hub</vt:lpstr>
      <vt:lpstr>Explore Unity Hub</vt:lpstr>
      <vt:lpstr>Explore Unity Hub</vt:lpstr>
      <vt:lpstr>Identify Unity Version</vt:lpstr>
      <vt:lpstr>Identify Unity Version</vt:lpstr>
      <vt:lpstr>Install a new version of Unity from the Hub</vt:lpstr>
      <vt:lpstr>Install a new version of Unity from the Hub</vt:lpstr>
      <vt:lpstr>Install a new version of Unity from the Hub</vt:lpstr>
      <vt:lpstr>Install a new version of Unity from the Hub</vt:lpstr>
      <vt:lpstr>Install a new version of Unity from the Hub</vt:lpstr>
      <vt:lpstr>Game Engine &amp; IDE</vt:lpstr>
      <vt:lpstr>Unity Project</vt:lpstr>
      <vt:lpstr>Add a project to the Unity Hub</vt:lpstr>
      <vt:lpstr>Add a project to the Unity Hub</vt:lpstr>
      <vt:lpstr>Create a new Unity project</vt:lpstr>
      <vt:lpstr>Create a new Unity Project</vt:lpstr>
      <vt:lpstr>Create a new Unity Project</vt:lpstr>
      <vt:lpstr>Create a new Unity Project</vt:lpstr>
      <vt:lpstr>Create a new Unity Project</vt:lpstr>
      <vt:lpstr>Create a new Scene</vt:lpstr>
      <vt:lpstr>Create a new Scene</vt:lpstr>
      <vt:lpstr>Create a new Scene</vt:lpstr>
      <vt:lpstr>Create a new Scene</vt:lpstr>
      <vt:lpstr>Install Packages via Package Manager</vt:lpstr>
      <vt:lpstr>Update a package in your Unity project</vt:lpstr>
      <vt:lpstr>Update a package in your Unity project</vt:lpstr>
      <vt:lpstr>Import assets from the Asset Store</vt:lpstr>
      <vt:lpstr>Import assets from the Asset Store</vt:lpstr>
      <vt:lpstr>Import assets from the Asset Store</vt:lpstr>
      <vt:lpstr>Import assets from the Asset Store</vt:lpstr>
      <vt:lpstr>Import a local asset package</vt:lpstr>
      <vt:lpstr>Import individual assets from your computer</vt:lpstr>
      <vt:lpstr>Introduction to Unity</vt:lpstr>
      <vt:lpstr>GameObject &amp; Components</vt:lpstr>
      <vt:lpstr>PowerPoint Presentation</vt:lpstr>
      <vt:lpstr>Asset Workflow</vt:lpstr>
      <vt:lpstr>PowerPoint Presentation</vt:lpstr>
      <vt:lpstr>Import, Create, Build, Distribute, Load</vt:lpstr>
      <vt:lpstr>Unity Order of Execution</vt:lpstr>
      <vt:lpstr>Create a Basic 3D Scene</vt:lpstr>
      <vt:lpstr>Modify a Scene</vt:lpstr>
      <vt:lpstr>Create a Script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Installation &amp; Setup</dc:title>
  <dc:creator>Ibtisam Gul Khan</dc:creator>
  <cp:lastModifiedBy>Ibtisam Gul Khan</cp:lastModifiedBy>
  <cp:revision>1</cp:revision>
  <dcterms:created xsi:type="dcterms:W3CDTF">2023-03-13T09:45:20Z</dcterms:created>
  <dcterms:modified xsi:type="dcterms:W3CDTF">2024-09-25T09:46:42Z</dcterms:modified>
</cp:coreProperties>
</file>