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86" r:id="rId5"/>
    <p:sldId id="261" r:id="rId6"/>
    <p:sldId id="287" r:id="rId7"/>
    <p:sldId id="285" r:id="rId8"/>
    <p:sldId id="264" r:id="rId9"/>
    <p:sldId id="265" r:id="rId10"/>
    <p:sldId id="283" r:id="rId11"/>
    <p:sldId id="284" r:id="rId12"/>
    <p:sldId id="266" r:id="rId13"/>
    <p:sldId id="267" r:id="rId14"/>
    <p:sldId id="271" r:id="rId15"/>
    <p:sldId id="272" r:id="rId16"/>
    <p:sldId id="273" r:id="rId17"/>
    <p:sldId id="282" r:id="rId18"/>
    <p:sldId id="275" r:id="rId19"/>
    <p:sldId id="276" r:id="rId20"/>
    <p:sldId id="277" r:id="rId21"/>
    <p:sldId id="281" r:id="rId22"/>
    <p:sldId id="268" r:id="rId23"/>
    <p:sldId id="270" r:id="rId24"/>
    <p:sldId id="278" r:id="rId25"/>
    <p:sldId id="28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A43DF1-D638-4004-84C8-A450AB4F7987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4228E9-4C25-46CB-9996-EBDBC6AEEB0A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C3AF47-7A6A-4AC0-AC7B-64E710E6A402}" type="par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B210-15BF-4CD1-8065-1FBE1DB1E518}" type="sib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44E40-AE0B-436F-BF11-67AE41C0D1EA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AB2E39-8E80-4573-BAD2-231BE8584126}" type="par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5B69D-4A0A-4078-B516-094801719EE6}" type="sib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B14A71-BB3C-4629-8145-6606DABBBC7B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gm:t>
    </dgm:pt>
    <dgm:pt modelId="{272231F2-6C34-473A-9FBC-456C481E266E}" type="par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D3C0-530D-4EB5-B7D3-9AB273649DCB}" type="sib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A972-2058-4477-98F9-AF7644C7FA4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9FC48-E4FA-4B77-B6B0-DC145D1D1896}" type="par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9FCE5-63E7-4F12-A158-99EBFED86DF3}" type="sib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190C6-840A-47B9-801C-51416A2980B4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gm:t>
    </dgm:pt>
    <dgm:pt modelId="{D041BEDF-F821-42E6-AD2F-9F74EDBDBFAB}" type="par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58B38-8533-46FF-BF7B-1D5A3EE53739}" type="sib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90F9D-183C-4B56-9F46-24445FE10965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908569-9B0A-4D2A-9C68-9FD56663D7B8}" type="par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32E4E-E3FE-431C-BFF0-D39B1E45109C}" type="sib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432B-6738-4BBC-9FDD-11806CE8E2AE}">
      <dgm:prSet phldrT="[Text]" phldr="1" custT="1"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3D842-FFFB-4DBE-AE51-5927814E9853}" type="par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66193-BA81-4394-97A4-4B2FFB93EDC1}" type="sib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41827-1B35-4847-95EE-CB79CB15B188}">
      <dgm:prSet phldrT="[Text]"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gm:t>
    </dgm:pt>
    <dgm:pt modelId="{030558A0-92C5-4263-8167-C70DAD10D8E4}" type="par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AC5A3-9AA8-4A0B-BB16-678D2A679D2B}" type="sib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49108-66C2-4DA0-8940-96D46CF73DAB}">
      <dgm:prSet phldrT="[Text]" phldr="1" custT="1"/>
      <dgm:spPr/>
      <dgm:t>
        <a:bodyPr/>
        <a:lstStyle/>
        <a:p>
          <a:endParaRPr lang="en-US" sz="3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2D97A-0F1E-49F4-9941-E56FE4078E86}" type="sib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FE355-9F16-4BFF-8911-8B048525381E}" type="par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EA19-8FF0-4D0F-9F95-70BF7EAFCC6B}" type="pres">
      <dgm:prSet presAssocID="{1AA43DF1-D638-4004-84C8-A450AB4F798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F7A37F-5275-458C-B581-50267DCC3FA2}" type="pres">
      <dgm:prSet presAssocID="{3B4228E9-4C25-46CB-9996-EBDBC6AEEB0A}" presName="composite" presStyleCnt="0"/>
      <dgm:spPr/>
    </dgm:pt>
    <dgm:pt modelId="{102B9563-1AD9-435F-861E-02F92BFB6753}" type="pres">
      <dgm:prSet presAssocID="{3B4228E9-4C25-46CB-9996-EBDBC6AEEB0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7D9A3D-FEF7-4CAF-9DB3-2173B505742D}" type="pres">
      <dgm:prSet presAssocID="{3B4228E9-4C25-46CB-9996-EBDBC6AEEB0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6A88B75-03BA-4DF7-82DB-FF99D04D09E7}" type="pres">
      <dgm:prSet presAssocID="{3B4228E9-4C25-46CB-9996-EBDBC6AEEB0A}" presName="Accent" presStyleLbl="parChTrans1D1" presStyleIdx="0" presStyleCnt="3"/>
      <dgm:spPr/>
    </dgm:pt>
    <dgm:pt modelId="{B05E19A2-B63E-4AB5-97E6-039DDB25814D}" type="pres">
      <dgm:prSet presAssocID="{3B4228E9-4C25-46CB-9996-EBDBC6AEEB0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04CC32C-3089-4CC9-83E8-8F0742BF8676}" type="pres">
      <dgm:prSet presAssocID="{4807B210-15BF-4CD1-8065-1FBE1DB1E518}" presName="sibTrans" presStyleCnt="0"/>
      <dgm:spPr/>
    </dgm:pt>
    <dgm:pt modelId="{23CBAA5C-D443-4E3F-AFF0-8C094F91E357}" type="pres">
      <dgm:prSet presAssocID="{278FA972-2058-4477-98F9-AF7644C7FA45}" presName="composite" presStyleCnt="0"/>
      <dgm:spPr/>
    </dgm:pt>
    <dgm:pt modelId="{771B68F3-8586-42DB-A38A-5095E504265B}" type="pres">
      <dgm:prSet presAssocID="{278FA972-2058-4477-98F9-AF7644C7FA4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E85B1DC-282C-4B37-8D9D-8C2590B40D6E}" type="pres">
      <dgm:prSet presAssocID="{278FA972-2058-4477-98F9-AF7644C7FA45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28DBAEF-981E-4A50-B928-F912D87D9621}" type="pres">
      <dgm:prSet presAssocID="{278FA972-2058-4477-98F9-AF7644C7FA45}" presName="Accent" presStyleLbl="parChTrans1D1" presStyleIdx="1" presStyleCnt="3"/>
      <dgm:spPr/>
    </dgm:pt>
    <dgm:pt modelId="{9CCCBE68-186D-42CE-973F-9ED6225EB6A5}" type="pres">
      <dgm:prSet presAssocID="{278FA972-2058-4477-98F9-AF7644C7FA45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F7B6211-AF90-4901-8414-C80838631BDF}" type="pres">
      <dgm:prSet presAssocID="{0529FCE5-63E7-4F12-A158-99EBFED86DF3}" presName="sibTrans" presStyleCnt="0"/>
      <dgm:spPr/>
    </dgm:pt>
    <dgm:pt modelId="{25D36537-5F3E-4CDB-A10F-B6E74234B931}" type="pres">
      <dgm:prSet presAssocID="{03590F9D-183C-4B56-9F46-24445FE10965}" presName="composite" presStyleCnt="0"/>
      <dgm:spPr/>
    </dgm:pt>
    <dgm:pt modelId="{9DB212AD-3FA3-4AAB-84B0-B4B93385F900}" type="pres">
      <dgm:prSet presAssocID="{03590F9D-183C-4B56-9F46-24445FE1096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92F762C-6CEC-4AD7-A74C-CFC4D7174A60}" type="pres">
      <dgm:prSet presAssocID="{03590F9D-183C-4B56-9F46-24445FE1096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FF38F5F-F5A9-41EE-B006-79E7F088B37A}" type="pres">
      <dgm:prSet presAssocID="{03590F9D-183C-4B56-9F46-24445FE10965}" presName="Accent" presStyleLbl="parChTrans1D1" presStyleIdx="2" presStyleCnt="3"/>
      <dgm:spPr/>
    </dgm:pt>
    <dgm:pt modelId="{D37AF75A-4D69-42D7-8056-9B33BDACF4EA}" type="pres">
      <dgm:prSet presAssocID="{03590F9D-183C-4B56-9F46-24445FE1096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D031515-BB3B-4F21-9B48-EF2C10A89FEB}" srcId="{278FA972-2058-4477-98F9-AF7644C7FA45}" destId="{F96190C6-840A-47B9-801C-51416A2980B4}" srcOrd="1" destOrd="0" parTransId="{D041BEDF-F821-42E6-AD2F-9F74EDBDBFAB}" sibTransId="{49F58B38-8533-46FF-BF7B-1D5A3EE53739}"/>
    <dgm:cxn modelId="{ACAA2826-6BFC-48EC-AE7F-C4C878480432}" srcId="{3B4228E9-4C25-46CB-9996-EBDBC6AEEB0A}" destId="{2CB14A71-BB3C-4629-8145-6606DABBBC7B}" srcOrd="1" destOrd="0" parTransId="{272231F2-6C34-473A-9FBC-456C481E266E}" sibTransId="{4D08D3C0-530D-4EB5-B7D3-9AB273649DCB}"/>
    <dgm:cxn modelId="{4DE74428-5D4D-4C9F-811F-ABF19B92F82E}" srcId="{1AA43DF1-D638-4004-84C8-A450AB4F7987}" destId="{278FA972-2058-4477-98F9-AF7644C7FA45}" srcOrd="1" destOrd="0" parTransId="{1BB9FC48-E4FA-4B77-B6B0-DC145D1D1896}" sibTransId="{0529FCE5-63E7-4F12-A158-99EBFED86DF3}"/>
    <dgm:cxn modelId="{7E6A295D-4F9D-4F83-88B7-4CC256E213A8}" type="presOf" srcId="{3B4228E9-4C25-46CB-9996-EBDBC6AEEB0A}" destId="{597D9A3D-FEF7-4CAF-9DB3-2173B505742D}" srcOrd="0" destOrd="0" presId="urn:microsoft.com/office/officeart/2011/layout/TabList"/>
    <dgm:cxn modelId="{8019BA62-556B-4E5F-B994-F38740895D3D}" srcId="{1AA43DF1-D638-4004-84C8-A450AB4F7987}" destId="{3B4228E9-4C25-46CB-9996-EBDBC6AEEB0A}" srcOrd="0" destOrd="0" parTransId="{52C3AF47-7A6A-4AC0-AC7B-64E710E6A402}" sibTransId="{4807B210-15BF-4CD1-8065-1FBE1DB1E518}"/>
    <dgm:cxn modelId="{A128DF62-AC8A-4367-B962-B59487B89A7C}" type="presOf" srcId="{FCE44E40-AE0B-436F-BF11-67AE41C0D1EA}" destId="{102B9563-1AD9-435F-861E-02F92BFB6753}" srcOrd="0" destOrd="0" presId="urn:microsoft.com/office/officeart/2011/layout/TabList"/>
    <dgm:cxn modelId="{1DA32F64-BF4F-4BCF-A0AE-7588E5A2F1EA}" type="presOf" srcId="{2CB14A71-BB3C-4629-8145-6606DABBBC7B}" destId="{B05E19A2-B63E-4AB5-97E6-039DDB25814D}" srcOrd="0" destOrd="0" presId="urn:microsoft.com/office/officeart/2011/layout/TabList"/>
    <dgm:cxn modelId="{E63D5846-71D9-4F03-A1C5-7EE066D7D853}" type="presOf" srcId="{54D49108-66C2-4DA0-8940-96D46CF73DAB}" destId="{771B68F3-8586-42DB-A38A-5095E504265B}" srcOrd="0" destOrd="0" presId="urn:microsoft.com/office/officeart/2011/layout/TabList"/>
    <dgm:cxn modelId="{7973884A-8E5F-4C6F-9D5F-84408E64DA8C}" srcId="{1AA43DF1-D638-4004-84C8-A450AB4F7987}" destId="{03590F9D-183C-4B56-9F46-24445FE10965}" srcOrd="2" destOrd="0" parTransId="{AC908569-9B0A-4D2A-9C68-9FD56663D7B8}" sibTransId="{95B32E4E-E3FE-431C-BFF0-D39B1E45109C}"/>
    <dgm:cxn modelId="{6D47438F-B105-43B6-9972-3B158A21B4D0}" type="presOf" srcId="{278FA972-2058-4477-98F9-AF7644C7FA45}" destId="{DE85B1DC-282C-4B37-8D9D-8C2590B40D6E}" srcOrd="0" destOrd="0" presId="urn:microsoft.com/office/officeart/2011/layout/TabList"/>
    <dgm:cxn modelId="{B3C23997-267C-4C80-A164-C9CB35867349}" srcId="{278FA972-2058-4477-98F9-AF7644C7FA45}" destId="{54D49108-66C2-4DA0-8940-96D46CF73DAB}" srcOrd="0" destOrd="0" parTransId="{FA1FE355-9F16-4BFF-8911-8B048525381E}" sibTransId="{CD82D97A-0F1E-49F4-9941-E56FE4078E86}"/>
    <dgm:cxn modelId="{20744198-50E3-430B-AAAF-4455D3A29579}" type="presOf" srcId="{4BC8432B-6738-4BBC-9FDD-11806CE8E2AE}" destId="{9DB212AD-3FA3-4AAB-84B0-B4B93385F900}" srcOrd="0" destOrd="0" presId="urn:microsoft.com/office/officeart/2011/layout/TabList"/>
    <dgm:cxn modelId="{678B75AD-9927-4705-B05E-7FAABB1567D1}" srcId="{03590F9D-183C-4B56-9F46-24445FE10965}" destId="{1C641827-1B35-4847-95EE-CB79CB15B188}" srcOrd="1" destOrd="0" parTransId="{030558A0-92C5-4263-8167-C70DAD10D8E4}" sibTransId="{D8AAC5A3-9AA8-4A0B-BB16-678D2A679D2B}"/>
    <dgm:cxn modelId="{362CEBB1-2226-48E3-BDDE-E5546DB9E7FB}" srcId="{03590F9D-183C-4B56-9F46-24445FE10965}" destId="{4BC8432B-6738-4BBC-9FDD-11806CE8E2AE}" srcOrd="0" destOrd="0" parTransId="{8563D842-FFFB-4DBE-AE51-5927814E9853}" sibTransId="{DDF66193-BA81-4394-97A4-4B2FFB93EDC1}"/>
    <dgm:cxn modelId="{F4B2A1B2-4C52-4CA2-9C8B-CAD4BCC1CEF0}" srcId="{3B4228E9-4C25-46CB-9996-EBDBC6AEEB0A}" destId="{FCE44E40-AE0B-436F-BF11-67AE41C0D1EA}" srcOrd="0" destOrd="0" parTransId="{D1AB2E39-8E80-4573-BAD2-231BE8584126}" sibTransId="{F265B69D-4A0A-4078-B516-094801719EE6}"/>
    <dgm:cxn modelId="{E35301BB-1923-4DE9-BD65-8D5F9C66EBC1}" type="presOf" srcId="{1C641827-1B35-4847-95EE-CB79CB15B188}" destId="{D37AF75A-4D69-42D7-8056-9B33BDACF4EA}" srcOrd="0" destOrd="0" presId="urn:microsoft.com/office/officeart/2011/layout/TabList"/>
    <dgm:cxn modelId="{AEF8C6BE-84F9-423A-88EC-FEFDC2B18F67}" type="presOf" srcId="{1AA43DF1-D638-4004-84C8-A450AB4F7987}" destId="{C3CDEA19-8FF0-4D0F-9F95-70BF7EAFCC6B}" srcOrd="0" destOrd="0" presId="urn:microsoft.com/office/officeart/2011/layout/TabList"/>
    <dgm:cxn modelId="{09C58CC4-1AFF-42F2-AD4B-E82BB7E3AF34}" type="presOf" srcId="{03590F9D-183C-4B56-9F46-24445FE10965}" destId="{792F762C-6CEC-4AD7-A74C-CFC4D7174A60}" srcOrd="0" destOrd="0" presId="urn:microsoft.com/office/officeart/2011/layout/TabList"/>
    <dgm:cxn modelId="{65EB05FA-6703-4ADA-B5A1-D4E9425A1FFA}" type="presOf" srcId="{F96190C6-840A-47B9-801C-51416A2980B4}" destId="{9CCCBE68-186D-42CE-973F-9ED6225EB6A5}" srcOrd="0" destOrd="0" presId="urn:microsoft.com/office/officeart/2011/layout/TabList"/>
    <dgm:cxn modelId="{1AA03678-95E8-45AD-84D5-C4D5A4181E1F}" type="presParOf" srcId="{C3CDEA19-8FF0-4D0F-9F95-70BF7EAFCC6B}" destId="{FBF7A37F-5275-458C-B581-50267DCC3FA2}" srcOrd="0" destOrd="0" presId="urn:microsoft.com/office/officeart/2011/layout/TabList"/>
    <dgm:cxn modelId="{D6B9C12E-EBA4-424C-BA75-4BD239090026}" type="presParOf" srcId="{FBF7A37F-5275-458C-B581-50267DCC3FA2}" destId="{102B9563-1AD9-435F-861E-02F92BFB6753}" srcOrd="0" destOrd="0" presId="urn:microsoft.com/office/officeart/2011/layout/TabList"/>
    <dgm:cxn modelId="{53F0841B-A8E1-48C0-B651-1AA3D563632D}" type="presParOf" srcId="{FBF7A37F-5275-458C-B581-50267DCC3FA2}" destId="{597D9A3D-FEF7-4CAF-9DB3-2173B505742D}" srcOrd="1" destOrd="0" presId="urn:microsoft.com/office/officeart/2011/layout/TabList"/>
    <dgm:cxn modelId="{BBE50E1B-64EC-448B-94FE-FF4EE5CADD0A}" type="presParOf" srcId="{FBF7A37F-5275-458C-B581-50267DCC3FA2}" destId="{F6A88B75-03BA-4DF7-82DB-FF99D04D09E7}" srcOrd="2" destOrd="0" presId="urn:microsoft.com/office/officeart/2011/layout/TabList"/>
    <dgm:cxn modelId="{89595DCA-28B3-4B51-8C40-5997B83ED9CB}" type="presParOf" srcId="{C3CDEA19-8FF0-4D0F-9F95-70BF7EAFCC6B}" destId="{B05E19A2-B63E-4AB5-97E6-039DDB25814D}" srcOrd="1" destOrd="0" presId="urn:microsoft.com/office/officeart/2011/layout/TabList"/>
    <dgm:cxn modelId="{9CC4C347-EB83-4168-8669-43C96ECE3467}" type="presParOf" srcId="{C3CDEA19-8FF0-4D0F-9F95-70BF7EAFCC6B}" destId="{404CC32C-3089-4CC9-83E8-8F0742BF8676}" srcOrd="2" destOrd="0" presId="urn:microsoft.com/office/officeart/2011/layout/TabList"/>
    <dgm:cxn modelId="{F6A063BD-B060-41DC-859E-1F742746A188}" type="presParOf" srcId="{C3CDEA19-8FF0-4D0F-9F95-70BF7EAFCC6B}" destId="{23CBAA5C-D443-4E3F-AFF0-8C094F91E357}" srcOrd="3" destOrd="0" presId="urn:microsoft.com/office/officeart/2011/layout/TabList"/>
    <dgm:cxn modelId="{3CF3B3E4-3031-4539-A294-D32E8D6F8647}" type="presParOf" srcId="{23CBAA5C-D443-4E3F-AFF0-8C094F91E357}" destId="{771B68F3-8586-42DB-A38A-5095E504265B}" srcOrd="0" destOrd="0" presId="urn:microsoft.com/office/officeart/2011/layout/TabList"/>
    <dgm:cxn modelId="{B8C2ECD6-53FB-4BCE-B1F7-D6029D2B0384}" type="presParOf" srcId="{23CBAA5C-D443-4E3F-AFF0-8C094F91E357}" destId="{DE85B1DC-282C-4B37-8D9D-8C2590B40D6E}" srcOrd="1" destOrd="0" presId="urn:microsoft.com/office/officeart/2011/layout/TabList"/>
    <dgm:cxn modelId="{14C41ACA-3F7E-48FE-9D84-E05BDDA0CEF7}" type="presParOf" srcId="{23CBAA5C-D443-4E3F-AFF0-8C094F91E357}" destId="{228DBAEF-981E-4A50-B928-F912D87D9621}" srcOrd="2" destOrd="0" presId="urn:microsoft.com/office/officeart/2011/layout/TabList"/>
    <dgm:cxn modelId="{1ABEE10B-D88D-4FE8-9DB4-DACFEB73966B}" type="presParOf" srcId="{C3CDEA19-8FF0-4D0F-9F95-70BF7EAFCC6B}" destId="{9CCCBE68-186D-42CE-973F-9ED6225EB6A5}" srcOrd="4" destOrd="0" presId="urn:microsoft.com/office/officeart/2011/layout/TabList"/>
    <dgm:cxn modelId="{7635D5E7-D70B-41C3-A720-BBB9CF19CCEB}" type="presParOf" srcId="{C3CDEA19-8FF0-4D0F-9F95-70BF7EAFCC6B}" destId="{7F7B6211-AF90-4901-8414-C80838631BDF}" srcOrd="5" destOrd="0" presId="urn:microsoft.com/office/officeart/2011/layout/TabList"/>
    <dgm:cxn modelId="{AFF6402F-3EE4-4823-BF73-7612F98AD03E}" type="presParOf" srcId="{C3CDEA19-8FF0-4D0F-9F95-70BF7EAFCC6B}" destId="{25D36537-5F3E-4CDB-A10F-B6E74234B931}" srcOrd="6" destOrd="0" presId="urn:microsoft.com/office/officeart/2011/layout/TabList"/>
    <dgm:cxn modelId="{D38777B2-9EA0-4476-8840-6B4D56E4D0BE}" type="presParOf" srcId="{25D36537-5F3E-4CDB-A10F-B6E74234B931}" destId="{9DB212AD-3FA3-4AAB-84B0-B4B93385F900}" srcOrd="0" destOrd="0" presId="urn:microsoft.com/office/officeart/2011/layout/TabList"/>
    <dgm:cxn modelId="{2F4C2916-9536-47B6-A339-F7C7800C720A}" type="presParOf" srcId="{25D36537-5F3E-4CDB-A10F-B6E74234B931}" destId="{792F762C-6CEC-4AD7-A74C-CFC4D7174A60}" srcOrd="1" destOrd="0" presId="urn:microsoft.com/office/officeart/2011/layout/TabList"/>
    <dgm:cxn modelId="{014001D5-C71F-4618-92CC-3C8009EF9C1D}" type="presParOf" srcId="{25D36537-5F3E-4CDB-A10F-B6E74234B931}" destId="{DFF38F5F-F5A9-41EE-B006-79E7F088B37A}" srcOrd="2" destOrd="0" presId="urn:microsoft.com/office/officeart/2011/layout/TabList"/>
    <dgm:cxn modelId="{53334816-CFEE-4F72-9D95-18B037033774}" type="presParOf" srcId="{C3CDEA19-8FF0-4D0F-9F95-70BF7EAFCC6B}" destId="{D37AF75A-4D69-42D7-8056-9B33BDACF4E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E90F49-60FC-481A-BD92-F84AB1681656}" type="doc">
      <dgm:prSet loTypeId="urn:microsoft.com/office/officeart/2005/8/layout/hierarchy4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6BE143-6908-444F-AD7B-D47A51F81972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gm:t>
    </dgm:pt>
    <dgm:pt modelId="{FEF266EE-583B-4582-B7AF-A6E29621107B}" type="par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CA97CF81-7195-4D57-9CE5-10B0C9EF6855}" type="sibTrans" cxnId="{E692B077-9840-4731-870A-3C2260A21A7E}">
      <dgm:prSet/>
      <dgm:spPr/>
      <dgm:t>
        <a:bodyPr/>
        <a:lstStyle/>
        <a:p>
          <a:pPr algn="ctr"/>
          <a:endParaRPr lang="en-US"/>
        </a:p>
      </dgm:t>
    </dgm:pt>
    <dgm:pt modelId="{FCACA07D-5EC5-4708-B7D4-6B4BCD4C18D1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gm:t>
    </dgm:pt>
    <dgm:pt modelId="{A6F6ABC6-C9DD-4193-A9F7-AC84E9147571}" type="par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0D54EF8F-F657-4713-8E05-AFFDE0A02A41}" type="sibTrans" cxnId="{C7F252EB-18A4-4904-A864-147081054D12}">
      <dgm:prSet/>
      <dgm:spPr/>
      <dgm:t>
        <a:bodyPr/>
        <a:lstStyle/>
        <a:p>
          <a:pPr algn="ctr"/>
          <a:endParaRPr lang="en-US"/>
        </a:p>
      </dgm:t>
    </dgm:pt>
    <dgm:pt modelId="{859DADFD-19ED-474E-961A-315D4EB4B6C4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gm:t>
    </dgm:pt>
    <dgm:pt modelId="{25B6A5BB-2E89-4D0F-9A34-9056BCB7C161}" type="par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A94CA83D-2E59-44A6-8E86-808D2A3C839D}" type="sibTrans" cxnId="{3D268C6E-6500-48F5-B8AD-518EFE3BA9C9}">
      <dgm:prSet/>
      <dgm:spPr/>
      <dgm:t>
        <a:bodyPr/>
        <a:lstStyle/>
        <a:p>
          <a:pPr algn="ctr"/>
          <a:endParaRPr lang="en-US"/>
        </a:p>
      </dgm:t>
    </dgm:pt>
    <dgm:pt modelId="{97C4B7DA-4AF4-4ED2-91BF-726769F16293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gm:t>
    </dgm:pt>
    <dgm:pt modelId="{EEDDBD5C-896B-44B1-ADC3-B54E0C36E6CB}" type="par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694FA161-9914-4810-B93A-14897F4D325A}" type="sibTrans" cxnId="{2871C25A-192B-4FB1-920B-15B465B5359A}">
      <dgm:prSet/>
      <dgm:spPr/>
      <dgm:t>
        <a:bodyPr/>
        <a:lstStyle/>
        <a:p>
          <a:pPr algn="ctr"/>
          <a:endParaRPr lang="en-US"/>
        </a:p>
      </dgm:t>
    </dgm:pt>
    <dgm:pt modelId="{28C515F1-C914-4153-92AB-CB2DABE1D7AD}">
      <dgm:prSet phldrT="[Text]"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gm:t>
    </dgm:pt>
    <dgm:pt modelId="{BA728535-9E4D-47A7-A72C-6EF5DF88E1F6}" type="par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460095DA-8D1C-4C55-8E41-37DA6FC06637}" type="sibTrans" cxnId="{97E23C23-7DBC-453E-B8B4-C054F7C88A79}">
      <dgm:prSet/>
      <dgm:spPr/>
      <dgm:t>
        <a:bodyPr/>
        <a:lstStyle/>
        <a:p>
          <a:pPr algn="ctr"/>
          <a:endParaRPr lang="en-US"/>
        </a:p>
      </dgm:t>
    </dgm:pt>
    <dgm:pt modelId="{885E71C5-7898-4016-B356-E581A2224D0D}">
      <dgm:prSet custT="1"/>
      <dgm:spPr/>
      <dgm:t>
        <a:bodyPr/>
        <a:lstStyle/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algn="ctr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dirty="0"/>
        </a:p>
      </dgm:t>
    </dgm:pt>
    <dgm:pt modelId="{5E363379-1FB5-45EE-A3A8-E8C321D63893}" type="par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3ACCBC7B-F8C8-4432-8B10-1606C4D4E0CD}" type="sibTrans" cxnId="{A321D66D-371D-4217-A966-9194C042CB12}">
      <dgm:prSet/>
      <dgm:spPr/>
      <dgm:t>
        <a:bodyPr/>
        <a:lstStyle/>
        <a:p>
          <a:pPr algn="ctr"/>
          <a:endParaRPr lang="en-US"/>
        </a:p>
      </dgm:t>
    </dgm:pt>
    <dgm:pt modelId="{4E761859-0884-4AA6-A1FC-2C2767A340BC}" type="pres">
      <dgm:prSet presAssocID="{E5E90F49-60FC-481A-BD92-F84AB168165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246FF7-FF93-4EB6-BC40-FA12E5F4D0CF}" type="pres">
      <dgm:prSet presAssocID="{E46BE143-6908-444F-AD7B-D47A51F81972}" presName="vertOne" presStyleCnt="0"/>
      <dgm:spPr/>
    </dgm:pt>
    <dgm:pt modelId="{A46CF735-9127-4726-B440-4299B15F6057}" type="pres">
      <dgm:prSet presAssocID="{E46BE143-6908-444F-AD7B-D47A51F81972}" presName="txOne" presStyleLbl="node0" presStyleIdx="0" presStyleCnt="1" custScaleX="63032" custLinFactNeighborX="0" custLinFactNeighborY="52327">
        <dgm:presLayoutVars>
          <dgm:chPref val="3"/>
        </dgm:presLayoutVars>
      </dgm:prSet>
      <dgm:spPr/>
    </dgm:pt>
    <dgm:pt modelId="{0B5A52F8-3671-43F4-A559-E25ABDF23010}" type="pres">
      <dgm:prSet presAssocID="{E46BE143-6908-444F-AD7B-D47A51F81972}" presName="parTransOne" presStyleCnt="0"/>
      <dgm:spPr/>
    </dgm:pt>
    <dgm:pt modelId="{8D20B0E9-E005-4BAE-8112-A8B85582FC7A}" type="pres">
      <dgm:prSet presAssocID="{E46BE143-6908-444F-AD7B-D47A51F81972}" presName="horzOne" presStyleCnt="0"/>
      <dgm:spPr/>
    </dgm:pt>
    <dgm:pt modelId="{1E29AB40-D0E0-400A-890F-4B5266DDD352}" type="pres">
      <dgm:prSet presAssocID="{FCACA07D-5EC5-4708-B7D4-6B4BCD4C18D1}" presName="vertTwo" presStyleCnt="0"/>
      <dgm:spPr/>
    </dgm:pt>
    <dgm:pt modelId="{12549ADF-B416-4809-9F84-2C33CCBF614C}" type="pres">
      <dgm:prSet presAssocID="{FCACA07D-5EC5-4708-B7D4-6B4BCD4C18D1}" presName="txTwo" presStyleLbl="node2" presStyleIdx="0" presStyleCnt="2" custScaleX="78244" custLinFactNeighborX="2221" custLinFactNeighborY="21283">
        <dgm:presLayoutVars>
          <dgm:chPref val="3"/>
        </dgm:presLayoutVars>
      </dgm:prSet>
      <dgm:spPr/>
    </dgm:pt>
    <dgm:pt modelId="{805B52EB-0DBB-4187-B169-F6A1814CD5EB}" type="pres">
      <dgm:prSet presAssocID="{FCACA07D-5EC5-4708-B7D4-6B4BCD4C18D1}" presName="parTransTwo" presStyleCnt="0"/>
      <dgm:spPr/>
    </dgm:pt>
    <dgm:pt modelId="{CA98BE53-6225-48F8-948E-8EB1D0735E5A}" type="pres">
      <dgm:prSet presAssocID="{FCACA07D-5EC5-4708-B7D4-6B4BCD4C18D1}" presName="horzTwo" presStyleCnt="0"/>
      <dgm:spPr/>
    </dgm:pt>
    <dgm:pt modelId="{9B49A3A8-6AF1-49BF-BA5D-23C6C1E27BA2}" type="pres">
      <dgm:prSet presAssocID="{859DADFD-19ED-474E-961A-315D4EB4B6C4}" presName="vertThree" presStyleCnt="0"/>
      <dgm:spPr/>
    </dgm:pt>
    <dgm:pt modelId="{FE300E05-1507-4672-A747-052AF5EDD104}" type="pres">
      <dgm:prSet presAssocID="{859DADFD-19ED-474E-961A-315D4EB4B6C4}" presName="txThree" presStyleLbl="node3" presStyleIdx="0" presStyleCnt="3" custLinFactNeighborX="36872" custLinFactNeighborY="804">
        <dgm:presLayoutVars>
          <dgm:chPref val="3"/>
        </dgm:presLayoutVars>
      </dgm:prSet>
      <dgm:spPr/>
    </dgm:pt>
    <dgm:pt modelId="{C59B2648-74AC-4428-8F10-053989AC22A3}" type="pres">
      <dgm:prSet presAssocID="{859DADFD-19ED-474E-961A-315D4EB4B6C4}" presName="horzThree" presStyleCnt="0"/>
      <dgm:spPr/>
    </dgm:pt>
    <dgm:pt modelId="{449F9438-DA52-45D6-93D4-96405B9A2BEF}" type="pres">
      <dgm:prSet presAssocID="{A94CA83D-2E59-44A6-8E86-808D2A3C839D}" presName="sibSpaceThree" presStyleCnt="0"/>
      <dgm:spPr/>
    </dgm:pt>
    <dgm:pt modelId="{BC95F80F-115E-46FE-BEF9-E1A64C857E99}" type="pres">
      <dgm:prSet presAssocID="{97C4B7DA-4AF4-4ED2-91BF-726769F16293}" presName="vertThree" presStyleCnt="0"/>
      <dgm:spPr/>
    </dgm:pt>
    <dgm:pt modelId="{FC013496-E0A0-4315-B5C5-24086A666482}" type="pres">
      <dgm:prSet presAssocID="{97C4B7DA-4AF4-4ED2-91BF-726769F16293}" presName="txThree" presStyleLbl="node3" presStyleIdx="1" presStyleCnt="3" custLinFactNeighborX="37290" custLinFactNeighborY="804">
        <dgm:presLayoutVars>
          <dgm:chPref val="3"/>
        </dgm:presLayoutVars>
      </dgm:prSet>
      <dgm:spPr/>
    </dgm:pt>
    <dgm:pt modelId="{CD37BF83-910C-465F-92F0-EC846943EE22}" type="pres">
      <dgm:prSet presAssocID="{97C4B7DA-4AF4-4ED2-91BF-726769F16293}" presName="horzThree" presStyleCnt="0"/>
      <dgm:spPr/>
    </dgm:pt>
    <dgm:pt modelId="{2DE8666D-1232-4E7A-8B0C-D71F2AB48CBF}" type="pres">
      <dgm:prSet presAssocID="{0D54EF8F-F657-4713-8E05-AFFDE0A02A41}" presName="sibSpaceTwo" presStyleCnt="0"/>
      <dgm:spPr/>
    </dgm:pt>
    <dgm:pt modelId="{AE3DAFCF-B27C-4325-83C3-F28B9A3DE344}" type="pres">
      <dgm:prSet presAssocID="{28C515F1-C914-4153-92AB-CB2DABE1D7AD}" presName="vertTwo" presStyleCnt="0"/>
      <dgm:spPr/>
    </dgm:pt>
    <dgm:pt modelId="{1A76EE72-D459-408A-97B8-DF34B1FDFE06}" type="pres">
      <dgm:prSet presAssocID="{28C515F1-C914-4153-92AB-CB2DABE1D7AD}" presName="txTwo" presStyleLbl="node2" presStyleIdx="1" presStyleCnt="2" custScaleX="155239" custLinFactNeighborX="-18555" custLinFactNeighborY="16560">
        <dgm:presLayoutVars>
          <dgm:chPref val="3"/>
        </dgm:presLayoutVars>
      </dgm:prSet>
      <dgm:spPr/>
    </dgm:pt>
    <dgm:pt modelId="{3B43DE9C-78D9-4E85-8C90-847DB6E73C0B}" type="pres">
      <dgm:prSet presAssocID="{28C515F1-C914-4153-92AB-CB2DABE1D7AD}" presName="parTransTwo" presStyleCnt="0"/>
      <dgm:spPr/>
    </dgm:pt>
    <dgm:pt modelId="{05A0321D-97D5-4DD3-8573-66E17C341039}" type="pres">
      <dgm:prSet presAssocID="{28C515F1-C914-4153-92AB-CB2DABE1D7AD}" presName="horzTwo" presStyleCnt="0"/>
      <dgm:spPr/>
    </dgm:pt>
    <dgm:pt modelId="{6A24B562-5E73-45B8-A753-F1D9DA10566A}" type="pres">
      <dgm:prSet presAssocID="{885E71C5-7898-4016-B356-E581A2224D0D}" presName="vertThree" presStyleCnt="0"/>
      <dgm:spPr/>
    </dgm:pt>
    <dgm:pt modelId="{0B85E495-6FC7-473E-BB21-3A455F42C1FB}" type="pres">
      <dgm:prSet presAssocID="{885E71C5-7898-4016-B356-E581A2224D0D}" presName="txThree" presStyleLbl="node3" presStyleIdx="2" presStyleCnt="3" custLinFactNeighborX="7821" custLinFactNeighborY="804">
        <dgm:presLayoutVars>
          <dgm:chPref val="3"/>
        </dgm:presLayoutVars>
      </dgm:prSet>
      <dgm:spPr/>
    </dgm:pt>
    <dgm:pt modelId="{82466B94-1B80-4EED-AE48-69D365B94FFD}" type="pres">
      <dgm:prSet presAssocID="{885E71C5-7898-4016-B356-E581A2224D0D}" presName="horzThree" presStyleCnt="0"/>
      <dgm:spPr/>
    </dgm:pt>
  </dgm:ptLst>
  <dgm:cxnLst>
    <dgm:cxn modelId="{EB6A5605-B74D-4706-BCBB-D7D97EC06032}" type="presOf" srcId="{E46BE143-6908-444F-AD7B-D47A51F81972}" destId="{A46CF735-9127-4726-B440-4299B15F6057}" srcOrd="0" destOrd="0" presId="urn:microsoft.com/office/officeart/2005/8/layout/hierarchy4"/>
    <dgm:cxn modelId="{97E23C23-7DBC-453E-B8B4-C054F7C88A79}" srcId="{E46BE143-6908-444F-AD7B-D47A51F81972}" destId="{28C515F1-C914-4153-92AB-CB2DABE1D7AD}" srcOrd="1" destOrd="0" parTransId="{BA728535-9E4D-47A7-A72C-6EF5DF88E1F6}" sibTransId="{460095DA-8D1C-4C55-8E41-37DA6FC06637}"/>
    <dgm:cxn modelId="{504A3337-B582-4903-9F76-781143256703}" type="presOf" srcId="{FCACA07D-5EC5-4708-B7D4-6B4BCD4C18D1}" destId="{12549ADF-B416-4809-9F84-2C33CCBF614C}" srcOrd="0" destOrd="0" presId="urn:microsoft.com/office/officeart/2005/8/layout/hierarchy4"/>
    <dgm:cxn modelId="{0FF23640-E0C3-4B8A-A99C-4477E7C28970}" type="presOf" srcId="{28C515F1-C914-4153-92AB-CB2DABE1D7AD}" destId="{1A76EE72-D459-408A-97B8-DF34B1FDFE06}" srcOrd="0" destOrd="0" presId="urn:microsoft.com/office/officeart/2005/8/layout/hierarchy4"/>
    <dgm:cxn modelId="{A321D66D-371D-4217-A966-9194C042CB12}" srcId="{28C515F1-C914-4153-92AB-CB2DABE1D7AD}" destId="{885E71C5-7898-4016-B356-E581A2224D0D}" srcOrd="0" destOrd="0" parTransId="{5E363379-1FB5-45EE-A3A8-E8C321D63893}" sibTransId="{3ACCBC7B-F8C8-4432-8B10-1606C4D4E0CD}"/>
    <dgm:cxn modelId="{3D268C6E-6500-48F5-B8AD-518EFE3BA9C9}" srcId="{FCACA07D-5EC5-4708-B7D4-6B4BCD4C18D1}" destId="{859DADFD-19ED-474E-961A-315D4EB4B6C4}" srcOrd="0" destOrd="0" parTransId="{25B6A5BB-2E89-4D0F-9A34-9056BCB7C161}" sibTransId="{A94CA83D-2E59-44A6-8E86-808D2A3C839D}"/>
    <dgm:cxn modelId="{E692B077-9840-4731-870A-3C2260A21A7E}" srcId="{E5E90F49-60FC-481A-BD92-F84AB1681656}" destId="{E46BE143-6908-444F-AD7B-D47A51F81972}" srcOrd="0" destOrd="0" parTransId="{FEF266EE-583B-4582-B7AF-A6E29621107B}" sibTransId="{CA97CF81-7195-4D57-9CE5-10B0C9EF6855}"/>
    <dgm:cxn modelId="{2871C25A-192B-4FB1-920B-15B465B5359A}" srcId="{FCACA07D-5EC5-4708-B7D4-6B4BCD4C18D1}" destId="{97C4B7DA-4AF4-4ED2-91BF-726769F16293}" srcOrd="1" destOrd="0" parTransId="{EEDDBD5C-896B-44B1-ADC3-B54E0C36E6CB}" sibTransId="{694FA161-9914-4810-B93A-14897F4D325A}"/>
    <dgm:cxn modelId="{8733C191-CC95-4F0A-9EA6-B674D1921545}" type="presOf" srcId="{885E71C5-7898-4016-B356-E581A2224D0D}" destId="{0B85E495-6FC7-473E-BB21-3A455F42C1FB}" srcOrd="0" destOrd="0" presId="urn:microsoft.com/office/officeart/2005/8/layout/hierarchy4"/>
    <dgm:cxn modelId="{0A9C47A3-AAF0-4915-98B9-515E8F11AB63}" type="presOf" srcId="{859DADFD-19ED-474E-961A-315D4EB4B6C4}" destId="{FE300E05-1507-4672-A747-052AF5EDD104}" srcOrd="0" destOrd="0" presId="urn:microsoft.com/office/officeart/2005/8/layout/hierarchy4"/>
    <dgm:cxn modelId="{679185B1-0F80-4A31-AC84-1613A8C81640}" type="presOf" srcId="{E5E90F49-60FC-481A-BD92-F84AB1681656}" destId="{4E761859-0884-4AA6-A1FC-2C2767A340BC}" srcOrd="0" destOrd="0" presId="urn:microsoft.com/office/officeart/2005/8/layout/hierarchy4"/>
    <dgm:cxn modelId="{5EE448DB-DC2E-44C0-9CE1-4D002EE19069}" type="presOf" srcId="{97C4B7DA-4AF4-4ED2-91BF-726769F16293}" destId="{FC013496-E0A0-4315-B5C5-24086A666482}" srcOrd="0" destOrd="0" presId="urn:microsoft.com/office/officeart/2005/8/layout/hierarchy4"/>
    <dgm:cxn modelId="{C7F252EB-18A4-4904-A864-147081054D12}" srcId="{E46BE143-6908-444F-AD7B-D47A51F81972}" destId="{FCACA07D-5EC5-4708-B7D4-6B4BCD4C18D1}" srcOrd="0" destOrd="0" parTransId="{A6F6ABC6-C9DD-4193-A9F7-AC84E9147571}" sibTransId="{0D54EF8F-F657-4713-8E05-AFFDE0A02A41}"/>
    <dgm:cxn modelId="{03CEE8C8-CEF9-4692-B95F-BEC36096AB38}" type="presParOf" srcId="{4E761859-0884-4AA6-A1FC-2C2767A340BC}" destId="{61246FF7-FF93-4EB6-BC40-FA12E5F4D0CF}" srcOrd="0" destOrd="0" presId="urn:microsoft.com/office/officeart/2005/8/layout/hierarchy4"/>
    <dgm:cxn modelId="{F3F5F70E-D1A7-46FE-AB8E-9493307F0801}" type="presParOf" srcId="{61246FF7-FF93-4EB6-BC40-FA12E5F4D0CF}" destId="{A46CF735-9127-4726-B440-4299B15F6057}" srcOrd="0" destOrd="0" presId="urn:microsoft.com/office/officeart/2005/8/layout/hierarchy4"/>
    <dgm:cxn modelId="{9877E0D6-9A65-400E-BFAE-1E96C88AD30D}" type="presParOf" srcId="{61246FF7-FF93-4EB6-BC40-FA12E5F4D0CF}" destId="{0B5A52F8-3671-43F4-A559-E25ABDF23010}" srcOrd="1" destOrd="0" presId="urn:microsoft.com/office/officeart/2005/8/layout/hierarchy4"/>
    <dgm:cxn modelId="{33ACF99F-4749-4169-958C-EC685803C77D}" type="presParOf" srcId="{61246FF7-FF93-4EB6-BC40-FA12E5F4D0CF}" destId="{8D20B0E9-E005-4BAE-8112-A8B85582FC7A}" srcOrd="2" destOrd="0" presId="urn:microsoft.com/office/officeart/2005/8/layout/hierarchy4"/>
    <dgm:cxn modelId="{8116B035-4513-4FCE-AE11-2BEE6FFEC4AB}" type="presParOf" srcId="{8D20B0E9-E005-4BAE-8112-A8B85582FC7A}" destId="{1E29AB40-D0E0-400A-890F-4B5266DDD352}" srcOrd="0" destOrd="0" presId="urn:microsoft.com/office/officeart/2005/8/layout/hierarchy4"/>
    <dgm:cxn modelId="{42C501B2-4E52-4A43-8A97-600CB567B289}" type="presParOf" srcId="{1E29AB40-D0E0-400A-890F-4B5266DDD352}" destId="{12549ADF-B416-4809-9F84-2C33CCBF614C}" srcOrd="0" destOrd="0" presId="urn:microsoft.com/office/officeart/2005/8/layout/hierarchy4"/>
    <dgm:cxn modelId="{79340ED4-6F19-4AE0-BB3F-6C0A78805D54}" type="presParOf" srcId="{1E29AB40-D0E0-400A-890F-4B5266DDD352}" destId="{805B52EB-0DBB-4187-B169-F6A1814CD5EB}" srcOrd="1" destOrd="0" presId="urn:microsoft.com/office/officeart/2005/8/layout/hierarchy4"/>
    <dgm:cxn modelId="{02041432-29B8-4D34-9A19-4C2DB7AFD051}" type="presParOf" srcId="{1E29AB40-D0E0-400A-890F-4B5266DDD352}" destId="{CA98BE53-6225-48F8-948E-8EB1D0735E5A}" srcOrd="2" destOrd="0" presId="urn:microsoft.com/office/officeart/2005/8/layout/hierarchy4"/>
    <dgm:cxn modelId="{B8330847-01A0-437A-B4CA-51FF3BCE4D58}" type="presParOf" srcId="{CA98BE53-6225-48F8-948E-8EB1D0735E5A}" destId="{9B49A3A8-6AF1-49BF-BA5D-23C6C1E27BA2}" srcOrd="0" destOrd="0" presId="urn:microsoft.com/office/officeart/2005/8/layout/hierarchy4"/>
    <dgm:cxn modelId="{4EEF51FD-6D99-4E42-9C7F-895984A3B580}" type="presParOf" srcId="{9B49A3A8-6AF1-49BF-BA5D-23C6C1E27BA2}" destId="{FE300E05-1507-4672-A747-052AF5EDD104}" srcOrd="0" destOrd="0" presId="urn:microsoft.com/office/officeart/2005/8/layout/hierarchy4"/>
    <dgm:cxn modelId="{E7B324CC-F008-419D-9944-56BEE7A70593}" type="presParOf" srcId="{9B49A3A8-6AF1-49BF-BA5D-23C6C1E27BA2}" destId="{C59B2648-74AC-4428-8F10-053989AC22A3}" srcOrd="1" destOrd="0" presId="urn:microsoft.com/office/officeart/2005/8/layout/hierarchy4"/>
    <dgm:cxn modelId="{07F779C7-8D3F-48CE-8892-E36A89E4D458}" type="presParOf" srcId="{CA98BE53-6225-48F8-948E-8EB1D0735E5A}" destId="{449F9438-DA52-45D6-93D4-96405B9A2BEF}" srcOrd="1" destOrd="0" presId="urn:microsoft.com/office/officeart/2005/8/layout/hierarchy4"/>
    <dgm:cxn modelId="{5FCC176D-4962-4D15-97B1-91612D62667B}" type="presParOf" srcId="{CA98BE53-6225-48F8-948E-8EB1D0735E5A}" destId="{BC95F80F-115E-46FE-BEF9-E1A64C857E99}" srcOrd="2" destOrd="0" presId="urn:microsoft.com/office/officeart/2005/8/layout/hierarchy4"/>
    <dgm:cxn modelId="{2D49957D-E55A-4675-A897-9660006EEAE2}" type="presParOf" srcId="{BC95F80F-115E-46FE-BEF9-E1A64C857E99}" destId="{FC013496-E0A0-4315-B5C5-24086A666482}" srcOrd="0" destOrd="0" presId="urn:microsoft.com/office/officeart/2005/8/layout/hierarchy4"/>
    <dgm:cxn modelId="{E6F4C47A-E817-4E60-9ED2-C4E24E38E4FD}" type="presParOf" srcId="{BC95F80F-115E-46FE-BEF9-E1A64C857E99}" destId="{CD37BF83-910C-465F-92F0-EC846943EE22}" srcOrd="1" destOrd="0" presId="urn:microsoft.com/office/officeart/2005/8/layout/hierarchy4"/>
    <dgm:cxn modelId="{F15B6978-0388-40CE-BB9A-5D3DE92416D8}" type="presParOf" srcId="{8D20B0E9-E005-4BAE-8112-A8B85582FC7A}" destId="{2DE8666D-1232-4E7A-8B0C-D71F2AB48CBF}" srcOrd="1" destOrd="0" presId="urn:microsoft.com/office/officeart/2005/8/layout/hierarchy4"/>
    <dgm:cxn modelId="{5A13C544-8951-41DE-ABFD-D7D10932FF88}" type="presParOf" srcId="{8D20B0E9-E005-4BAE-8112-A8B85582FC7A}" destId="{AE3DAFCF-B27C-4325-83C3-F28B9A3DE344}" srcOrd="2" destOrd="0" presId="urn:microsoft.com/office/officeart/2005/8/layout/hierarchy4"/>
    <dgm:cxn modelId="{91A6713D-1C8D-469A-ABCC-5BDE113CCA52}" type="presParOf" srcId="{AE3DAFCF-B27C-4325-83C3-F28B9A3DE344}" destId="{1A76EE72-D459-408A-97B8-DF34B1FDFE06}" srcOrd="0" destOrd="0" presId="urn:microsoft.com/office/officeart/2005/8/layout/hierarchy4"/>
    <dgm:cxn modelId="{0D379EBA-B2D9-45BC-A780-A4B529806E91}" type="presParOf" srcId="{AE3DAFCF-B27C-4325-83C3-F28B9A3DE344}" destId="{3B43DE9C-78D9-4E85-8C90-847DB6E73C0B}" srcOrd="1" destOrd="0" presId="urn:microsoft.com/office/officeart/2005/8/layout/hierarchy4"/>
    <dgm:cxn modelId="{3A880A1A-737F-4A2A-AA32-F02384F0F14A}" type="presParOf" srcId="{AE3DAFCF-B27C-4325-83C3-F28B9A3DE344}" destId="{05A0321D-97D5-4DD3-8573-66E17C341039}" srcOrd="2" destOrd="0" presId="urn:microsoft.com/office/officeart/2005/8/layout/hierarchy4"/>
    <dgm:cxn modelId="{527DE685-6DB8-40DE-905B-21F9C52EA409}" type="presParOf" srcId="{05A0321D-97D5-4DD3-8573-66E17C341039}" destId="{6A24B562-5E73-45B8-A753-F1D9DA10566A}" srcOrd="0" destOrd="0" presId="urn:microsoft.com/office/officeart/2005/8/layout/hierarchy4"/>
    <dgm:cxn modelId="{2C5358BA-2059-4850-9BBB-CBB0C9A12EFA}" type="presParOf" srcId="{6A24B562-5E73-45B8-A753-F1D9DA10566A}" destId="{0B85E495-6FC7-473E-BB21-3A455F42C1FB}" srcOrd="0" destOrd="0" presId="urn:microsoft.com/office/officeart/2005/8/layout/hierarchy4"/>
    <dgm:cxn modelId="{29610B8D-0E16-476C-BE9B-36599B97EB46}" type="presParOf" srcId="{6A24B562-5E73-45B8-A753-F1D9DA10566A}" destId="{82466B94-1B80-4EED-AE48-69D365B94F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8F5F-F5A9-41EE-B006-79E7F088B37A}">
      <dsp:nvSpPr>
        <dsp:cNvPr id="0" name=""/>
        <dsp:cNvSpPr/>
      </dsp:nvSpPr>
      <dsp:spPr>
        <a:xfrm>
          <a:off x="0" y="3709223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DBAEF-981E-4A50-B928-F912D87D9621}">
      <dsp:nvSpPr>
        <dsp:cNvPr id="0" name=""/>
        <dsp:cNvSpPr/>
      </dsp:nvSpPr>
      <dsp:spPr>
        <a:xfrm>
          <a:off x="0" y="211605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8B75-03BA-4DF7-82DB-FF99D04D09E7}">
      <dsp:nvSpPr>
        <dsp:cNvPr id="0" name=""/>
        <dsp:cNvSpPr/>
      </dsp:nvSpPr>
      <dsp:spPr>
        <a:xfrm>
          <a:off x="0" y="522882"/>
          <a:ext cx="8153400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9563-1AD9-435F-861E-02F92BFB6753}">
      <dsp:nvSpPr>
        <dsp:cNvPr id="0" name=""/>
        <dsp:cNvSpPr/>
      </dsp:nvSpPr>
      <dsp:spPr>
        <a:xfrm>
          <a:off x="2119883" y="58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583"/>
        <a:ext cx="6033516" cy="522299"/>
      </dsp:txXfrm>
    </dsp:sp>
    <dsp:sp modelId="{597D9A3D-FEF7-4CAF-9DB3-2173B505742D}">
      <dsp:nvSpPr>
        <dsp:cNvPr id="0" name=""/>
        <dsp:cNvSpPr/>
      </dsp:nvSpPr>
      <dsp:spPr>
        <a:xfrm>
          <a:off x="0" y="58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26084"/>
        <a:ext cx="2068882" cy="496798"/>
      </dsp:txXfrm>
    </dsp:sp>
    <dsp:sp modelId="{B05E19A2-B63E-4AB5-97E6-039DDB25814D}">
      <dsp:nvSpPr>
        <dsp:cNvPr id="0" name=""/>
        <dsp:cNvSpPr/>
      </dsp:nvSpPr>
      <dsp:spPr>
        <a:xfrm>
          <a:off x="0" y="52288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sp:txBody>
      <dsp:txXfrm>
        <a:off x="0" y="522882"/>
        <a:ext cx="8153400" cy="1044755"/>
      </dsp:txXfrm>
    </dsp:sp>
    <dsp:sp modelId="{771B68F3-8586-42DB-A38A-5095E504265B}">
      <dsp:nvSpPr>
        <dsp:cNvPr id="0" name=""/>
        <dsp:cNvSpPr/>
      </dsp:nvSpPr>
      <dsp:spPr>
        <a:xfrm>
          <a:off x="2119883" y="159375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1593753"/>
        <a:ext cx="6033516" cy="522299"/>
      </dsp:txXfrm>
    </dsp:sp>
    <dsp:sp modelId="{DE85B1DC-282C-4B37-8D9D-8C2590B40D6E}">
      <dsp:nvSpPr>
        <dsp:cNvPr id="0" name=""/>
        <dsp:cNvSpPr/>
      </dsp:nvSpPr>
      <dsp:spPr>
        <a:xfrm>
          <a:off x="0" y="159375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1619254"/>
        <a:ext cx="2068882" cy="496798"/>
      </dsp:txXfrm>
    </dsp:sp>
    <dsp:sp modelId="{9CCCBE68-186D-42CE-973F-9ED6225EB6A5}">
      <dsp:nvSpPr>
        <dsp:cNvPr id="0" name=""/>
        <dsp:cNvSpPr/>
      </dsp:nvSpPr>
      <dsp:spPr>
        <a:xfrm>
          <a:off x="0" y="2116052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sp:txBody>
      <dsp:txXfrm>
        <a:off x="0" y="2116052"/>
        <a:ext cx="8153400" cy="1044755"/>
      </dsp:txXfrm>
    </dsp:sp>
    <dsp:sp modelId="{9DB212AD-3FA3-4AAB-84B0-B4B93385F900}">
      <dsp:nvSpPr>
        <dsp:cNvPr id="0" name=""/>
        <dsp:cNvSpPr/>
      </dsp:nvSpPr>
      <dsp:spPr>
        <a:xfrm>
          <a:off x="2119883" y="3186923"/>
          <a:ext cx="6033516" cy="52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9883" y="3186923"/>
        <a:ext cx="6033516" cy="522299"/>
      </dsp:txXfrm>
    </dsp:sp>
    <dsp:sp modelId="{792F762C-6CEC-4AD7-A74C-CFC4D7174A60}">
      <dsp:nvSpPr>
        <dsp:cNvPr id="0" name=""/>
        <dsp:cNvSpPr/>
      </dsp:nvSpPr>
      <dsp:spPr>
        <a:xfrm>
          <a:off x="0" y="3186923"/>
          <a:ext cx="2119884" cy="522299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3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501" y="3212424"/>
        <a:ext cx="2068882" cy="496798"/>
      </dsp:txXfrm>
    </dsp:sp>
    <dsp:sp modelId="{D37AF75A-4D69-42D7-8056-9B33BDACF4EA}">
      <dsp:nvSpPr>
        <dsp:cNvPr id="0" name=""/>
        <dsp:cNvSpPr/>
      </dsp:nvSpPr>
      <dsp:spPr>
        <a:xfrm>
          <a:off x="0" y="3709223"/>
          <a:ext cx="8153400" cy="1044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sp:txBody>
      <dsp:txXfrm>
        <a:off x="0" y="3709223"/>
        <a:ext cx="8153400" cy="1044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CF735-9127-4726-B440-4299B15F6057}">
      <dsp:nvSpPr>
        <dsp:cNvPr id="0" name=""/>
        <dsp:cNvSpPr/>
      </dsp:nvSpPr>
      <dsp:spPr>
        <a:xfrm>
          <a:off x="1520066" y="76200"/>
          <a:ext cx="5189467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Effectiveness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(GBR, Decision trees)</a:t>
          </a:r>
        </a:p>
      </dsp:txBody>
      <dsp:txXfrm>
        <a:off x="1561427" y="117561"/>
        <a:ext cx="5106745" cy="1329431"/>
      </dsp:txXfrm>
    </dsp:sp>
    <dsp:sp modelId="{12549ADF-B416-4809-9F84-2C33CCBF614C}">
      <dsp:nvSpPr>
        <dsp:cNvPr id="0" name=""/>
        <dsp:cNvSpPr/>
      </dsp:nvSpPr>
      <dsp:spPr>
        <a:xfrm>
          <a:off x="603817" y="1587508"/>
          <a:ext cx="3569127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Recommendation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(NCF)</a:t>
          </a:r>
        </a:p>
      </dsp:txBody>
      <dsp:txXfrm>
        <a:off x="645178" y="1628869"/>
        <a:ext cx="3486405" cy="1329431"/>
      </dsp:txXfrm>
    </dsp:sp>
    <dsp:sp modelId="{FE300E05-1507-4672-A747-052AF5EDD104}">
      <dsp:nvSpPr>
        <dsp:cNvPr id="0" name=""/>
        <dsp:cNvSpPr/>
      </dsp:nvSpPr>
      <dsp:spPr>
        <a:xfrm>
          <a:off x="829969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Behavioral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(Logistic Regression) </a:t>
          </a:r>
        </a:p>
      </dsp:txBody>
      <dsp:txXfrm>
        <a:off x="871330" y="3155170"/>
        <a:ext cx="2151134" cy="1329431"/>
      </dsp:txXfrm>
    </dsp:sp>
    <dsp:sp modelId="{FC013496-E0A0-4315-B5C5-24086A666482}">
      <dsp:nvSpPr>
        <dsp:cNvPr id="0" name=""/>
        <dsp:cNvSpPr/>
      </dsp:nvSpPr>
      <dsp:spPr>
        <a:xfrm>
          <a:off x="3166985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Clustering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(K means)</a:t>
          </a:r>
        </a:p>
      </dsp:txBody>
      <dsp:txXfrm>
        <a:off x="3208346" y="3155170"/>
        <a:ext cx="2151134" cy="1329431"/>
      </dsp:txXfrm>
    </dsp:sp>
    <dsp:sp modelId="{1A76EE72-D459-408A-97B8-DF34B1FDFE06}">
      <dsp:nvSpPr>
        <dsp:cNvPr id="0" name=""/>
        <dsp:cNvSpPr/>
      </dsp:nvSpPr>
      <dsp:spPr>
        <a:xfrm>
          <a:off x="4340989" y="1580716"/>
          <a:ext cx="346781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Knowledge Gap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(Random Forest Classifier) </a:t>
          </a:r>
        </a:p>
      </dsp:txBody>
      <dsp:txXfrm>
        <a:off x="4382350" y="1622077"/>
        <a:ext cx="3385094" cy="1329431"/>
      </dsp:txXfrm>
    </dsp:sp>
    <dsp:sp modelId="{0B85E495-6FC7-473E-BB21-3A455F42C1FB}">
      <dsp:nvSpPr>
        <dsp:cNvPr id="0" name=""/>
        <dsp:cNvSpPr/>
      </dsp:nvSpPr>
      <dsp:spPr>
        <a:xfrm>
          <a:off x="5547171" y="3113809"/>
          <a:ext cx="2233856" cy="1412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Forecasting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(LSTM)</a:t>
          </a:r>
          <a:endParaRPr lang="en-US" sz="2400" kern="1200" dirty="0"/>
        </a:p>
      </dsp:txBody>
      <dsp:txXfrm>
        <a:off x="5588532" y="3155170"/>
        <a:ext cx="2151134" cy="132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03-Jan-25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03-Jan-25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</a:t>
            </a:r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52B-28BC-EB6E-7FD2-7307FA26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1DF-8781-2F75-9F08-E5F36F4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class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 performance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lecture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recommended resources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notes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notes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B279-62B8-A678-531D-73B91F98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1966-C6C0-92B7-F526-63599015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continued..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F928-1614-DF49-6460-774C69D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506"/>
            <a:ext cx="3857626" cy="3962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assignment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B8A6-A6EA-800F-70CB-21B3EFAA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0EAF4-5EBA-B608-A0B5-54334F4BD04E}"/>
              </a:ext>
            </a:extLst>
          </p:cNvPr>
          <p:cNvSpPr txBox="1"/>
          <p:nvPr/>
        </p:nvSpPr>
        <p:spPr>
          <a:xfrm>
            <a:off x="4953000" y="1905506"/>
            <a:ext cx="3857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quiz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07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Use case Diagram(T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8" name="Content Placeholder 7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63D0E28D-701B-E0FC-2871-7007FAFF2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75" y="1316799"/>
            <a:ext cx="6085425" cy="50395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6" name="Content Placeholder 5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E6D35318-4851-6064-19F3-0D3F07FA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67217"/>
            <a:ext cx="7293881" cy="5107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3733800" y="6414716"/>
            <a:ext cx="1676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Class Diagram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BCF93-1A03-6E6D-706B-473266299F5D}"/>
              </a:ext>
            </a:extLst>
          </p:cNvPr>
          <p:cNvSpPr txBox="1"/>
          <p:nvPr/>
        </p:nvSpPr>
        <p:spPr>
          <a:xfrm>
            <a:off x="3276600" y="6405285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Sequence Diagram : Content creation</a:t>
            </a:r>
          </a:p>
        </p:txBody>
      </p:sp>
      <p:pic>
        <p:nvPicPr>
          <p:cNvPr id="9" name="Content Placeholder 8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3A2EBC8E-058B-7E6C-85B6-AD8E063A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83" y="1406321"/>
            <a:ext cx="7338433" cy="49387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152E0C-0204-5373-E43E-D498A9F8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66" y="798960"/>
            <a:ext cx="4886668" cy="592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462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0EAE-5333-E196-B156-0DAA4EFEFD39}"/>
              </a:ext>
            </a:extLst>
          </p:cNvPr>
          <p:cNvSpPr txBox="1"/>
          <p:nvPr/>
        </p:nvSpPr>
        <p:spPr>
          <a:xfrm>
            <a:off x="3276600" y="6405285"/>
            <a:ext cx="25908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Draw.io)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73969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303A1ED9-62DD-AAE4-F6BD-85D91DD53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01" y="840431"/>
            <a:ext cx="2897099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3BCFC0-1440-008E-F3B0-A9562312D4A8}"/>
              </a:ext>
            </a:extLst>
          </p:cNvPr>
          <p:cNvSpPr txBox="1"/>
          <p:nvPr/>
        </p:nvSpPr>
        <p:spPr>
          <a:xfrm>
            <a:off x="6755211" y="6289765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Quiz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black and white text&#10;&#10;Description automatically generated">
            <a:extLst>
              <a:ext uri="{FF2B5EF4-FFF2-40B4-BE49-F238E27FC236}">
                <a16:creationId xmlns:a16="http://schemas.microsoft.com/office/drawing/2014/main" id="{5F7250F5-35D6-1285-1EE2-737C4413B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3624775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E2A0B-3263-1CBA-63B9-D17B41C06BED}"/>
              </a:ext>
            </a:extLst>
          </p:cNvPr>
          <p:cNvSpPr txBox="1"/>
          <p:nvPr/>
        </p:nvSpPr>
        <p:spPr>
          <a:xfrm>
            <a:off x="793116" y="6222723"/>
            <a:ext cx="16002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Create lecture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4687-08D1-5DCB-5815-414D9A4A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5224-5D5B-D71F-0267-AE90979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47F36-ECD8-3D98-8E90-5BA7893FBC28}"/>
              </a:ext>
            </a:extLst>
          </p:cNvPr>
          <p:cNvSpPr txBox="1"/>
          <p:nvPr/>
        </p:nvSpPr>
        <p:spPr>
          <a:xfrm>
            <a:off x="3276600" y="6274112"/>
            <a:ext cx="36576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Access recommended resources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245BB-0167-5CE7-9B3D-1318D6458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81172"/>
            <a:ext cx="6019800" cy="5353547"/>
          </a:xfrm>
        </p:spPr>
      </p:pic>
    </p:spTree>
    <p:extLst>
      <p:ext uri="{BB962C8B-B14F-4D97-AF65-F5344CB8AC3E}">
        <p14:creationId xmlns:p14="http://schemas.microsoft.com/office/powerpoint/2010/main" val="8631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1D33B-BB72-16E7-3FE2-B8355C73AF39}"/>
              </a:ext>
            </a:extLst>
          </p:cNvPr>
          <p:cNvSpPr txBox="1"/>
          <p:nvPr/>
        </p:nvSpPr>
        <p:spPr>
          <a:xfrm>
            <a:off x="2971800" y="6356350"/>
            <a:ext cx="32004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Package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552B38-9EC6-D4A4-EFD7-8A209501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44" y="1411836"/>
            <a:ext cx="4954512" cy="490138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40DA3-5F04-43F4-8A4C-7EB1FBD0C48E}"/>
              </a:ext>
            </a:extLst>
          </p:cNvPr>
          <p:cNvSpPr txBox="1"/>
          <p:nvPr/>
        </p:nvSpPr>
        <p:spPr>
          <a:xfrm>
            <a:off x="2833687" y="6405285"/>
            <a:ext cx="3476625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Deployment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visual paradigm)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42CF22-3FE8-A58A-2490-4FF34D5F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5B1C-22F3-8588-EC1D-6D95C24D0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64454"/>
            <a:ext cx="8458200" cy="4852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71703A-46A0-3DA0-AF02-AABA096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49192"/>
              </p:ext>
            </p:extLst>
          </p:nvPr>
        </p:nvGraphicFramePr>
        <p:xfrm>
          <a:off x="625443" y="1295400"/>
          <a:ext cx="8061355" cy="48968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5357">
                  <a:extLst>
                    <a:ext uri="{9D8B030D-6E8A-4147-A177-3AD203B41FA5}">
                      <a16:colId xmlns:a16="http://schemas.microsoft.com/office/drawing/2014/main" val="4119209159"/>
                    </a:ext>
                  </a:extLst>
                </a:gridCol>
                <a:gridCol w="793676">
                  <a:extLst>
                    <a:ext uri="{9D8B030D-6E8A-4147-A177-3AD203B41FA5}">
                      <a16:colId xmlns:a16="http://schemas.microsoft.com/office/drawing/2014/main" val="227587809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2560357357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5226635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676599118"/>
                    </a:ext>
                  </a:extLst>
                </a:gridCol>
                <a:gridCol w="821486">
                  <a:extLst>
                    <a:ext uri="{9D8B030D-6E8A-4147-A177-3AD203B41FA5}">
                      <a16:colId xmlns:a16="http://schemas.microsoft.com/office/drawing/2014/main" val="1149454116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3424076958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129128333"/>
                    </a:ext>
                  </a:extLst>
                </a:gridCol>
                <a:gridCol w="746806">
                  <a:extLst>
                    <a:ext uri="{9D8B030D-6E8A-4147-A177-3AD203B41FA5}">
                      <a16:colId xmlns:a16="http://schemas.microsoft.com/office/drawing/2014/main" val="4120805266"/>
                    </a:ext>
                  </a:extLst>
                </a:gridCol>
              </a:tblGrid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2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8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000695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 logged in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542149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access available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817391"/>
                  </a:ext>
                </a:extLst>
              </a:tr>
              <a:tr h="44116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system functional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26771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passes validation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3068480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Rule 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86701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content with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165244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teacher to retry AI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4212286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 to manual creation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337987"/>
                  </a:ext>
                </a:extLst>
              </a:tr>
              <a:tr h="23869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as draft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041407"/>
                  </a:ext>
                </a:extLst>
              </a:tr>
              <a:tr h="49464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and publish successfully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516711"/>
                  </a:ext>
                </a:extLst>
              </a:tr>
              <a:tr h="3151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error message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77964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5FC76E-2A92-8EED-A450-3DF20D6D8E99}"/>
              </a:ext>
            </a:extLst>
          </p:cNvPr>
          <p:cNvSpPr txBox="1"/>
          <p:nvPr/>
        </p:nvSpPr>
        <p:spPr>
          <a:xfrm>
            <a:off x="3894120" y="6356350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Table: Create 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C2D-EF0F-89E2-ADF5-26797D1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B46A-5D01-D849-2D96-2F2A04C9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47C0-4B6C-E3CC-2C87-79F68D69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5410200" cy="51903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create_lecture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(inputs):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1: Input Collection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topic ← inputs["topic"]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 ← inputs["objectives"]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formats ← inputs["formats"]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references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inputs.get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("references", [])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2: Fetch Insights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insights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resources ← insights["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clustered_resources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3: Generate Content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content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weak_topics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resources)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notes ← content["notes"]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quizzes ← content["quizzes"]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multimedia ← content["multimedia"]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F3126-42A8-8E62-AB31-6A2A41892751}"/>
              </a:ext>
            </a:extLst>
          </p:cNvPr>
          <p:cNvSpPr txBox="1"/>
          <p:nvPr/>
        </p:nvSpPr>
        <p:spPr>
          <a:xfrm>
            <a:off x="4343400" y="990600"/>
            <a:ext cx="4572000" cy="3430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Teacher Review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teacher_review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(notes, quizzes, multimedia)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"Draft":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("Draft",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["status"] == "Published":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("Published", topic, objectives,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reviewed_content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Step 5: Notify Success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"Lecture created successfully!"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409010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4AAA5-9554-DC4A-77C8-5E63C36B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/>
        </p:blipFill>
        <p:spPr>
          <a:xfrm>
            <a:off x="304800" y="1524000"/>
            <a:ext cx="869542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68058-CD40-5BAF-A006-846711187E04}"/>
              </a:ext>
            </a:extLst>
          </p:cNvPr>
          <p:cNvSpPr txBox="1"/>
          <p:nvPr/>
        </p:nvSpPr>
        <p:spPr>
          <a:xfrm>
            <a:off x="3890514" y="5825848"/>
            <a:ext cx="1524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725745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680409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C0A-0475-9F54-96D5-54914A7B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4B395F-6EA3-3F1F-B6CA-0185479A9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9937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0A59-A3F7-0AB5-6328-754776D0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2834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73378"/>
              </p:ext>
            </p:extLst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37104"/>
              </p:ext>
            </p:extLst>
          </p:nvPr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B08B42-E718-9C8F-BB4E-B0EB19825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10348"/>
              </p:ext>
            </p:extLst>
          </p:nvPr>
        </p:nvGraphicFramePr>
        <p:xfrm>
          <a:off x="609600" y="1463676"/>
          <a:ext cx="8153400" cy="4754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92B44A6-28CE-6409-9834-137374C9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559" y="1295400"/>
            <a:ext cx="3076483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class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course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students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1011</Words>
  <Application>Microsoft Office PowerPoint</Application>
  <PresentationFormat>On-screen Show (4:3)</PresentationFormat>
  <Paragraphs>314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Times New Roman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User Goals </vt:lpstr>
      <vt:lpstr>Use Cases </vt:lpstr>
      <vt:lpstr>Use Cases continued..</vt:lpstr>
      <vt:lpstr>Use Cases continued..</vt:lpstr>
      <vt:lpstr>Use Case Diagram </vt:lpstr>
      <vt:lpstr>Class Diagram </vt:lpstr>
      <vt:lpstr>Sequence Diagram </vt:lpstr>
      <vt:lpstr>System Sequence Diagram </vt:lpstr>
      <vt:lpstr>Activity Diagram </vt:lpstr>
      <vt:lpstr>Activity Diagram </vt:lpstr>
      <vt:lpstr>Package Diagram </vt:lpstr>
      <vt:lpstr>Deployment Diagram </vt:lpstr>
      <vt:lpstr>Decision Table</vt:lpstr>
      <vt:lpstr>Pseudocode</vt:lpstr>
      <vt:lpstr>Schedule </vt:lpstr>
      <vt:lpstr>Details of 1st Iteration (30%)</vt:lpstr>
      <vt:lpstr>Details of 2nd Iteration (60%)</vt:lpstr>
      <vt:lpstr>ML Models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Laiba binta tahir</cp:lastModifiedBy>
  <cp:revision>60</cp:revision>
  <dcterms:created xsi:type="dcterms:W3CDTF">2013-09-23T09:08:15Z</dcterms:created>
  <dcterms:modified xsi:type="dcterms:W3CDTF">2025-01-03T11:51:20Z</dcterms:modified>
</cp:coreProperties>
</file>