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68" r:id="rId19"/>
    <p:sldId id="270" r:id="rId20"/>
    <p:sldId id="278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>
      <p:cViewPr varScale="1">
        <p:scale>
          <a:sx n="106" d="100"/>
          <a:sy n="106" d="100"/>
        </p:scale>
        <p:origin x="13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2E25C-A7D6-421B-B7DD-DC2DF82B3AFC}" type="doc">
      <dgm:prSet loTypeId="urn:microsoft.com/office/officeart/2009/3/layout/PlusandMinus" loCatId="relationship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A4A0FF0-C679-4BD2-B2FE-6943C514CA37}">
      <dgm:prSet phldrT="[Text]"/>
      <dgm:spPr/>
      <dgm:t>
        <a:bodyPr/>
        <a:lstStyle/>
        <a:p>
          <a:pPr algn="l"/>
          <a:r>
            <a:rPr lang="en-US" dirty="0"/>
            <a:t>Content Generation and recommendations</a:t>
          </a:r>
        </a:p>
        <a:p>
          <a:pPr algn="l"/>
          <a:r>
            <a:rPr lang="en-US" dirty="0"/>
            <a:t>AI-Driven Evaluation</a:t>
          </a:r>
        </a:p>
        <a:p>
          <a:pPr algn="l"/>
          <a:r>
            <a:rPr lang="en-US" dirty="0"/>
            <a:t>Data Analytics</a:t>
          </a:r>
        </a:p>
        <a:p>
          <a:pPr algn="l"/>
          <a:r>
            <a:rPr lang="en-US" dirty="0"/>
            <a:t>Attendance</a:t>
          </a:r>
        </a:p>
      </dgm:t>
    </dgm:pt>
    <dgm:pt modelId="{79C976C9-C624-4FCD-AD62-B9100E6AFF89}" type="parTrans" cxnId="{47BD691A-3E12-4B26-B59B-1B357EC494F0}">
      <dgm:prSet/>
      <dgm:spPr/>
      <dgm:t>
        <a:bodyPr/>
        <a:lstStyle/>
        <a:p>
          <a:endParaRPr lang="en-US"/>
        </a:p>
      </dgm:t>
    </dgm:pt>
    <dgm:pt modelId="{6DC1FB98-74D9-48C3-A9E4-4C78C1133ADD}" type="sibTrans" cxnId="{47BD691A-3E12-4B26-B59B-1B357EC494F0}">
      <dgm:prSet/>
      <dgm:spPr/>
      <dgm:t>
        <a:bodyPr/>
        <a:lstStyle/>
        <a:p>
          <a:endParaRPr lang="en-US"/>
        </a:p>
      </dgm:t>
    </dgm:pt>
    <dgm:pt modelId="{459C3F1F-9120-42E2-A735-D34036D0BDA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Diaries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Real-Time Communication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Parent Engagement</a:t>
          </a:r>
        </a:p>
      </dgm:t>
    </dgm:pt>
    <dgm:pt modelId="{E661BAF9-E2AE-4934-A902-A26941C74150}" type="parTrans" cxnId="{5F1F6555-8D88-4FAF-83D5-66934CBB6109}">
      <dgm:prSet/>
      <dgm:spPr/>
      <dgm:t>
        <a:bodyPr/>
        <a:lstStyle/>
        <a:p>
          <a:endParaRPr lang="en-US"/>
        </a:p>
      </dgm:t>
    </dgm:pt>
    <dgm:pt modelId="{4BCDE145-1AE4-4F10-938B-90E7153A93B6}" type="sibTrans" cxnId="{5F1F6555-8D88-4FAF-83D5-66934CBB6109}">
      <dgm:prSet/>
      <dgm:spPr/>
      <dgm:t>
        <a:bodyPr/>
        <a:lstStyle/>
        <a:p>
          <a:endParaRPr lang="en-US"/>
        </a:p>
      </dgm:t>
    </dgm:pt>
    <dgm:pt modelId="{B8977C56-DD13-469D-A455-BFBE7CB0BFDD}" type="pres">
      <dgm:prSet presAssocID="{ECF2E25C-A7D6-421B-B7DD-DC2DF82B3AFC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3C6650A5-12EE-4146-ABAC-C61C1917FBD5}" type="pres">
      <dgm:prSet presAssocID="{ECF2E25C-A7D6-421B-B7DD-DC2DF82B3AFC}" presName="Background" presStyleLbl="bgImgPlace1" presStyleIdx="0" presStyleCnt="1" custScaleX="101150" custLinFactNeighborX="-928" custLinFactNeighborY="853"/>
      <dgm:spPr/>
    </dgm:pt>
    <dgm:pt modelId="{199FB9CB-66B5-4DC5-B366-F1C4F453ACE0}" type="pres">
      <dgm:prSet presAssocID="{ECF2E25C-A7D6-421B-B7DD-DC2DF82B3AFC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A9C79A58-BCBC-4BAA-BEA8-9471FD4049DD}" type="pres">
      <dgm:prSet presAssocID="{ECF2E25C-A7D6-421B-B7DD-DC2DF82B3AFC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65AF78E-F33B-47D7-BEB3-753FA02C15BB}" type="pres">
      <dgm:prSet presAssocID="{ECF2E25C-A7D6-421B-B7DD-DC2DF82B3AFC}" presName="Plus" presStyleLbl="alignNode1" presStyleIdx="0" presStyleCnt="2"/>
      <dgm:spPr/>
    </dgm:pt>
    <dgm:pt modelId="{69A6765A-4EA1-437F-A612-ADC5BD2B0B2B}" type="pres">
      <dgm:prSet presAssocID="{ECF2E25C-A7D6-421B-B7DD-DC2DF82B3AFC}" presName="Minus" presStyleLbl="alignNode1" presStyleIdx="1" presStyleCnt="2"/>
      <dgm:spPr/>
    </dgm:pt>
    <dgm:pt modelId="{A2272DCD-E2BF-4358-8FFD-0E4E2FD5EC9C}" type="pres">
      <dgm:prSet presAssocID="{ECF2E25C-A7D6-421B-B7DD-DC2DF82B3AFC}" presName="Divider" presStyleLbl="parChTrans1D1" presStyleIdx="0" presStyleCnt="1" custLinFactX="-2869231" custLinFactNeighborX="-2900000" custLinFactNeighborY="-406"/>
      <dgm:spPr/>
    </dgm:pt>
  </dgm:ptLst>
  <dgm:cxnLst>
    <dgm:cxn modelId="{47BD691A-3E12-4B26-B59B-1B357EC494F0}" srcId="{ECF2E25C-A7D6-421B-B7DD-DC2DF82B3AFC}" destId="{5A4A0FF0-C679-4BD2-B2FE-6943C514CA37}" srcOrd="0" destOrd="0" parTransId="{79C976C9-C624-4FCD-AD62-B9100E6AFF89}" sibTransId="{6DC1FB98-74D9-48C3-A9E4-4C78C1133ADD}"/>
    <dgm:cxn modelId="{545FAC21-7B4D-4BF7-98BD-4461C296D650}" type="presOf" srcId="{5A4A0FF0-C679-4BD2-B2FE-6943C514CA37}" destId="{199FB9CB-66B5-4DC5-B366-F1C4F453ACE0}" srcOrd="0" destOrd="0" presId="urn:microsoft.com/office/officeart/2009/3/layout/PlusandMinus"/>
    <dgm:cxn modelId="{5F1F6555-8D88-4FAF-83D5-66934CBB6109}" srcId="{ECF2E25C-A7D6-421B-B7DD-DC2DF82B3AFC}" destId="{459C3F1F-9120-42E2-A735-D34036D0BDA8}" srcOrd="1" destOrd="0" parTransId="{E661BAF9-E2AE-4934-A902-A26941C74150}" sibTransId="{4BCDE145-1AE4-4F10-938B-90E7153A93B6}"/>
    <dgm:cxn modelId="{2383E1DC-944F-40AA-85B6-43CE3F3E84E6}" type="presOf" srcId="{459C3F1F-9120-42E2-A735-D34036D0BDA8}" destId="{A9C79A58-BCBC-4BAA-BEA8-9471FD4049DD}" srcOrd="0" destOrd="0" presId="urn:microsoft.com/office/officeart/2009/3/layout/PlusandMinus"/>
    <dgm:cxn modelId="{68DE60E6-BB55-427F-A18A-214FF91D544F}" type="presOf" srcId="{ECF2E25C-A7D6-421B-B7DD-DC2DF82B3AFC}" destId="{B8977C56-DD13-469D-A455-BFBE7CB0BFDD}" srcOrd="0" destOrd="0" presId="urn:microsoft.com/office/officeart/2009/3/layout/PlusandMinus"/>
    <dgm:cxn modelId="{EC290EC5-910C-4A20-B199-E27D7471BEA5}" type="presParOf" srcId="{B8977C56-DD13-469D-A455-BFBE7CB0BFDD}" destId="{3C6650A5-12EE-4146-ABAC-C61C1917FBD5}" srcOrd="0" destOrd="0" presId="urn:microsoft.com/office/officeart/2009/3/layout/PlusandMinus"/>
    <dgm:cxn modelId="{F2234BB2-86D3-422B-B79E-0B66BBD3E781}" type="presParOf" srcId="{B8977C56-DD13-469D-A455-BFBE7CB0BFDD}" destId="{199FB9CB-66B5-4DC5-B366-F1C4F453ACE0}" srcOrd="1" destOrd="0" presId="urn:microsoft.com/office/officeart/2009/3/layout/PlusandMinus"/>
    <dgm:cxn modelId="{17D417A7-D5FC-497F-988C-C4E097AB860A}" type="presParOf" srcId="{B8977C56-DD13-469D-A455-BFBE7CB0BFDD}" destId="{A9C79A58-BCBC-4BAA-BEA8-9471FD4049DD}" srcOrd="2" destOrd="0" presId="urn:microsoft.com/office/officeart/2009/3/layout/PlusandMinus"/>
    <dgm:cxn modelId="{1C177352-22A0-4D22-910A-292F2E1121BC}" type="presParOf" srcId="{B8977C56-DD13-469D-A455-BFBE7CB0BFDD}" destId="{B65AF78E-F33B-47D7-BEB3-753FA02C15BB}" srcOrd="3" destOrd="0" presId="urn:microsoft.com/office/officeart/2009/3/layout/PlusandMinus"/>
    <dgm:cxn modelId="{1EDAC311-5A96-4306-8FF1-25880E66D6A0}" type="presParOf" srcId="{B8977C56-DD13-469D-A455-BFBE7CB0BFDD}" destId="{69A6765A-4EA1-437F-A612-ADC5BD2B0B2B}" srcOrd="4" destOrd="0" presId="urn:microsoft.com/office/officeart/2009/3/layout/PlusandMinus"/>
    <dgm:cxn modelId="{1EB2D920-12A4-412C-B984-4B599FC7B296}" type="presParOf" srcId="{B8977C56-DD13-469D-A455-BFBE7CB0BFDD}" destId="{A2272DCD-E2BF-4358-8FFD-0E4E2FD5EC9C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650A5-12EE-4146-ABAC-C61C1917FBD5}">
      <dsp:nvSpPr>
        <dsp:cNvPr id="0" name=""/>
        <dsp:cNvSpPr/>
      </dsp:nvSpPr>
      <dsp:spPr>
        <a:xfrm>
          <a:off x="609606" y="1020761"/>
          <a:ext cx="6973863" cy="3563074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FB9CB-66B5-4DC5-B366-F1C4F453ACE0}">
      <dsp:nvSpPr>
        <dsp:cNvPr id="0" name=""/>
        <dsp:cNvSpPr/>
      </dsp:nvSpPr>
      <dsp:spPr>
        <a:xfrm>
          <a:off x="919276" y="1407074"/>
          <a:ext cx="3201619" cy="304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Content Generation and recommendations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AI-Driven Evaluation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Analytics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Attendance</a:t>
          </a:r>
        </a:p>
      </dsp:txBody>
      <dsp:txXfrm>
        <a:off x="919276" y="1407074"/>
        <a:ext cx="3201619" cy="3048167"/>
      </dsp:txXfrm>
    </dsp:sp>
    <dsp:sp modelId="{A9C79A58-BCBC-4BAA-BEA8-9471FD4049DD}">
      <dsp:nvSpPr>
        <dsp:cNvPr id="0" name=""/>
        <dsp:cNvSpPr/>
      </dsp:nvSpPr>
      <dsp:spPr>
        <a:xfrm>
          <a:off x="4192219" y="1407074"/>
          <a:ext cx="3201619" cy="304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900" kern="1200" dirty="0"/>
            <a:t>Diaries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900" kern="1200" dirty="0"/>
            <a:t>Real-Time Communication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900" kern="1200" dirty="0"/>
            <a:t>Parent Engagement</a:t>
          </a:r>
        </a:p>
      </dsp:txBody>
      <dsp:txXfrm>
        <a:off x="4192219" y="1407074"/>
        <a:ext cx="3201619" cy="3048167"/>
      </dsp:txXfrm>
    </dsp:sp>
    <dsp:sp modelId="{B65AF78E-F33B-47D7-BEB3-753FA02C15BB}">
      <dsp:nvSpPr>
        <dsp:cNvPr id="0" name=""/>
        <dsp:cNvSpPr/>
      </dsp:nvSpPr>
      <dsp:spPr>
        <a:xfrm>
          <a:off x="0" y="277319"/>
          <a:ext cx="1347216" cy="1347216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A6765A-4EA1-437F-A612-ADC5BD2B0B2B}">
      <dsp:nvSpPr>
        <dsp:cNvPr id="0" name=""/>
        <dsp:cNvSpPr/>
      </dsp:nvSpPr>
      <dsp:spPr>
        <a:xfrm>
          <a:off x="6656831" y="761810"/>
          <a:ext cx="1267968" cy="4345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272DCD-E2BF-4358-8FFD-0E4E2FD5EC9C}">
      <dsp:nvSpPr>
        <dsp:cNvPr id="0" name=""/>
        <dsp:cNvSpPr/>
      </dsp:nvSpPr>
      <dsp:spPr>
        <a:xfrm>
          <a:off x="4114799" y="1401772"/>
          <a:ext cx="792" cy="2911292"/>
        </a:xfrm>
        <a:prstGeom prst="line">
          <a:avLst/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18-Dec-24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18-Dec-24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18-Dec-24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18-Dec-24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18-Dec-24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18-Dec-24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8ED0CE4-AE78-01FA-4847-122B18D2C7C0}"/>
              </a:ext>
            </a:extLst>
          </p:cNvPr>
          <p:cNvSpPr txBox="1">
            <a:spLocks/>
          </p:cNvSpPr>
          <p:nvPr/>
        </p:nvSpPr>
        <p:spPr>
          <a:xfrm>
            <a:off x="685800" y="1449651"/>
            <a:ext cx="7917766" cy="158564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AI-Assisted </a:t>
            </a:r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20525A5-E740-2C85-E33C-3BCE7F2D0E73}"/>
              </a:ext>
            </a:extLst>
          </p:cNvPr>
          <p:cNvSpPr txBox="1">
            <a:spLocks/>
          </p:cNvSpPr>
          <p:nvPr/>
        </p:nvSpPr>
        <p:spPr>
          <a:xfrm>
            <a:off x="1410870" y="3384550"/>
            <a:ext cx="64008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Hanzla Nouman      CIIT/FA21-BSE-015/ATD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Laiba Binta Tahir    CIIT/FA21-BSE-019/ATD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Arfah Ali 	      CIIT/FA21-BSE-080/ATD</a:t>
            </a:r>
          </a:p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Mukhtiar Zamin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A9CD56C-9635-EF96-1037-FC833F00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D02B868-4465-59C6-69FE-9CD09B3F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5542597"/>
            <a:ext cx="996315" cy="996315"/>
          </a:xfrm>
          <a:prstGeom prst="rect">
            <a:avLst/>
          </a:prstGeom>
          <a:noFill/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1B40F4B-4256-0650-F940-7BFF4AAF3BB4}"/>
              </a:ext>
            </a:extLst>
          </p:cNvPr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Abbottabad Campus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E9CBB603-DBF8-7ED7-7012-48AE894B0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70" y="469231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Activity/State Machine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 (using any project management tool)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was completed as per Gantt Chart in 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completed as per Gantt Chart in 60%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LMS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content creation, grading, recommendations, and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personalized, adaptive learning experience for students.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70ECF8E-9BC0-49CA-504C-607C23F06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308013"/>
              </p:ext>
            </p:extLst>
          </p:nvPr>
        </p:nvGraphicFramePr>
        <p:xfrm>
          <a:off x="685800" y="1417637"/>
          <a:ext cx="79248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learning experiences with personalized, interactive, and evaluative tools.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content creation, improve instruction with insights, and automate assessments.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system integrity, monitor user performance, and manage operational workflows.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Enlist all the use cases of your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243</Words>
  <Application>Microsoft Office PowerPoint</Application>
  <PresentationFormat>On-screen Show (4:3)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PowerPoint Presentation</vt:lpstr>
      <vt:lpstr>Agenda of the Presentation</vt:lpstr>
      <vt:lpstr>Brief Introduction</vt:lpstr>
      <vt:lpstr>Scope</vt:lpstr>
      <vt:lpstr>Functional Requirements</vt:lpstr>
      <vt:lpstr>Non-Functional Requirements</vt:lpstr>
      <vt:lpstr>User Goals </vt:lpstr>
      <vt:lpstr>Use Cases </vt:lpstr>
      <vt:lpstr>Use Case Diagram </vt:lpstr>
      <vt:lpstr>Class Diagram </vt:lpstr>
      <vt:lpstr>Sequence Diagram </vt:lpstr>
      <vt:lpstr>System Sequence Diagram </vt:lpstr>
      <vt:lpstr>Activity/State Machine Diagram </vt:lpstr>
      <vt:lpstr>ER Diagram </vt:lpstr>
      <vt:lpstr>Package Diagram </vt:lpstr>
      <vt:lpstr>Deployment Diagram </vt:lpstr>
      <vt:lpstr>Decision Table, Pseudocode </vt:lpstr>
      <vt:lpstr>Schedule </vt:lpstr>
      <vt:lpstr>Details of 1st Iteration (30%)</vt:lpstr>
      <vt:lpstr>Details of 2nd Iteration (60%)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Laiba binta tahir</cp:lastModifiedBy>
  <cp:revision>21</cp:revision>
  <dcterms:created xsi:type="dcterms:W3CDTF">2013-09-23T09:08:15Z</dcterms:created>
  <dcterms:modified xsi:type="dcterms:W3CDTF">2024-12-18T15:24:17Z</dcterms:modified>
</cp:coreProperties>
</file>