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59" r:id="rId5"/>
    <p:sldId id="278" r:id="rId6"/>
    <p:sldId id="261" r:id="rId7"/>
    <p:sldId id="279" r:id="rId8"/>
    <p:sldId id="280" r:id="rId9"/>
    <p:sldId id="281" r:id="rId10"/>
    <p:sldId id="282" r:id="rId11"/>
    <p:sldId id="283" r:id="rId12"/>
    <p:sldId id="284" r:id="rId13"/>
    <p:sldId id="263" r:id="rId14"/>
    <p:sldId id="265" r:id="rId15"/>
    <p:sldId id="273" r:id="rId16"/>
    <p:sldId id="274" r:id="rId17"/>
    <p:sldId id="275" r:id="rId18"/>
    <p:sldId id="276" r:id="rId19"/>
    <p:sldId id="277" r:id="rId20"/>
    <p:sldId id="268" r:id="rId21"/>
    <p:sldId id="27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64" d="100"/>
          <a:sy n="64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6F211-F3F6-432C-9D72-0BECA22DE2A2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7C6F00-EE3D-498B-80D7-D131E1803B9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2. Importance of AI in reducing teachers' routine tasks and enhancing student learning.</a:t>
          </a:r>
          <a:endParaRPr lang="en-US" dirty="0"/>
        </a:p>
      </dgm:t>
    </dgm:pt>
    <dgm:pt modelId="{FAF426A2-F3B1-42C6-9982-9DB7327B5240}" type="sibTrans" cxnId="{65144F30-9E20-40D4-BEA0-404EDF338C24}">
      <dgm:prSet/>
      <dgm:spPr/>
      <dgm:t>
        <a:bodyPr/>
        <a:lstStyle/>
        <a:p>
          <a:endParaRPr lang="en-US"/>
        </a:p>
      </dgm:t>
    </dgm:pt>
    <dgm:pt modelId="{BBAB7220-C24E-42EE-8BF2-37E127F7172D}" type="parTrans" cxnId="{65144F30-9E20-40D4-BEA0-404EDF338C24}">
      <dgm:prSet/>
      <dgm:spPr/>
      <dgm:t>
        <a:bodyPr/>
        <a:lstStyle/>
        <a:p>
          <a:endParaRPr lang="en-US"/>
        </a:p>
      </dgm:t>
    </dgm:pt>
    <dgm:pt modelId="{DE9349C0-A0EF-4DA0-98C9-1EB4BC30D0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1. Address challenges in traditional LMS (lack of adaptability and personalization).</a:t>
          </a:r>
          <a:endParaRPr lang="en-US" dirty="0"/>
        </a:p>
      </dgm:t>
    </dgm:pt>
    <dgm:pt modelId="{65096912-47C4-43B7-8916-4BE3B75A45B9}" type="sibTrans" cxnId="{11D86BEC-F5E0-4221-B0F4-F59E841DF0E9}">
      <dgm:prSet/>
      <dgm:spPr/>
      <dgm:t>
        <a:bodyPr/>
        <a:lstStyle/>
        <a:p>
          <a:endParaRPr lang="en-US"/>
        </a:p>
      </dgm:t>
    </dgm:pt>
    <dgm:pt modelId="{E6FB75AA-46A8-482E-8A1D-0E0D44E8BBC1}" type="parTrans" cxnId="{11D86BEC-F5E0-4221-B0F4-F59E841DF0E9}">
      <dgm:prSet/>
      <dgm:spPr/>
      <dgm:t>
        <a:bodyPr/>
        <a:lstStyle/>
        <a:p>
          <a:endParaRPr lang="en-US"/>
        </a:p>
      </dgm:t>
    </dgm:pt>
    <dgm:pt modelId="{FE9C8A74-59AF-46AF-ACB2-968831E6A166}" type="pres">
      <dgm:prSet presAssocID="{7716F211-F3F6-432C-9D72-0BECA22DE2A2}" presName="linear" presStyleCnt="0">
        <dgm:presLayoutVars>
          <dgm:animLvl val="lvl"/>
          <dgm:resizeHandles val="exact"/>
        </dgm:presLayoutVars>
      </dgm:prSet>
      <dgm:spPr/>
    </dgm:pt>
    <dgm:pt modelId="{0A712D01-80E7-4965-8C32-17957DE27831}" type="pres">
      <dgm:prSet presAssocID="{DE9349C0-A0EF-4DA0-98C9-1EB4BC30D0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32DEC2-4370-4EFC-A626-96EAD7BBAE58}" type="pres">
      <dgm:prSet presAssocID="{65096912-47C4-43B7-8916-4BE3B75A45B9}" presName="spacer" presStyleCnt="0"/>
      <dgm:spPr/>
    </dgm:pt>
    <dgm:pt modelId="{70B9B586-53D0-4FDE-8407-DBE99B5853E6}" type="pres">
      <dgm:prSet presAssocID="{267C6F00-EE3D-498B-80D7-D131E1803B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144F30-9E20-40D4-BEA0-404EDF338C24}" srcId="{7716F211-F3F6-432C-9D72-0BECA22DE2A2}" destId="{267C6F00-EE3D-498B-80D7-D131E1803B91}" srcOrd="1" destOrd="0" parTransId="{BBAB7220-C24E-42EE-8BF2-37E127F7172D}" sibTransId="{FAF426A2-F3B1-42C6-9982-9DB7327B5240}"/>
    <dgm:cxn modelId="{86D27D35-31F0-43B0-89F6-BF82757044B3}" type="presOf" srcId="{7716F211-F3F6-432C-9D72-0BECA22DE2A2}" destId="{FE9C8A74-59AF-46AF-ACB2-968831E6A166}" srcOrd="0" destOrd="0" presId="urn:microsoft.com/office/officeart/2005/8/layout/vList2"/>
    <dgm:cxn modelId="{83F29245-4655-4928-B706-6903D5118472}" type="presOf" srcId="{267C6F00-EE3D-498B-80D7-D131E1803B91}" destId="{70B9B586-53D0-4FDE-8407-DBE99B5853E6}" srcOrd="0" destOrd="0" presId="urn:microsoft.com/office/officeart/2005/8/layout/vList2"/>
    <dgm:cxn modelId="{D03C3886-F7F4-44C8-BA10-A95C3CE709EB}" type="presOf" srcId="{DE9349C0-A0EF-4DA0-98C9-1EB4BC30D027}" destId="{0A712D01-80E7-4965-8C32-17957DE27831}" srcOrd="0" destOrd="0" presId="urn:microsoft.com/office/officeart/2005/8/layout/vList2"/>
    <dgm:cxn modelId="{11D86BEC-F5E0-4221-B0F4-F59E841DF0E9}" srcId="{7716F211-F3F6-432C-9D72-0BECA22DE2A2}" destId="{DE9349C0-A0EF-4DA0-98C9-1EB4BC30D027}" srcOrd="0" destOrd="0" parTransId="{E6FB75AA-46A8-482E-8A1D-0E0D44E8BBC1}" sibTransId="{65096912-47C4-43B7-8916-4BE3B75A45B9}"/>
    <dgm:cxn modelId="{60CCD90B-D85A-4214-8F6A-7A14763F51F9}" type="presParOf" srcId="{FE9C8A74-59AF-46AF-ACB2-968831E6A166}" destId="{0A712D01-80E7-4965-8C32-17957DE27831}" srcOrd="0" destOrd="0" presId="urn:microsoft.com/office/officeart/2005/8/layout/vList2"/>
    <dgm:cxn modelId="{B90610E1-C9D5-478F-95C2-E31FDBF8DFF2}" type="presParOf" srcId="{FE9C8A74-59AF-46AF-ACB2-968831E6A166}" destId="{9D32DEC2-4370-4EFC-A626-96EAD7BBAE58}" srcOrd="1" destOrd="0" presId="urn:microsoft.com/office/officeart/2005/8/layout/vList2"/>
    <dgm:cxn modelId="{CEB096D7-60AC-4255-883D-9BCEBA1E5DA9}" type="presParOf" srcId="{FE9C8A74-59AF-46AF-ACB2-968831E6A166}" destId="{70B9B586-53D0-4FDE-8407-DBE99B5853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/>
            <a:t>What we are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/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/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/>
            <a:t>Included Features </a:t>
          </a:r>
          <a:endParaRPr lang="en-US" dirty="0"/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/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/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/>
            <a:t>What we are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/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/>
        </a:p>
      </dgm:t>
    </dgm:pt>
    <dgm:pt modelId="{8C549DCB-3733-4107-9E0C-7C574BAD3CD2}">
      <dgm:prSet/>
      <dgm:spPr/>
      <dgm:t>
        <a:bodyPr/>
        <a:lstStyle/>
        <a:p>
          <a:r>
            <a:rPr lang="en-US"/>
            <a:t>Content Generation</a:t>
          </a:r>
          <a:endParaRPr lang="en-US" dirty="0"/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/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/>
        </a:p>
      </dgm:t>
    </dgm:pt>
    <dgm:pt modelId="{2776CB50-B88D-4D75-8D9B-B32B4E81A006}">
      <dgm:prSet/>
      <dgm:spPr/>
      <dgm:t>
        <a:bodyPr/>
        <a:lstStyle/>
        <a:p>
          <a:r>
            <a:rPr lang="en-US"/>
            <a:t>Content Recommendations</a:t>
          </a:r>
          <a:endParaRPr lang="en-US" dirty="0"/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/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/>
        </a:p>
      </dgm:t>
    </dgm:pt>
    <dgm:pt modelId="{94425E7A-2955-46F2-9B99-ED1E28FA48D2}">
      <dgm:prSet/>
      <dgm:spPr/>
      <dgm:t>
        <a:bodyPr/>
        <a:lstStyle/>
        <a:p>
          <a:r>
            <a:rPr lang="en-US"/>
            <a:t>AI-Driven Evaluation</a:t>
          </a:r>
          <a:endParaRPr lang="en-US" dirty="0"/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/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/>
        </a:p>
      </dgm:t>
    </dgm:pt>
    <dgm:pt modelId="{E37D8A66-EBAA-4890-B4E8-339905D74E38}">
      <dgm:prSet/>
      <dgm:spPr/>
      <dgm:t>
        <a:bodyPr/>
        <a:lstStyle/>
        <a:p>
          <a:r>
            <a:rPr lang="en-US" dirty="0"/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/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/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/>
            <a:t>Excluded Features</a:t>
          </a:r>
          <a:endParaRPr lang="en-US" dirty="0"/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/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/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/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/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/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/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/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/>
        </a:p>
      </dgm:t>
    </dgm:pt>
    <dgm:pt modelId="{C88D7A64-CA96-415F-AAF2-DDC71A5B4438}">
      <dgm:prSet/>
      <dgm:spPr/>
      <dgm:t>
        <a:bodyPr/>
        <a:lstStyle/>
        <a:p>
          <a:r>
            <a:rPr lang="en-US" dirty="0"/>
            <a:t>Operational Tasks</a:t>
          </a:r>
        </a:p>
      </dgm:t>
    </dgm:pt>
    <dgm:pt modelId="{298E68BE-B7D0-44B5-8A07-DC125989E149}" type="parTrans" cxnId="{5F4FD45C-284F-4D67-B530-8D1F7DB87397}">
      <dgm:prSet/>
      <dgm:spPr/>
      <dgm:t>
        <a:bodyPr/>
        <a:lstStyle/>
        <a:p>
          <a:endParaRPr lang="en-US"/>
        </a:p>
      </dgm:t>
    </dgm:pt>
    <dgm:pt modelId="{BA11C737-F911-4F06-A643-483E11603C8C}" type="sibTrans" cxnId="{5F4FD45C-284F-4D67-B530-8D1F7DB87397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2045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5F4FD45C-284F-4D67-B530-8D1F7DB87397}" srcId="{BBEB73CB-822A-4EE1-969F-1A13D72443D4}" destId="{C88D7A64-CA96-415F-AAF2-DDC71A5B4438}" srcOrd="5" destOrd="0" parTransId="{298E68BE-B7D0-44B5-8A07-DC125989E149}" sibTransId="{BA11C737-F911-4F06-A643-483E11603C8C}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4C0F23C9-39BB-4CD2-9A33-1A80145B5142}" type="presOf" srcId="{C88D7A64-CA96-415F-AAF2-DDC71A5B4438}" destId="{F63B6E17-5CEB-48EE-84B3-3D074ACB2B39}" srcOrd="0" destOrd="5" presId="urn:microsoft.com/office/officeart/2005/8/layout/hList1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DEA633-8C10-4717-8A5B-FE35EB8E2D02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7F9276-E7A8-4E31-A624-CE87BFC78D7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 and Recommendation</a:t>
          </a:r>
        </a:p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CGRe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E76E1EFE-95E8-4315-B466-A3D75294FAFA}" type="parTrans" cxnId="{1E5E93F3-28AA-4A82-A8A5-F740F66E3B20}">
      <dgm:prSet/>
      <dgm:spPr/>
      <dgm:t>
        <a:bodyPr/>
        <a:lstStyle/>
        <a:p>
          <a:endParaRPr lang="en-US"/>
        </a:p>
      </dgm:t>
    </dgm:pt>
    <dgm:pt modelId="{ADD16DCA-EB75-4BA9-ABA5-277A17499196}" type="sibTrans" cxnId="{1E5E93F3-28AA-4A82-A8A5-F740F66E3B20}">
      <dgm:prSet/>
      <dgm:spPr/>
      <dgm:t>
        <a:bodyPr/>
        <a:lstStyle/>
        <a:p>
          <a:endParaRPr lang="en-US"/>
        </a:p>
      </dgm:t>
    </dgm:pt>
    <dgm:pt modelId="{DE300DBA-D8A0-435C-AF4F-E2DD18917A8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AI Assisted Evaluation </a:t>
          </a:r>
        </a:p>
      </dgm:t>
    </dgm:pt>
    <dgm:pt modelId="{746ADCF1-5138-459D-B3B1-D29D10E7EFF0}" type="parTrans" cxnId="{6A8B70C1-4C65-4FC1-973E-46DF7CE1D37A}">
      <dgm:prSet/>
      <dgm:spPr/>
      <dgm:t>
        <a:bodyPr/>
        <a:lstStyle/>
        <a:p>
          <a:endParaRPr lang="en-US"/>
        </a:p>
      </dgm:t>
    </dgm:pt>
    <dgm:pt modelId="{BC5DF46F-E097-4B6A-AE74-507430468217}" type="sibTrans" cxnId="{6A8B70C1-4C65-4FC1-973E-46DF7CE1D37A}">
      <dgm:prSet/>
      <dgm:spPr/>
      <dgm:t>
        <a:bodyPr/>
        <a:lstStyle/>
        <a:p>
          <a:endParaRPr lang="en-US"/>
        </a:p>
      </dgm:t>
    </dgm:pt>
    <dgm:pt modelId="{0B234963-18CD-4A2A-AE87-F56CD6694D75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  <a:p>
          <a:endParaRPr lang="en-US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CCAD58-EC46-45A2-855A-17833F54F74E}" type="parTrans" cxnId="{DECC91C4-449A-4C16-848C-A1949091ADD1}">
      <dgm:prSet/>
      <dgm:spPr/>
      <dgm:t>
        <a:bodyPr/>
        <a:lstStyle/>
        <a:p>
          <a:endParaRPr lang="en-US"/>
        </a:p>
      </dgm:t>
    </dgm:pt>
    <dgm:pt modelId="{FB425EAB-4737-4250-A17E-7032EBD325BE}" type="sibTrans" cxnId="{DECC91C4-449A-4C16-848C-A1949091ADD1}">
      <dgm:prSet/>
      <dgm:spPr/>
      <dgm:t>
        <a:bodyPr/>
        <a:lstStyle/>
        <a:p>
          <a:endParaRPr lang="en-US"/>
        </a:p>
      </dgm:t>
    </dgm:pt>
    <dgm:pt modelId="{A47638B0-BE06-4C5E-A498-562006F47211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Tasks</a:t>
          </a:r>
        </a:p>
      </dgm:t>
    </dgm:pt>
    <dgm:pt modelId="{795ABEB8-D5FD-4C66-AF7C-007EF736458D}" type="parTrans" cxnId="{3753DE64-29FA-4070-A134-01D79053A3F9}">
      <dgm:prSet/>
      <dgm:spPr/>
      <dgm:t>
        <a:bodyPr/>
        <a:lstStyle/>
        <a:p>
          <a:endParaRPr lang="en-US"/>
        </a:p>
      </dgm:t>
    </dgm:pt>
    <dgm:pt modelId="{045C5D1E-44BA-4C8F-8435-E6F78AF03CFA}" type="sibTrans" cxnId="{3753DE64-29FA-4070-A134-01D79053A3F9}">
      <dgm:prSet/>
      <dgm:spPr/>
      <dgm:t>
        <a:bodyPr/>
        <a:lstStyle/>
        <a:p>
          <a:endParaRPr lang="en-US"/>
        </a:p>
      </dgm:t>
    </dgm:pt>
    <dgm:pt modelId="{7EE56E09-939F-4E7A-9A5D-6E3DDE9BEDA0}" type="pres">
      <dgm:prSet presAssocID="{D7DEA633-8C10-4717-8A5B-FE35EB8E2D02}" presName="diagram" presStyleCnt="0">
        <dgm:presLayoutVars>
          <dgm:dir/>
          <dgm:resizeHandles val="exact"/>
        </dgm:presLayoutVars>
      </dgm:prSet>
      <dgm:spPr/>
    </dgm:pt>
    <dgm:pt modelId="{6587DD2A-ACD1-41CD-96B8-B827C4A08FFC}" type="pres">
      <dgm:prSet presAssocID="{507F9276-E7A8-4E31-A624-CE87BFC78D71}" presName="node" presStyleLbl="node1" presStyleIdx="0" presStyleCnt="4">
        <dgm:presLayoutVars>
          <dgm:bulletEnabled val="1"/>
        </dgm:presLayoutVars>
      </dgm:prSet>
      <dgm:spPr/>
    </dgm:pt>
    <dgm:pt modelId="{EB105E07-2E08-4489-AE1C-710BC7D8F14B}" type="pres">
      <dgm:prSet presAssocID="{ADD16DCA-EB75-4BA9-ABA5-277A17499196}" presName="sibTrans" presStyleCnt="0"/>
      <dgm:spPr/>
    </dgm:pt>
    <dgm:pt modelId="{E2BDF20B-6375-47A9-913E-ABAD234A29D2}" type="pres">
      <dgm:prSet presAssocID="{DE300DBA-D8A0-435C-AF4F-E2DD18917A81}" presName="node" presStyleLbl="node1" presStyleIdx="1" presStyleCnt="4">
        <dgm:presLayoutVars>
          <dgm:bulletEnabled val="1"/>
        </dgm:presLayoutVars>
      </dgm:prSet>
      <dgm:spPr/>
    </dgm:pt>
    <dgm:pt modelId="{741D2C6A-666C-4709-901B-61D864598757}" type="pres">
      <dgm:prSet presAssocID="{BC5DF46F-E097-4B6A-AE74-507430468217}" presName="sibTrans" presStyleCnt="0"/>
      <dgm:spPr/>
    </dgm:pt>
    <dgm:pt modelId="{410DE761-55E1-481F-8CD0-4C8839A9066A}" type="pres">
      <dgm:prSet presAssocID="{0B234963-18CD-4A2A-AE87-F56CD6694D75}" presName="node" presStyleLbl="node1" presStyleIdx="2" presStyleCnt="4">
        <dgm:presLayoutVars>
          <dgm:bulletEnabled val="1"/>
        </dgm:presLayoutVars>
      </dgm:prSet>
      <dgm:spPr/>
    </dgm:pt>
    <dgm:pt modelId="{CAEA1BBF-7D0E-426E-B1F0-D997DA15BDF5}" type="pres">
      <dgm:prSet presAssocID="{FB425EAB-4737-4250-A17E-7032EBD325BE}" presName="sibTrans" presStyleCnt="0"/>
      <dgm:spPr/>
    </dgm:pt>
    <dgm:pt modelId="{029D2D6A-8626-41E1-810E-16D106C05CFF}" type="pres">
      <dgm:prSet presAssocID="{A47638B0-BE06-4C5E-A498-562006F47211}" presName="node" presStyleLbl="node1" presStyleIdx="3" presStyleCnt="4">
        <dgm:presLayoutVars>
          <dgm:bulletEnabled val="1"/>
        </dgm:presLayoutVars>
      </dgm:prSet>
      <dgm:spPr/>
    </dgm:pt>
  </dgm:ptLst>
  <dgm:cxnLst>
    <dgm:cxn modelId="{4F574D34-8043-4C58-85AB-5CC1568BCE1E}" type="presOf" srcId="{DE300DBA-D8A0-435C-AF4F-E2DD18917A81}" destId="{E2BDF20B-6375-47A9-913E-ABAD234A29D2}" srcOrd="0" destOrd="0" presId="urn:microsoft.com/office/officeart/2005/8/layout/default"/>
    <dgm:cxn modelId="{3753DE64-29FA-4070-A134-01D79053A3F9}" srcId="{D7DEA633-8C10-4717-8A5B-FE35EB8E2D02}" destId="{A47638B0-BE06-4C5E-A498-562006F47211}" srcOrd="3" destOrd="0" parTransId="{795ABEB8-D5FD-4C66-AF7C-007EF736458D}" sibTransId="{045C5D1E-44BA-4C8F-8435-E6F78AF03CFA}"/>
    <dgm:cxn modelId="{080E9C4F-D7C7-4DD4-854C-86352A197F8A}" type="presOf" srcId="{507F9276-E7A8-4E31-A624-CE87BFC78D71}" destId="{6587DD2A-ACD1-41CD-96B8-B827C4A08FFC}" srcOrd="0" destOrd="0" presId="urn:microsoft.com/office/officeart/2005/8/layout/default"/>
    <dgm:cxn modelId="{C8AFE373-8CFD-4B87-8462-C3DD668F3784}" type="presOf" srcId="{0B234963-18CD-4A2A-AE87-F56CD6694D75}" destId="{410DE761-55E1-481F-8CD0-4C8839A9066A}" srcOrd="0" destOrd="0" presId="urn:microsoft.com/office/officeart/2005/8/layout/default"/>
    <dgm:cxn modelId="{9C83D158-F018-41D4-B601-3344C991C735}" type="presOf" srcId="{D7DEA633-8C10-4717-8A5B-FE35EB8E2D02}" destId="{7EE56E09-939F-4E7A-9A5D-6E3DDE9BEDA0}" srcOrd="0" destOrd="0" presId="urn:microsoft.com/office/officeart/2005/8/layout/default"/>
    <dgm:cxn modelId="{571B319F-BB23-4457-8BB4-07C8AB16197D}" type="presOf" srcId="{A47638B0-BE06-4C5E-A498-562006F47211}" destId="{029D2D6A-8626-41E1-810E-16D106C05CFF}" srcOrd="0" destOrd="0" presId="urn:microsoft.com/office/officeart/2005/8/layout/default"/>
    <dgm:cxn modelId="{6A8B70C1-4C65-4FC1-973E-46DF7CE1D37A}" srcId="{D7DEA633-8C10-4717-8A5B-FE35EB8E2D02}" destId="{DE300DBA-D8A0-435C-AF4F-E2DD18917A81}" srcOrd="1" destOrd="0" parTransId="{746ADCF1-5138-459D-B3B1-D29D10E7EFF0}" sibTransId="{BC5DF46F-E097-4B6A-AE74-507430468217}"/>
    <dgm:cxn modelId="{DECC91C4-449A-4C16-848C-A1949091ADD1}" srcId="{D7DEA633-8C10-4717-8A5B-FE35EB8E2D02}" destId="{0B234963-18CD-4A2A-AE87-F56CD6694D75}" srcOrd="2" destOrd="0" parTransId="{5CCCAD58-EC46-45A2-855A-17833F54F74E}" sibTransId="{FB425EAB-4737-4250-A17E-7032EBD325BE}"/>
    <dgm:cxn modelId="{1E5E93F3-28AA-4A82-A8A5-F740F66E3B20}" srcId="{D7DEA633-8C10-4717-8A5B-FE35EB8E2D02}" destId="{507F9276-E7A8-4E31-A624-CE87BFC78D71}" srcOrd="0" destOrd="0" parTransId="{E76E1EFE-95E8-4315-B466-A3D75294FAFA}" sibTransId="{ADD16DCA-EB75-4BA9-ABA5-277A17499196}"/>
    <dgm:cxn modelId="{180CACF9-8A3C-487B-8643-7CEE0C16F82A}" type="presParOf" srcId="{7EE56E09-939F-4E7A-9A5D-6E3DDE9BEDA0}" destId="{6587DD2A-ACD1-41CD-96B8-B827C4A08FFC}" srcOrd="0" destOrd="0" presId="urn:microsoft.com/office/officeart/2005/8/layout/default"/>
    <dgm:cxn modelId="{DECD5029-2D4C-4E2D-9B9F-E8E20482716B}" type="presParOf" srcId="{7EE56E09-939F-4E7A-9A5D-6E3DDE9BEDA0}" destId="{EB105E07-2E08-4489-AE1C-710BC7D8F14B}" srcOrd="1" destOrd="0" presId="urn:microsoft.com/office/officeart/2005/8/layout/default"/>
    <dgm:cxn modelId="{410264C2-6BC2-4D6C-98E8-705623811EF3}" type="presParOf" srcId="{7EE56E09-939F-4E7A-9A5D-6E3DDE9BEDA0}" destId="{E2BDF20B-6375-47A9-913E-ABAD234A29D2}" srcOrd="2" destOrd="0" presId="urn:microsoft.com/office/officeart/2005/8/layout/default"/>
    <dgm:cxn modelId="{33AFCF6F-82A2-469B-BC22-12B0E90D6C3C}" type="presParOf" srcId="{7EE56E09-939F-4E7A-9A5D-6E3DDE9BEDA0}" destId="{741D2C6A-666C-4709-901B-61D864598757}" srcOrd="3" destOrd="0" presId="urn:microsoft.com/office/officeart/2005/8/layout/default"/>
    <dgm:cxn modelId="{B785ED38-14C2-43A9-98E5-328B6A792EE0}" type="presParOf" srcId="{7EE56E09-939F-4E7A-9A5D-6E3DDE9BEDA0}" destId="{410DE761-55E1-481F-8CD0-4C8839A9066A}" srcOrd="4" destOrd="0" presId="urn:microsoft.com/office/officeart/2005/8/layout/default"/>
    <dgm:cxn modelId="{A19391C8-CC2F-4C61-92A5-219C595B5664}" type="presParOf" srcId="{7EE56E09-939F-4E7A-9A5D-6E3DDE9BEDA0}" destId="{CAEA1BBF-7D0E-426E-B1F0-D997DA15BDF5}" srcOrd="5" destOrd="0" presId="urn:microsoft.com/office/officeart/2005/8/layout/default"/>
    <dgm:cxn modelId="{0C877CE2-1AC0-4359-8A22-6BF2573FA681}" type="presParOf" srcId="{7EE56E09-939F-4E7A-9A5D-6E3DDE9BEDA0}" destId="{029D2D6A-8626-41E1-810E-16D106C05CF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D92316-68CD-4DB9-8D1B-3EC2700EB64E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7D3747-4C5C-4C03-B7A6-5198FAB36227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endParaRPr lang="en-US" dirty="0"/>
        </a:p>
      </dgm:t>
    </dgm:pt>
    <dgm:pt modelId="{A75BAB27-8CC9-4C81-91F4-96352A8DBFA3}" type="parTrans" cxnId="{B81B983E-755E-43D5-BFA5-3D61ED70A41C}">
      <dgm:prSet/>
      <dgm:spPr/>
      <dgm:t>
        <a:bodyPr/>
        <a:lstStyle/>
        <a:p>
          <a:endParaRPr lang="en-US"/>
        </a:p>
      </dgm:t>
    </dgm:pt>
    <dgm:pt modelId="{5164B477-2660-4732-A9C0-F704D1977432}" type="sibTrans" cxnId="{B81B983E-755E-43D5-BFA5-3D61ED70A41C}">
      <dgm:prSet/>
      <dgm:spPr/>
      <dgm:t>
        <a:bodyPr/>
        <a:lstStyle/>
        <a:p>
          <a:endParaRPr lang="en-US"/>
        </a:p>
      </dgm:t>
    </dgm:pt>
    <dgm:pt modelId="{D7014891-E55B-465D-A4CA-843F4925D60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the web-based LMS interface</a:t>
          </a:r>
          <a:endParaRPr lang="en-US" dirty="0"/>
        </a:p>
      </dgm:t>
    </dgm:pt>
    <dgm:pt modelId="{0444FA46-83A6-424E-BE6C-0C56A176C151}" type="parTrans" cxnId="{EF542896-D25A-4A93-A0EA-1C55C7111EF5}">
      <dgm:prSet/>
      <dgm:spPr/>
      <dgm:t>
        <a:bodyPr/>
        <a:lstStyle/>
        <a:p>
          <a:endParaRPr lang="en-US"/>
        </a:p>
      </dgm:t>
    </dgm:pt>
    <dgm:pt modelId="{D7E12B03-B794-46B9-ADA4-7411439C7B62}" type="sibTrans" cxnId="{EF542896-D25A-4A93-A0EA-1C55C7111EF5}">
      <dgm:prSet/>
      <dgm:spPr/>
      <dgm:t>
        <a:bodyPr/>
        <a:lstStyle/>
        <a:p>
          <a:endParaRPr lang="en-US"/>
        </a:p>
      </dgm:t>
    </dgm:pt>
    <dgm:pt modelId="{041EFC41-4975-484D-8292-46E3E8E3900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US" dirty="0"/>
        </a:p>
      </dgm:t>
    </dgm:pt>
    <dgm:pt modelId="{6227B367-22AD-40EA-A4A4-861F23C92B1F}" type="parTrans" cxnId="{0EB23877-1702-4CF4-AC4E-155F9B212426}">
      <dgm:prSet/>
      <dgm:spPr/>
      <dgm:t>
        <a:bodyPr/>
        <a:lstStyle/>
        <a:p>
          <a:endParaRPr lang="en-US"/>
        </a:p>
      </dgm:t>
    </dgm:pt>
    <dgm:pt modelId="{E2EB2BA3-D785-45E8-B54D-1E257A0EBBCC}" type="sibTrans" cxnId="{0EB23877-1702-4CF4-AC4E-155F9B212426}">
      <dgm:prSet/>
      <dgm:spPr/>
      <dgm:t>
        <a:bodyPr/>
        <a:lstStyle/>
        <a:p>
          <a:endParaRPr lang="en-US"/>
        </a:p>
      </dgm:t>
    </dgm:pt>
    <dgm:pt modelId="{8A6FD646-A907-46AA-8878-13FD93C1868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Utilize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Node.js with Express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APIs and authentication</a:t>
          </a:r>
          <a:endParaRPr lang="en-US" dirty="0"/>
        </a:p>
      </dgm:t>
    </dgm:pt>
    <dgm:pt modelId="{211A657B-7A51-4DE4-A4C2-875CA262FB63}" type="parTrans" cxnId="{DBD68EB3-73DD-4892-A7FD-F72984717358}">
      <dgm:prSet/>
      <dgm:spPr/>
      <dgm:t>
        <a:bodyPr/>
        <a:lstStyle/>
        <a:p>
          <a:endParaRPr lang="en-US"/>
        </a:p>
      </dgm:t>
    </dgm:pt>
    <dgm:pt modelId="{43B91537-6396-4944-8420-1EA99A67B58D}" type="sibTrans" cxnId="{DBD68EB3-73DD-4892-A7FD-F72984717358}">
      <dgm:prSet/>
      <dgm:spPr/>
      <dgm:t>
        <a:bodyPr/>
        <a:lstStyle/>
        <a:p>
          <a:endParaRPr lang="en-US"/>
        </a:p>
      </dgm:t>
    </dgm:pt>
    <dgm:pt modelId="{70F74ADB-B01B-40A8-82B0-1D69B45BB464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dirty="0"/>
        </a:p>
      </dgm:t>
    </dgm:pt>
    <dgm:pt modelId="{A4F03850-AAF6-462C-ABDF-D5F0443EB92B}" type="parTrans" cxnId="{19FB2777-822A-4A74-81FE-F5672D428AA1}">
      <dgm:prSet/>
      <dgm:spPr/>
      <dgm:t>
        <a:bodyPr/>
        <a:lstStyle/>
        <a:p>
          <a:endParaRPr lang="en-US"/>
        </a:p>
      </dgm:t>
    </dgm:pt>
    <dgm:pt modelId="{9CDD0980-2418-4E86-94C0-48C132FF5DAA}" type="sibTrans" cxnId="{19FB2777-822A-4A74-81FE-F5672D428AA1}">
      <dgm:prSet/>
      <dgm:spPr/>
      <dgm:t>
        <a:bodyPr/>
        <a:lstStyle/>
        <a:p>
          <a:endParaRPr lang="en-US"/>
        </a:p>
      </dgm:t>
    </dgm:pt>
    <dgm:pt modelId="{F1C9C42D-4402-4B89-89DD-2519395D148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MongoDB Atlas (Free Tier)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user data and course content</a:t>
          </a:r>
          <a:endParaRPr lang="en-US" dirty="0"/>
        </a:p>
      </dgm:t>
    </dgm:pt>
    <dgm:pt modelId="{6838ADEF-1AD9-489E-B1CD-28F0EDED4A8A}" type="parTrans" cxnId="{E075D0E8-B527-4A03-B9E6-E0EE6B824BFB}">
      <dgm:prSet/>
      <dgm:spPr/>
      <dgm:t>
        <a:bodyPr/>
        <a:lstStyle/>
        <a:p>
          <a:endParaRPr lang="en-US"/>
        </a:p>
      </dgm:t>
    </dgm:pt>
    <dgm:pt modelId="{941610EC-DA02-4CA1-900A-0B40E933E7A1}" type="sibTrans" cxnId="{E075D0E8-B527-4A03-B9E6-E0EE6B824BFB}">
      <dgm:prSet/>
      <dgm:spPr/>
      <dgm:t>
        <a:bodyPr/>
        <a:lstStyle/>
        <a:p>
          <a:endParaRPr lang="en-US"/>
        </a:p>
      </dgm:t>
    </dgm:pt>
    <dgm:pt modelId="{FB4EBC57-356A-4F52-88BF-EA1080B766F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Optionally,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Electron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a desktop version (if time allows)</a:t>
          </a:r>
        </a:p>
      </dgm:t>
    </dgm:pt>
    <dgm:pt modelId="{F2F1E532-1AA4-47E8-939D-F5E314F3069A}" type="parTrans" cxnId="{CE953EE7-37F7-4173-831B-97A1FE5D40C1}">
      <dgm:prSet/>
      <dgm:spPr/>
      <dgm:t>
        <a:bodyPr/>
        <a:lstStyle/>
        <a:p>
          <a:endParaRPr lang="en-US"/>
        </a:p>
      </dgm:t>
    </dgm:pt>
    <dgm:pt modelId="{05A0AA6E-411F-41E3-B9F7-48125AB4E0CB}" type="sibTrans" cxnId="{CE953EE7-37F7-4173-831B-97A1FE5D40C1}">
      <dgm:prSet/>
      <dgm:spPr/>
      <dgm:t>
        <a:bodyPr/>
        <a:lstStyle/>
        <a:p>
          <a:endParaRPr lang="en-US"/>
        </a:p>
      </dgm:t>
    </dgm:pt>
    <dgm:pt modelId="{9A95CC86-53F2-492E-8779-76F86B62C9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Store local embeddings in MongoDB for minimal RAG support</a:t>
          </a:r>
        </a:p>
      </dgm:t>
    </dgm:pt>
    <dgm:pt modelId="{B96DEC73-1A7E-425D-B3B4-646E4520687C}" type="parTrans" cxnId="{238461EC-BC6C-494F-8DA5-CCFA48E9C5B6}">
      <dgm:prSet/>
      <dgm:spPr/>
      <dgm:t>
        <a:bodyPr/>
        <a:lstStyle/>
        <a:p>
          <a:endParaRPr lang="en-US"/>
        </a:p>
      </dgm:t>
    </dgm:pt>
    <dgm:pt modelId="{B6A66A7C-8830-489A-988B-13CBF1803D3B}" type="sibTrans" cxnId="{238461EC-BC6C-494F-8DA5-CCFA48E9C5B6}">
      <dgm:prSet/>
      <dgm:spPr/>
      <dgm:t>
        <a:bodyPr/>
        <a:lstStyle/>
        <a:p>
          <a:endParaRPr lang="en-US"/>
        </a:p>
      </dgm:t>
    </dgm:pt>
    <dgm:pt modelId="{25F9C828-5129-49A0-8605-362D833B9EF1}" type="pres">
      <dgm:prSet presAssocID="{69D92316-68CD-4DB9-8D1B-3EC2700EB64E}" presName="Name0" presStyleCnt="0">
        <dgm:presLayoutVars>
          <dgm:dir/>
          <dgm:animLvl val="lvl"/>
          <dgm:resizeHandles val="exact"/>
        </dgm:presLayoutVars>
      </dgm:prSet>
      <dgm:spPr/>
    </dgm:pt>
    <dgm:pt modelId="{EFA2F2A4-26F2-4B1E-8DBA-96FF53083BB2}" type="pres">
      <dgm:prSet presAssocID="{1A7D3747-4C5C-4C03-B7A6-5198FAB36227}" presName="linNode" presStyleCnt="0"/>
      <dgm:spPr/>
    </dgm:pt>
    <dgm:pt modelId="{791D5146-F6C6-4AFF-8B8F-BABDC09E437C}" type="pres">
      <dgm:prSet presAssocID="{1A7D3747-4C5C-4C03-B7A6-5198FAB3622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191039E-E8EF-48A9-86F3-AA8D256B55DE}" type="pres">
      <dgm:prSet presAssocID="{1A7D3747-4C5C-4C03-B7A6-5198FAB36227}" presName="descendantText" presStyleLbl="alignAccFollowNode1" presStyleIdx="0" presStyleCnt="3">
        <dgm:presLayoutVars>
          <dgm:bulletEnabled val="1"/>
        </dgm:presLayoutVars>
      </dgm:prSet>
      <dgm:spPr/>
    </dgm:pt>
    <dgm:pt modelId="{09E7136F-6628-4A3D-8508-59CAD3BE6106}" type="pres">
      <dgm:prSet presAssocID="{5164B477-2660-4732-A9C0-F704D1977432}" presName="sp" presStyleCnt="0"/>
      <dgm:spPr/>
    </dgm:pt>
    <dgm:pt modelId="{ED8D1C1A-D8FF-4C9C-B5CE-7D67C00E7070}" type="pres">
      <dgm:prSet presAssocID="{041EFC41-4975-484D-8292-46E3E8E39003}" presName="linNode" presStyleCnt="0"/>
      <dgm:spPr/>
    </dgm:pt>
    <dgm:pt modelId="{0A39BDCD-0E41-461D-B087-46A247ADED70}" type="pres">
      <dgm:prSet presAssocID="{041EFC41-4975-484D-8292-46E3E8E3900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E5034A6-EA87-4EA0-A7D0-5199929078E2}" type="pres">
      <dgm:prSet presAssocID="{041EFC41-4975-484D-8292-46E3E8E39003}" presName="descendantText" presStyleLbl="alignAccFollowNode1" presStyleIdx="1" presStyleCnt="3">
        <dgm:presLayoutVars>
          <dgm:bulletEnabled val="1"/>
        </dgm:presLayoutVars>
      </dgm:prSet>
      <dgm:spPr/>
    </dgm:pt>
    <dgm:pt modelId="{AECF5B1A-950D-48BB-B8E2-8C6369323B12}" type="pres">
      <dgm:prSet presAssocID="{E2EB2BA3-D785-45E8-B54D-1E257A0EBBCC}" presName="sp" presStyleCnt="0"/>
      <dgm:spPr/>
    </dgm:pt>
    <dgm:pt modelId="{60978E4A-23E1-4911-B0BF-B56AC97C18F2}" type="pres">
      <dgm:prSet presAssocID="{70F74ADB-B01B-40A8-82B0-1D69B45BB464}" presName="linNode" presStyleCnt="0"/>
      <dgm:spPr/>
    </dgm:pt>
    <dgm:pt modelId="{223C6BCC-5814-4171-8938-78D1733D9B3F}" type="pres">
      <dgm:prSet presAssocID="{70F74ADB-B01B-40A8-82B0-1D69B45BB46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C41B167-8D28-4CA5-9F04-6697815E92E0}" type="pres">
      <dgm:prSet presAssocID="{70F74ADB-B01B-40A8-82B0-1D69B45BB46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7117519-5929-4832-B75A-87AA25A05872}" type="presOf" srcId="{041EFC41-4975-484D-8292-46E3E8E39003}" destId="{0A39BDCD-0E41-461D-B087-46A247ADED70}" srcOrd="0" destOrd="0" presId="urn:microsoft.com/office/officeart/2005/8/layout/vList5"/>
    <dgm:cxn modelId="{360BB91F-5FA8-471F-B93A-0614EF23A047}" type="presOf" srcId="{70F74ADB-B01B-40A8-82B0-1D69B45BB464}" destId="{223C6BCC-5814-4171-8938-78D1733D9B3F}" srcOrd="0" destOrd="0" presId="urn:microsoft.com/office/officeart/2005/8/layout/vList5"/>
    <dgm:cxn modelId="{48052024-B16B-4787-93E5-2E7B43336224}" type="presOf" srcId="{D7014891-E55B-465D-A4CA-843F4925D60D}" destId="{3191039E-E8EF-48A9-86F3-AA8D256B55DE}" srcOrd="0" destOrd="0" presId="urn:microsoft.com/office/officeart/2005/8/layout/vList5"/>
    <dgm:cxn modelId="{B81B983E-755E-43D5-BFA5-3D61ED70A41C}" srcId="{69D92316-68CD-4DB9-8D1B-3EC2700EB64E}" destId="{1A7D3747-4C5C-4C03-B7A6-5198FAB36227}" srcOrd="0" destOrd="0" parTransId="{A75BAB27-8CC9-4C81-91F4-96352A8DBFA3}" sibTransId="{5164B477-2660-4732-A9C0-F704D1977432}"/>
    <dgm:cxn modelId="{19FB2777-822A-4A74-81FE-F5672D428AA1}" srcId="{69D92316-68CD-4DB9-8D1B-3EC2700EB64E}" destId="{70F74ADB-B01B-40A8-82B0-1D69B45BB464}" srcOrd="2" destOrd="0" parTransId="{A4F03850-AAF6-462C-ABDF-D5F0443EB92B}" sibTransId="{9CDD0980-2418-4E86-94C0-48C132FF5DAA}"/>
    <dgm:cxn modelId="{0EB23877-1702-4CF4-AC4E-155F9B212426}" srcId="{69D92316-68CD-4DB9-8D1B-3EC2700EB64E}" destId="{041EFC41-4975-484D-8292-46E3E8E39003}" srcOrd="1" destOrd="0" parTransId="{6227B367-22AD-40EA-A4A4-861F23C92B1F}" sibTransId="{E2EB2BA3-D785-45E8-B54D-1E257A0EBBCC}"/>
    <dgm:cxn modelId="{EF542896-D25A-4A93-A0EA-1C55C7111EF5}" srcId="{1A7D3747-4C5C-4C03-B7A6-5198FAB36227}" destId="{D7014891-E55B-465D-A4CA-843F4925D60D}" srcOrd="0" destOrd="0" parTransId="{0444FA46-83A6-424E-BE6C-0C56A176C151}" sibTransId="{D7E12B03-B794-46B9-ADA4-7411439C7B62}"/>
    <dgm:cxn modelId="{966AAE99-E6CC-4F91-8AC8-CCB8C5A010DA}" type="presOf" srcId="{1A7D3747-4C5C-4C03-B7A6-5198FAB36227}" destId="{791D5146-F6C6-4AFF-8B8F-BABDC09E437C}" srcOrd="0" destOrd="0" presId="urn:microsoft.com/office/officeart/2005/8/layout/vList5"/>
    <dgm:cxn modelId="{56AA879B-30F0-4B39-98F8-14E70F41C1C9}" type="presOf" srcId="{FB4EBC57-356A-4F52-88BF-EA1080B766F4}" destId="{3191039E-E8EF-48A9-86F3-AA8D256B55DE}" srcOrd="0" destOrd="1" presId="urn:microsoft.com/office/officeart/2005/8/layout/vList5"/>
    <dgm:cxn modelId="{DBD68EB3-73DD-4892-A7FD-F72984717358}" srcId="{041EFC41-4975-484D-8292-46E3E8E39003}" destId="{8A6FD646-A907-46AA-8878-13FD93C18687}" srcOrd="0" destOrd="0" parTransId="{211A657B-7A51-4DE4-A4C2-875CA262FB63}" sibTransId="{43B91537-6396-4944-8420-1EA99A67B58D}"/>
    <dgm:cxn modelId="{8D4128DF-FCAA-404A-ADDF-DEFB86B6F4E9}" type="presOf" srcId="{F1C9C42D-4402-4B89-89DD-2519395D1483}" destId="{0C41B167-8D28-4CA5-9F04-6697815E92E0}" srcOrd="0" destOrd="0" presId="urn:microsoft.com/office/officeart/2005/8/layout/vList5"/>
    <dgm:cxn modelId="{CE953EE7-37F7-4173-831B-97A1FE5D40C1}" srcId="{1A7D3747-4C5C-4C03-B7A6-5198FAB36227}" destId="{FB4EBC57-356A-4F52-88BF-EA1080B766F4}" srcOrd="1" destOrd="0" parTransId="{F2F1E532-1AA4-47E8-939D-F5E314F3069A}" sibTransId="{05A0AA6E-411F-41E3-B9F7-48125AB4E0CB}"/>
    <dgm:cxn modelId="{E075D0E8-B527-4A03-B9E6-E0EE6B824BFB}" srcId="{70F74ADB-B01B-40A8-82B0-1D69B45BB464}" destId="{F1C9C42D-4402-4B89-89DD-2519395D1483}" srcOrd="0" destOrd="0" parTransId="{6838ADEF-1AD9-489E-B1CD-28F0EDED4A8A}" sibTransId="{941610EC-DA02-4CA1-900A-0B40E933E7A1}"/>
    <dgm:cxn modelId="{D6BD6DEA-67BD-44DC-8FAF-8333ACC1FF59}" type="presOf" srcId="{8A6FD646-A907-46AA-8878-13FD93C18687}" destId="{3E5034A6-EA87-4EA0-A7D0-5199929078E2}" srcOrd="0" destOrd="0" presId="urn:microsoft.com/office/officeart/2005/8/layout/vList5"/>
    <dgm:cxn modelId="{238461EC-BC6C-494F-8DA5-CCFA48E9C5B6}" srcId="{70F74ADB-B01B-40A8-82B0-1D69B45BB464}" destId="{9A95CC86-53F2-492E-8779-76F86B62C904}" srcOrd="1" destOrd="0" parTransId="{B96DEC73-1A7E-425D-B3B4-646E4520687C}" sibTransId="{B6A66A7C-8830-489A-988B-13CBF1803D3B}"/>
    <dgm:cxn modelId="{F4BC9DEE-711A-4D7C-9ED1-46784A383651}" type="presOf" srcId="{9A95CC86-53F2-492E-8779-76F86B62C904}" destId="{0C41B167-8D28-4CA5-9F04-6697815E92E0}" srcOrd="0" destOrd="1" presId="urn:microsoft.com/office/officeart/2005/8/layout/vList5"/>
    <dgm:cxn modelId="{7C019BF9-B3B5-4FCE-A404-1335E79685F3}" type="presOf" srcId="{69D92316-68CD-4DB9-8D1B-3EC2700EB64E}" destId="{25F9C828-5129-49A0-8605-362D833B9EF1}" srcOrd="0" destOrd="0" presId="urn:microsoft.com/office/officeart/2005/8/layout/vList5"/>
    <dgm:cxn modelId="{2374CE68-8446-4B67-9AEF-E7AE927DB347}" type="presParOf" srcId="{25F9C828-5129-49A0-8605-362D833B9EF1}" destId="{EFA2F2A4-26F2-4B1E-8DBA-96FF53083BB2}" srcOrd="0" destOrd="0" presId="urn:microsoft.com/office/officeart/2005/8/layout/vList5"/>
    <dgm:cxn modelId="{9B4C9E9F-D09C-48FB-B865-8F9EB9375F92}" type="presParOf" srcId="{EFA2F2A4-26F2-4B1E-8DBA-96FF53083BB2}" destId="{791D5146-F6C6-4AFF-8B8F-BABDC09E437C}" srcOrd="0" destOrd="0" presId="urn:microsoft.com/office/officeart/2005/8/layout/vList5"/>
    <dgm:cxn modelId="{45F64E6B-97D0-4B22-A62A-E8651FAD6513}" type="presParOf" srcId="{EFA2F2A4-26F2-4B1E-8DBA-96FF53083BB2}" destId="{3191039E-E8EF-48A9-86F3-AA8D256B55DE}" srcOrd="1" destOrd="0" presId="urn:microsoft.com/office/officeart/2005/8/layout/vList5"/>
    <dgm:cxn modelId="{C14285C8-2F9D-48D9-8995-B82EC50652CB}" type="presParOf" srcId="{25F9C828-5129-49A0-8605-362D833B9EF1}" destId="{09E7136F-6628-4A3D-8508-59CAD3BE6106}" srcOrd="1" destOrd="0" presId="urn:microsoft.com/office/officeart/2005/8/layout/vList5"/>
    <dgm:cxn modelId="{76B92686-5601-48DC-A1BE-ED00C2789484}" type="presParOf" srcId="{25F9C828-5129-49A0-8605-362D833B9EF1}" destId="{ED8D1C1A-D8FF-4C9C-B5CE-7D67C00E7070}" srcOrd="2" destOrd="0" presId="urn:microsoft.com/office/officeart/2005/8/layout/vList5"/>
    <dgm:cxn modelId="{ED2FAF66-B8AE-4055-A449-13A7FE7EDC17}" type="presParOf" srcId="{ED8D1C1A-D8FF-4C9C-B5CE-7D67C00E7070}" destId="{0A39BDCD-0E41-461D-B087-46A247ADED70}" srcOrd="0" destOrd="0" presId="urn:microsoft.com/office/officeart/2005/8/layout/vList5"/>
    <dgm:cxn modelId="{673E09D2-3CAC-4051-88A5-64645E1441CE}" type="presParOf" srcId="{ED8D1C1A-D8FF-4C9C-B5CE-7D67C00E7070}" destId="{3E5034A6-EA87-4EA0-A7D0-5199929078E2}" srcOrd="1" destOrd="0" presId="urn:microsoft.com/office/officeart/2005/8/layout/vList5"/>
    <dgm:cxn modelId="{B7A6E175-57B8-4CED-95C2-FCE053FB86D9}" type="presParOf" srcId="{25F9C828-5129-49A0-8605-362D833B9EF1}" destId="{AECF5B1A-950D-48BB-B8E2-8C6369323B12}" srcOrd="3" destOrd="0" presId="urn:microsoft.com/office/officeart/2005/8/layout/vList5"/>
    <dgm:cxn modelId="{9FDBC240-B5AD-435B-8BEA-EC819FC587E4}" type="presParOf" srcId="{25F9C828-5129-49A0-8605-362D833B9EF1}" destId="{60978E4A-23E1-4911-B0BF-B56AC97C18F2}" srcOrd="4" destOrd="0" presId="urn:microsoft.com/office/officeart/2005/8/layout/vList5"/>
    <dgm:cxn modelId="{32FEAC8D-5B64-472D-AE58-91ED7B43D3D4}" type="presParOf" srcId="{60978E4A-23E1-4911-B0BF-B56AC97C18F2}" destId="{223C6BCC-5814-4171-8938-78D1733D9B3F}" srcOrd="0" destOrd="0" presId="urn:microsoft.com/office/officeart/2005/8/layout/vList5"/>
    <dgm:cxn modelId="{9082AA4A-4981-47B8-A58B-545E435065E7}" type="presParOf" srcId="{60978E4A-23E1-4911-B0BF-B56AC97C18F2}" destId="{0C41B167-8D28-4CA5-9F04-6697815E92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D92316-68CD-4DB9-8D1B-3EC2700EB64E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7D3747-4C5C-4C03-B7A6-5198FAB36227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AI Models</a:t>
          </a:r>
          <a:endParaRPr lang="en-US" dirty="0"/>
        </a:p>
      </dgm:t>
    </dgm:pt>
    <dgm:pt modelId="{A75BAB27-8CC9-4C81-91F4-96352A8DBFA3}" type="parTrans" cxnId="{B81B983E-755E-43D5-BFA5-3D61ED70A41C}">
      <dgm:prSet/>
      <dgm:spPr/>
      <dgm:t>
        <a:bodyPr/>
        <a:lstStyle/>
        <a:p>
          <a:endParaRPr lang="en-US"/>
        </a:p>
      </dgm:t>
    </dgm:pt>
    <dgm:pt modelId="{5164B477-2660-4732-A9C0-F704D1977432}" type="sibTrans" cxnId="{B81B983E-755E-43D5-BFA5-3D61ED70A41C}">
      <dgm:prSet/>
      <dgm:spPr/>
      <dgm:t>
        <a:bodyPr/>
        <a:lstStyle/>
        <a:p>
          <a:endParaRPr lang="en-US"/>
        </a:p>
      </dgm:t>
    </dgm:pt>
    <dgm:pt modelId="{D7014891-E55B-465D-A4CA-843F4925D60D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Llama.cpp or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Ollama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with quantized models (1B or 3B parameters)</a:t>
          </a:r>
        </a:p>
      </dgm:t>
    </dgm:pt>
    <dgm:pt modelId="{0444FA46-83A6-424E-BE6C-0C56A176C151}" type="parTrans" cxnId="{EF542896-D25A-4A93-A0EA-1C55C7111EF5}">
      <dgm:prSet/>
      <dgm:spPr/>
      <dgm:t>
        <a:bodyPr/>
        <a:lstStyle/>
        <a:p>
          <a:endParaRPr lang="en-US"/>
        </a:p>
      </dgm:t>
    </dgm:pt>
    <dgm:pt modelId="{D7E12B03-B794-46B9-ADA4-7411439C7B62}" type="sibTrans" cxnId="{EF542896-D25A-4A93-A0EA-1C55C7111EF5}">
      <dgm:prSet/>
      <dgm:spPr/>
      <dgm:t>
        <a:bodyPr/>
        <a:lstStyle/>
        <a:p>
          <a:endParaRPr lang="en-US"/>
        </a:p>
      </dgm:t>
    </dgm:pt>
    <dgm:pt modelId="{70F74ADB-B01B-40A8-82B0-1D69B45BB464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Solutions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03850-AAF6-462C-ABDF-D5F0443EB92B}" type="parTrans" cxnId="{19FB2777-822A-4A74-81FE-F5672D428AA1}">
      <dgm:prSet/>
      <dgm:spPr/>
      <dgm:t>
        <a:bodyPr/>
        <a:lstStyle/>
        <a:p>
          <a:endParaRPr lang="en-US"/>
        </a:p>
      </dgm:t>
    </dgm:pt>
    <dgm:pt modelId="{9CDD0980-2418-4E86-94C0-48C132FF5DAA}" type="sibTrans" cxnId="{19FB2777-822A-4A74-81FE-F5672D428AA1}">
      <dgm:prSet/>
      <dgm:spPr/>
      <dgm:t>
        <a:bodyPr/>
        <a:lstStyle/>
        <a:p>
          <a:endParaRPr lang="en-US"/>
        </a:p>
      </dgm:t>
    </dgm:pt>
    <dgm:pt modelId="{F1C9C42D-4402-4B89-89DD-2519395D148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Size &amp; Deployment: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quantized models compatible with mid-tier hardware</a:t>
          </a:r>
        </a:p>
      </dgm:t>
    </dgm:pt>
    <dgm:pt modelId="{6838ADEF-1AD9-489E-B1CD-28F0EDED4A8A}" type="parTrans" cxnId="{E075D0E8-B527-4A03-B9E6-E0EE6B824BFB}">
      <dgm:prSet/>
      <dgm:spPr/>
      <dgm:t>
        <a:bodyPr/>
        <a:lstStyle/>
        <a:p>
          <a:endParaRPr lang="en-US"/>
        </a:p>
      </dgm:t>
    </dgm:pt>
    <dgm:pt modelId="{941610EC-DA02-4CA1-900A-0B40E933E7A1}" type="sibTrans" cxnId="{E075D0E8-B527-4A03-B9E6-E0EE6B824BFB}">
      <dgm:prSet/>
      <dgm:spPr/>
      <dgm:t>
        <a:bodyPr/>
        <a:lstStyle/>
        <a:p>
          <a:endParaRPr lang="en-US"/>
        </a:p>
      </dgm:t>
    </dgm:pt>
    <dgm:pt modelId="{52314976-8EC7-42EF-ABEB-3DA44E0C83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Limit AI tasks to reduce resource needs</a:t>
          </a:r>
        </a:p>
      </dgm:t>
    </dgm:pt>
    <dgm:pt modelId="{FAE7927E-8E47-497B-AC8C-A9BCEBF7EFCA}" type="parTrans" cxnId="{D751F56E-956A-49D1-AB90-1C8C1A5C996E}">
      <dgm:prSet/>
      <dgm:spPr/>
      <dgm:t>
        <a:bodyPr/>
        <a:lstStyle/>
        <a:p>
          <a:endParaRPr lang="en-US"/>
        </a:p>
      </dgm:t>
    </dgm:pt>
    <dgm:pt modelId="{99C527BB-5020-450C-B0AC-38CAD1C6AACC}" type="sibTrans" cxnId="{D751F56E-956A-49D1-AB90-1C8C1A5C996E}">
      <dgm:prSet/>
      <dgm:spPr/>
      <dgm:t>
        <a:bodyPr/>
        <a:lstStyle/>
        <a:p>
          <a:endParaRPr lang="en-US"/>
        </a:p>
      </dgm:t>
    </dgm:pt>
    <dgm:pt modelId="{C8470023-8829-417C-8EAF-126DF64839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Syncing: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manual syncing via a "Sync Data" button</a:t>
          </a:r>
        </a:p>
      </dgm:t>
    </dgm:pt>
    <dgm:pt modelId="{E902E946-F33F-4933-A9B6-AB3E56984C98}" type="parTrans" cxnId="{E2DD22A6-7A5F-49FF-BDC9-C53DDE3DE71A}">
      <dgm:prSet/>
      <dgm:spPr/>
      <dgm:t>
        <a:bodyPr/>
        <a:lstStyle/>
        <a:p>
          <a:endParaRPr lang="en-US"/>
        </a:p>
      </dgm:t>
    </dgm:pt>
    <dgm:pt modelId="{C2C75253-F769-4911-AF98-DB50BA9E60AE}" type="sibTrans" cxnId="{E2DD22A6-7A5F-49FF-BDC9-C53DDE3DE71A}">
      <dgm:prSet/>
      <dgm:spPr/>
      <dgm:t>
        <a:bodyPr/>
        <a:lstStyle/>
        <a:p>
          <a:endParaRPr lang="en-US"/>
        </a:p>
      </dgm:t>
    </dgm:pt>
    <dgm:pt modelId="{C4DACACD-C964-408B-81EA-FAC3DDCEEBE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Models: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lightweight or rule-based approaches for assessments</a:t>
          </a:r>
        </a:p>
      </dgm:t>
    </dgm:pt>
    <dgm:pt modelId="{988C7A3B-2B9C-445B-ACB5-D648D2E6F8A2}" type="sibTrans" cxnId="{C4D55C13-EC7E-405B-88C5-F8C9677B08D9}">
      <dgm:prSet/>
      <dgm:spPr/>
      <dgm:t>
        <a:bodyPr/>
        <a:lstStyle/>
        <a:p>
          <a:endParaRPr lang="en-US"/>
        </a:p>
      </dgm:t>
    </dgm:pt>
    <dgm:pt modelId="{6F2332B2-FD46-41F3-9DB6-132E900F1C48}" type="parTrans" cxnId="{C4D55C13-EC7E-405B-88C5-F8C9677B08D9}">
      <dgm:prSet/>
      <dgm:spPr/>
      <dgm:t>
        <a:bodyPr/>
        <a:lstStyle/>
        <a:p>
          <a:endParaRPr lang="en-US"/>
        </a:p>
      </dgm:t>
    </dgm:pt>
    <dgm:pt modelId="{25F9C828-5129-49A0-8605-362D833B9EF1}" type="pres">
      <dgm:prSet presAssocID="{69D92316-68CD-4DB9-8D1B-3EC2700EB64E}" presName="Name0" presStyleCnt="0">
        <dgm:presLayoutVars>
          <dgm:dir/>
          <dgm:animLvl val="lvl"/>
          <dgm:resizeHandles val="exact"/>
        </dgm:presLayoutVars>
      </dgm:prSet>
      <dgm:spPr/>
    </dgm:pt>
    <dgm:pt modelId="{EFA2F2A4-26F2-4B1E-8DBA-96FF53083BB2}" type="pres">
      <dgm:prSet presAssocID="{1A7D3747-4C5C-4C03-B7A6-5198FAB36227}" presName="linNode" presStyleCnt="0"/>
      <dgm:spPr/>
    </dgm:pt>
    <dgm:pt modelId="{791D5146-F6C6-4AFF-8B8F-BABDC09E437C}" type="pres">
      <dgm:prSet presAssocID="{1A7D3747-4C5C-4C03-B7A6-5198FAB3622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191039E-E8EF-48A9-86F3-AA8D256B55DE}" type="pres">
      <dgm:prSet presAssocID="{1A7D3747-4C5C-4C03-B7A6-5198FAB36227}" presName="descendantText" presStyleLbl="alignAccFollowNode1" presStyleIdx="0" presStyleCnt="2">
        <dgm:presLayoutVars>
          <dgm:bulletEnabled val="1"/>
        </dgm:presLayoutVars>
      </dgm:prSet>
      <dgm:spPr/>
    </dgm:pt>
    <dgm:pt modelId="{09E7136F-6628-4A3D-8508-59CAD3BE6106}" type="pres">
      <dgm:prSet presAssocID="{5164B477-2660-4732-A9C0-F704D1977432}" presName="sp" presStyleCnt="0"/>
      <dgm:spPr/>
    </dgm:pt>
    <dgm:pt modelId="{60978E4A-23E1-4911-B0BF-B56AC97C18F2}" type="pres">
      <dgm:prSet presAssocID="{70F74ADB-B01B-40A8-82B0-1D69B45BB464}" presName="linNode" presStyleCnt="0"/>
      <dgm:spPr/>
    </dgm:pt>
    <dgm:pt modelId="{223C6BCC-5814-4171-8938-78D1733D9B3F}" type="pres">
      <dgm:prSet presAssocID="{70F74ADB-B01B-40A8-82B0-1D69B45BB46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C41B167-8D28-4CA5-9F04-6697815E92E0}" type="pres">
      <dgm:prSet presAssocID="{70F74ADB-B01B-40A8-82B0-1D69B45BB46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2D6E40D-5D54-402C-A6A6-9AA3AE4D1460}" type="presOf" srcId="{C8470023-8829-417C-8EAF-126DF6483966}" destId="{0C41B167-8D28-4CA5-9F04-6697815E92E0}" srcOrd="0" destOrd="2" presId="urn:microsoft.com/office/officeart/2005/8/layout/vList5"/>
    <dgm:cxn modelId="{C4D55C13-EC7E-405B-88C5-F8C9677B08D9}" srcId="{1A7D3747-4C5C-4C03-B7A6-5198FAB36227}" destId="{C4DACACD-C964-408B-81EA-FAC3DDCEEBEA}" srcOrd="1" destOrd="0" parTransId="{6F2332B2-FD46-41F3-9DB6-132E900F1C48}" sibTransId="{988C7A3B-2B9C-445B-ACB5-D648D2E6F8A2}"/>
    <dgm:cxn modelId="{360BB91F-5FA8-471F-B93A-0614EF23A047}" type="presOf" srcId="{70F74ADB-B01B-40A8-82B0-1D69B45BB464}" destId="{223C6BCC-5814-4171-8938-78D1733D9B3F}" srcOrd="0" destOrd="0" presId="urn:microsoft.com/office/officeart/2005/8/layout/vList5"/>
    <dgm:cxn modelId="{48052024-B16B-4787-93E5-2E7B43336224}" type="presOf" srcId="{D7014891-E55B-465D-A4CA-843F4925D60D}" destId="{3191039E-E8EF-48A9-86F3-AA8D256B55DE}" srcOrd="0" destOrd="0" presId="urn:microsoft.com/office/officeart/2005/8/layout/vList5"/>
    <dgm:cxn modelId="{0CA9612A-7D7D-4441-ACC5-3AAB11E6BFA9}" type="presOf" srcId="{52314976-8EC7-42EF-ABEB-3DA44E0C83BC}" destId="{0C41B167-8D28-4CA5-9F04-6697815E92E0}" srcOrd="0" destOrd="1" presId="urn:microsoft.com/office/officeart/2005/8/layout/vList5"/>
    <dgm:cxn modelId="{B81B983E-755E-43D5-BFA5-3D61ED70A41C}" srcId="{69D92316-68CD-4DB9-8D1B-3EC2700EB64E}" destId="{1A7D3747-4C5C-4C03-B7A6-5198FAB36227}" srcOrd="0" destOrd="0" parTransId="{A75BAB27-8CC9-4C81-91F4-96352A8DBFA3}" sibTransId="{5164B477-2660-4732-A9C0-F704D1977432}"/>
    <dgm:cxn modelId="{D751F56E-956A-49D1-AB90-1C8C1A5C996E}" srcId="{70F74ADB-B01B-40A8-82B0-1D69B45BB464}" destId="{52314976-8EC7-42EF-ABEB-3DA44E0C83BC}" srcOrd="1" destOrd="0" parTransId="{FAE7927E-8E47-497B-AC8C-A9BCEBF7EFCA}" sibTransId="{99C527BB-5020-450C-B0AC-38CAD1C6AACC}"/>
    <dgm:cxn modelId="{19FB2777-822A-4A74-81FE-F5672D428AA1}" srcId="{69D92316-68CD-4DB9-8D1B-3EC2700EB64E}" destId="{70F74ADB-B01B-40A8-82B0-1D69B45BB464}" srcOrd="1" destOrd="0" parTransId="{A4F03850-AAF6-462C-ABDF-D5F0443EB92B}" sibTransId="{9CDD0980-2418-4E86-94C0-48C132FF5DAA}"/>
    <dgm:cxn modelId="{EF542896-D25A-4A93-A0EA-1C55C7111EF5}" srcId="{1A7D3747-4C5C-4C03-B7A6-5198FAB36227}" destId="{D7014891-E55B-465D-A4CA-843F4925D60D}" srcOrd="0" destOrd="0" parTransId="{0444FA46-83A6-424E-BE6C-0C56A176C151}" sibTransId="{D7E12B03-B794-46B9-ADA4-7411439C7B62}"/>
    <dgm:cxn modelId="{966AAE99-E6CC-4F91-8AC8-CCB8C5A010DA}" type="presOf" srcId="{1A7D3747-4C5C-4C03-B7A6-5198FAB36227}" destId="{791D5146-F6C6-4AFF-8B8F-BABDC09E437C}" srcOrd="0" destOrd="0" presId="urn:microsoft.com/office/officeart/2005/8/layout/vList5"/>
    <dgm:cxn modelId="{E2DD22A6-7A5F-49FF-BDC9-C53DDE3DE71A}" srcId="{70F74ADB-B01B-40A8-82B0-1D69B45BB464}" destId="{C8470023-8829-417C-8EAF-126DF6483966}" srcOrd="2" destOrd="0" parTransId="{E902E946-F33F-4933-A9B6-AB3E56984C98}" sibTransId="{C2C75253-F769-4911-AF98-DB50BA9E60AE}"/>
    <dgm:cxn modelId="{2A2AD9D5-D3A0-4F04-BFA3-744CB3F07A39}" type="presOf" srcId="{C4DACACD-C964-408B-81EA-FAC3DDCEEBEA}" destId="{3191039E-E8EF-48A9-86F3-AA8D256B55DE}" srcOrd="0" destOrd="1" presId="urn:microsoft.com/office/officeart/2005/8/layout/vList5"/>
    <dgm:cxn modelId="{8D4128DF-FCAA-404A-ADDF-DEFB86B6F4E9}" type="presOf" srcId="{F1C9C42D-4402-4B89-89DD-2519395D1483}" destId="{0C41B167-8D28-4CA5-9F04-6697815E92E0}" srcOrd="0" destOrd="0" presId="urn:microsoft.com/office/officeart/2005/8/layout/vList5"/>
    <dgm:cxn modelId="{E075D0E8-B527-4A03-B9E6-E0EE6B824BFB}" srcId="{70F74ADB-B01B-40A8-82B0-1D69B45BB464}" destId="{F1C9C42D-4402-4B89-89DD-2519395D1483}" srcOrd="0" destOrd="0" parTransId="{6838ADEF-1AD9-489E-B1CD-28F0EDED4A8A}" sibTransId="{941610EC-DA02-4CA1-900A-0B40E933E7A1}"/>
    <dgm:cxn modelId="{7C019BF9-B3B5-4FCE-A404-1335E79685F3}" type="presOf" srcId="{69D92316-68CD-4DB9-8D1B-3EC2700EB64E}" destId="{25F9C828-5129-49A0-8605-362D833B9EF1}" srcOrd="0" destOrd="0" presId="urn:microsoft.com/office/officeart/2005/8/layout/vList5"/>
    <dgm:cxn modelId="{2374CE68-8446-4B67-9AEF-E7AE927DB347}" type="presParOf" srcId="{25F9C828-5129-49A0-8605-362D833B9EF1}" destId="{EFA2F2A4-26F2-4B1E-8DBA-96FF53083BB2}" srcOrd="0" destOrd="0" presId="urn:microsoft.com/office/officeart/2005/8/layout/vList5"/>
    <dgm:cxn modelId="{9B4C9E9F-D09C-48FB-B865-8F9EB9375F92}" type="presParOf" srcId="{EFA2F2A4-26F2-4B1E-8DBA-96FF53083BB2}" destId="{791D5146-F6C6-4AFF-8B8F-BABDC09E437C}" srcOrd="0" destOrd="0" presId="urn:microsoft.com/office/officeart/2005/8/layout/vList5"/>
    <dgm:cxn modelId="{45F64E6B-97D0-4B22-A62A-E8651FAD6513}" type="presParOf" srcId="{EFA2F2A4-26F2-4B1E-8DBA-96FF53083BB2}" destId="{3191039E-E8EF-48A9-86F3-AA8D256B55DE}" srcOrd="1" destOrd="0" presId="urn:microsoft.com/office/officeart/2005/8/layout/vList5"/>
    <dgm:cxn modelId="{C14285C8-2F9D-48D9-8995-B82EC50652CB}" type="presParOf" srcId="{25F9C828-5129-49A0-8605-362D833B9EF1}" destId="{09E7136F-6628-4A3D-8508-59CAD3BE6106}" srcOrd="1" destOrd="0" presId="urn:microsoft.com/office/officeart/2005/8/layout/vList5"/>
    <dgm:cxn modelId="{9FDBC240-B5AD-435B-8BEA-EC819FC587E4}" type="presParOf" srcId="{25F9C828-5129-49A0-8605-362D833B9EF1}" destId="{60978E4A-23E1-4911-B0BF-B56AC97C18F2}" srcOrd="2" destOrd="0" presId="urn:microsoft.com/office/officeart/2005/8/layout/vList5"/>
    <dgm:cxn modelId="{32FEAC8D-5B64-472D-AE58-91ED7B43D3D4}" type="presParOf" srcId="{60978E4A-23E1-4911-B0BF-B56AC97C18F2}" destId="{223C6BCC-5814-4171-8938-78D1733D9B3F}" srcOrd="0" destOrd="0" presId="urn:microsoft.com/office/officeart/2005/8/layout/vList5"/>
    <dgm:cxn modelId="{9082AA4A-4981-47B8-A58B-545E435065E7}" type="presParOf" srcId="{60978E4A-23E1-4911-B0BF-B56AC97C18F2}" destId="{0C41B167-8D28-4CA5-9F04-6697815E92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AC7E83-2630-45F8-B995-7140C059E684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101912-215A-4073-A037-0B72D2515A2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AI/ML Engineer</a:t>
          </a:r>
        </a:p>
      </dgm:t>
    </dgm:pt>
    <dgm:pt modelId="{45CE4C4F-2B25-4459-B984-16AE2F1BA58C}" type="parTrans" cxnId="{7656213C-5552-4E62-9375-3AED82153EF4}">
      <dgm:prSet/>
      <dgm:spPr/>
      <dgm:t>
        <a:bodyPr/>
        <a:lstStyle/>
        <a:p>
          <a:endParaRPr lang="en-US"/>
        </a:p>
      </dgm:t>
    </dgm:pt>
    <dgm:pt modelId="{9483A62C-F8F8-43DA-8CF8-D2487C15EEC9}" type="sibTrans" cxnId="{7656213C-5552-4E62-9375-3AED82153EF4}">
      <dgm:prSet/>
      <dgm:spPr/>
      <dgm:t>
        <a:bodyPr/>
        <a:lstStyle/>
        <a:p>
          <a:endParaRPr lang="en-US"/>
        </a:p>
      </dgm:t>
    </dgm:pt>
    <dgm:pt modelId="{9C472CE6-6F89-4AC3-A243-1EA988656E62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Integrate quantized Llama models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7EB2A-9D67-4835-BD60-D3C540F152A6}" type="parTrans" cxnId="{C149B511-2516-45F1-9345-E215A5B051DC}">
      <dgm:prSet/>
      <dgm:spPr/>
      <dgm:t>
        <a:bodyPr/>
        <a:lstStyle/>
        <a:p>
          <a:endParaRPr lang="en-US"/>
        </a:p>
      </dgm:t>
    </dgm:pt>
    <dgm:pt modelId="{DD82C80A-28DB-401C-92B6-0EC6D4026710}" type="sibTrans" cxnId="{C149B511-2516-45F1-9345-E215A5B051DC}">
      <dgm:prSet/>
      <dgm:spPr/>
      <dgm:t>
        <a:bodyPr/>
        <a:lstStyle/>
        <a:p>
          <a:endParaRPr lang="en-US"/>
        </a:p>
      </dgm:t>
    </dgm:pt>
    <dgm:pt modelId="{79E73A1A-1F15-4DCC-A813-492D5B2CB38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Front-End Developer</a:t>
          </a:r>
        </a:p>
      </dgm:t>
    </dgm:pt>
    <dgm:pt modelId="{95E636FD-0B62-43DF-97AC-A4AF5415ED29}" type="parTrans" cxnId="{A1D3F26C-7C64-485C-984D-76CCE1470101}">
      <dgm:prSet/>
      <dgm:spPr/>
      <dgm:t>
        <a:bodyPr/>
        <a:lstStyle/>
        <a:p>
          <a:endParaRPr lang="en-US"/>
        </a:p>
      </dgm:t>
    </dgm:pt>
    <dgm:pt modelId="{CD3D3085-F635-4B36-85FF-8068370F3987}" type="sibTrans" cxnId="{A1D3F26C-7C64-485C-984D-76CCE1470101}">
      <dgm:prSet/>
      <dgm:spPr/>
      <dgm:t>
        <a:bodyPr/>
        <a:lstStyle/>
        <a:p>
          <a:endParaRPr lang="en-US"/>
        </a:p>
      </dgm:t>
    </dgm:pt>
    <dgm:pt modelId="{2373F799-4EDB-490A-A57E-FB26D695E950}">
      <dgm:prSet phldrT="[Text]"/>
      <dgm:spPr/>
      <dgm:t>
        <a:bodyPr/>
        <a:lstStyle/>
        <a:p>
          <a:pPr>
            <a:buClrTx/>
            <a:buSzTx/>
            <a:buFontTx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47493-FDEC-44C2-82EC-89E065F931F5}" type="parTrans" cxnId="{57C52219-B777-4F39-8970-3DAE13225CE4}">
      <dgm:prSet/>
      <dgm:spPr/>
      <dgm:t>
        <a:bodyPr/>
        <a:lstStyle/>
        <a:p>
          <a:endParaRPr lang="en-US"/>
        </a:p>
      </dgm:t>
    </dgm:pt>
    <dgm:pt modelId="{AD5F4355-53C0-4889-9842-DEEE1C9EA73D}" type="sibTrans" cxnId="{57C52219-B777-4F39-8970-3DAE13225CE4}">
      <dgm:prSet/>
      <dgm:spPr/>
      <dgm:t>
        <a:bodyPr/>
        <a:lstStyle/>
        <a:p>
          <a:endParaRPr lang="en-US"/>
        </a:p>
      </dgm:t>
    </dgm:pt>
    <dgm:pt modelId="{00937C69-F634-4DFB-AA7C-FFD7C9B304F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Back-End Developer</a:t>
          </a:r>
        </a:p>
      </dgm:t>
    </dgm:pt>
    <dgm:pt modelId="{7F9B6C59-ED70-4CCE-98D5-DDF6BA0B0C5F}" type="parTrans" cxnId="{A7852397-FED0-4C19-8EA5-9CEA11FAF7D2}">
      <dgm:prSet/>
      <dgm:spPr/>
      <dgm:t>
        <a:bodyPr/>
        <a:lstStyle/>
        <a:p>
          <a:endParaRPr lang="en-US"/>
        </a:p>
      </dgm:t>
    </dgm:pt>
    <dgm:pt modelId="{656C016D-8214-4DFD-8ECD-EF8826040316}" type="sibTrans" cxnId="{A7852397-FED0-4C19-8EA5-9CEA11FAF7D2}">
      <dgm:prSet/>
      <dgm:spPr/>
      <dgm:t>
        <a:bodyPr/>
        <a:lstStyle/>
        <a:p>
          <a:endParaRPr lang="en-US"/>
        </a:p>
      </dgm:t>
    </dgm:pt>
    <dgm:pt modelId="{E4A01A0B-8C19-4F6D-9A9C-0121CA7BEA5B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 up APIs and data storage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4CC47-7059-4B02-9F08-6E7C104951E5}" type="parTrans" cxnId="{75A2AD0A-C8A9-4FE9-8A63-B7AEF680F49F}">
      <dgm:prSet/>
      <dgm:spPr/>
      <dgm:t>
        <a:bodyPr/>
        <a:lstStyle/>
        <a:p>
          <a:endParaRPr lang="en-US"/>
        </a:p>
      </dgm:t>
    </dgm:pt>
    <dgm:pt modelId="{D17FBEAA-BADC-48D0-BF62-5A2CF7657772}" type="sibTrans" cxnId="{75A2AD0A-C8A9-4FE9-8A63-B7AEF680F49F}">
      <dgm:prSet/>
      <dgm:spPr/>
      <dgm:t>
        <a:bodyPr/>
        <a:lstStyle/>
        <a:p>
          <a:endParaRPr lang="en-US"/>
        </a:p>
      </dgm:t>
    </dgm:pt>
    <dgm:pt modelId="{DCF720C1-F2A5-4DF0-8CD3-498A323A5FA2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basic RAG functionality </a:t>
          </a:r>
          <a:endParaRPr kumimoji="0" lang="en-US" altLang="en-US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E849D-D2B9-4B75-8952-1167A29255FE}" type="parTrans" cxnId="{D2A0FA8F-A126-4604-AD9C-7B7E7F5E8C32}">
      <dgm:prSet/>
      <dgm:spPr/>
      <dgm:t>
        <a:bodyPr/>
        <a:lstStyle/>
        <a:p>
          <a:endParaRPr lang="en-US"/>
        </a:p>
      </dgm:t>
    </dgm:pt>
    <dgm:pt modelId="{D51DA4DD-3167-4824-9CEB-67E1DFA13F69}" type="sibTrans" cxnId="{D2A0FA8F-A126-4604-AD9C-7B7E7F5E8C32}">
      <dgm:prSet/>
      <dgm:spPr/>
      <dgm:t>
        <a:bodyPr/>
        <a:lstStyle/>
        <a:p>
          <a:endParaRPr lang="en-US"/>
        </a:p>
      </dgm:t>
    </dgm:pt>
    <dgm:pt modelId="{E3E8C652-051F-465E-8A0A-DA514E60BB09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Build LMS interface with React</a:t>
          </a:r>
        </a:p>
      </dgm:t>
    </dgm:pt>
    <dgm:pt modelId="{1A0E186E-1FEE-40D2-BDF5-0CF333848EBC}" type="parTrans" cxnId="{E063E010-B484-45C9-B8AA-14BD6DDA5135}">
      <dgm:prSet/>
      <dgm:spPr/>
      <dgm:t>
        <a:bodyPr/>
        <a:lstStyle/>
        <a:p>
          <a:endParaRPr lang="en-US"/>
        </a:p>
      </dgm:t>
    </dgm:pt>
    <dgm:pt modelId="{BC304EE6-8256-4490-8B76-F22305393C9D}" type="sibTrans" cxnId="{E063E010-B484-45C9-B8AA-14BD6DDA5135}">
      <dgm:prSet/>
      <dgm:spPr/>
      <dgm:t>
        <a:bodyPr/>
        <a:lstStyle/>
        <a:p>
          <a:endParaRPr lang="en-US"/>
        </a:p>
      </dgm:t>
    </dgm:pt>
    <dgm:pt modelId="{66276029-FF49-4923-B5F5-163D3FCB5BF3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Design dashboards and input forms </a:t>
          </a:r>
          <a:endParaRPr kumimoji="0" lang="en-US" altLang="en-US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A0E30F-2FF0-48CA-A17A-4F69BFE8A8AD}" type="parTrans" cxnId="{AB7D2B51-F5D1-4482-9D5A-CA4A5254F44B}">
      <dgm:prSet/>
      <dgm:spPr/>
      <dgm:t>
        <a:bodyPr/>
        <a:lstStyle/>
        <a:p>
          <a:endParaRPr lang="en-US"/>
        </a:p>
      </dgm:t>
    </dgm:pt>
    <dgm:pt modelId="{0E660B46-6BCE-4168-BB65-B13DB14A4416}" type="sibTrans" cxnId="{AB7D2B51-F5D1-4482-9D5A-CA4A5254F44B}">
      <dgm:prSet/>
      <dgm:spPr/>
      <dgm:t>
        <a:bodyPr/>
        <a:lstStyle/>
        <a:p>
          <a:endParaRPr lang="en-US"/>
        </a:p>
      </dgm:t>
    </dgm:pt>
    <dgm:pt modelId="{03E97DA7-7848-4593-B4F2-9F059F26AC0B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Manage user sessions and authentication </a:t>
          </a:r>
          <a:endParaRPr kumimoji="0" lang="en-US" altLang="en-US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51938-84D4-4B1D-81A2-2AF27C81D04C}" type="parTrans" cxnId="{EBE0E65B-8CE2-4545-B415-9C04E641736E}">
      <dgm:prSet/>
      <dgm:spPr/>
      <dgm:t>
        <a:bodyPr/>
        <a:lstStyle/>
        <a:p>
          <a:endParaRPr lang="en-US"/>
        </a:p>
      </dgm:t>
    </dgm:pt>
    <dgm:pt modelId="{F743509F-415D-41FA-B50B-D5CACEA77903}" type="sibTrans" cxnId="{EBE0E65B-8CE2-4545-B415-9C04E641736E}">
      <dgm:prSet/>
      <dgm:spPr/>
      <dgm:t>
        <a:bodyPr/>
        <a:lstStyle/>
        <a:p>
          <a:endParaRPr lang="en-US"/>
        </a:p>
      </dgm:t>
    </dgm:pt>
    <dgm:pt modelId="{772E87D1-CB24-4A3A-9F3E-29E82AB09695}" type="pres">
      <dgm:prSet presAssocID="{AAAC7E83-2630-45F8-B995-7140C059E684}" presName="Name0" presStyleCnt="0">
        <dgm:presLayoutVars>
          <dgm:dir/>
          <dgm:animLvl val="lvl"/>
          <dgm:resizeHandles val="exact"/>
        </dgm:presLayoutVars>
      </dgm:prSet>
      <dgm:spPr/>
    </dgm:pt>
    <dgm:pt modelId="{AAE358A4-D272-4DAB-AC2E-36BECE19BF57}" type="pres">
      <dgm:prSet presAssocID="{98101912-215A-4073-A037-0B72D2515A2F}" presName="linNode" presStyleCnt="0"/>
      <dgm:spPr/>
    </dgm:pt>
    <dgm:pt modelId="{FAFC9229-4421-4274-B1CA-5EAEC2700B6F}" type="pres">
      <dgm:prSet presAssocID="{98101912-215A-4073-A037-0B72D2515A2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559255C-1597-47D4-9768-34A47BEF766C}" type="pres">
      <dgm:prSet presAssocID="{98101912-215A-4073-A037-0B72D2515A2F}" presName="descendantText" presStyleLbl="alignAccFollowNode1" presStyleIdx="0" presStyleCnt="3">
        <dgm:presLayoutVars>
          <dgm:bulletEnabled val="1"/>
        </dgm:presLayoutVars>
      </dgm:prSet>
      <dgm:spPr/>
    </dgm:pt>
    <dgm:pt modelId="{1B0B4600-D37A-4206-9275-CAD6C3AF44C8}" type="pres">
      <dgm:prSet presAssocID="{9483A62C-F8F8-43DA-8CF8-D2487C15EEC9}" presName="sp" presStyleCnt="0"/>
      <dgm:spPr/>
    </dgm:pt>
    <dgm:pt modelId="{DBD78F73-4ADC-41EE-AF0D-64C5DFEF530F}" type="pres">
      <dgm:prSet presAssocID="{79E73A1A-1F15-4DCC-A813-492D5B2CB38D}" presName="linNode" presStyleCnt="0"/>
      <dgm:spPr/>
    </dgm:pt>
    <dgm:pt modelId="{20404C01-5C8F-43D7-BDDA-E0F472E88D3C}" type="pres">
      <dgm:prSet presAssocID="{79E73A1A-1F15-4DCC-A813-492D5B2CB3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3CE07BE-F715-4D48-B3CB-24A272EC3E7C}" type="pres">
      <dgm:prSet presAssocID="{79E73A1A-1F15-4DCC-A813-492D5B2CB38D}" presName="descendantText" presStyleLbl="alignAccFollowNode1" presStyleIdx="1" presStyleCnt="3">
        <dgm:presLayoutVars>
          <dgm:bulletEnabled val="1"/>
        </dgm:presLayoutVars>
      </dgm:prSet>
      <dgm:spPr/>
    </dgm:pt>
    <dgm:pt modelId="{B1A5F3AB-D8F9-4C37-9A53-74CE5652F251}" type="pres">
      <dgm:prSet presAssocID="{CD3D3085-F635-4B36-85FF-8068370F3987}" presName="sp" presStyleCnt="0"/>
      <dgm:spPr/>
    </dgm:pt>
    <dgm:pt modelId="{C201BF23-A21F-4C36-862C-E5D2B6A1FFD7}" type="pres">
      <dgm:prSet presAssocID="{00937C69-F634-4DFB-AA7C-FFD7C9B304F1}" presName="linNode" presStyleCnt="0"/>
      <dgm:spPr/>
    </dgm:pt>
    <dgm:pt modelId="{B53EE537-3993-48BE-8E99-AB840CD12039}" type="pres">
      <dgm:prSet presAssocID="{00937C69-F634-4DFB-AA7C-FFD7C9B304F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BF8A4D2-7BB1-46CC-A85F-79354D608C82}" type="pres">
      <dgm:prSet presAssocID="{00937C69-F634-4DFB-AA7C-FFD7C9B304F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A2AD0A-C8A9-4FE9-8A63-B7AEF680F49F}" srcId="{00937C69-F634-4DFB-AA7C-FFD7C9B304F1}" destId="{E4A01A0B-8C19-4F6D-9A9C-0121CA7BEA5B}" srcOrd="0" destOrd="0" parTransId="{65E4CC47-7059-4B02-9F08-6E7C104951E5}" sibTransId="{D17FBEAA-BADC-48D0-BF62-5A2CF7657772}"/>
    <dgm:cxn modelId="{F130D70A-16D5-45B9-A11F-304B34B6F970}" type="presOf" srcId="{66276029-FF49-4923-B5F5-163D3FCB5BF3}" destId="{A3CE07BE-F715-4D48-B3CB-24A272EC3E7C}" srcOrd="0" destOrd="2" presId="urn:microsoft.com/office/officeart/2005/8/layout/vList5"/>
    <dgm:cxn modelId="{E063E010-B484-45C9-B8AA-14BD6DDA5135}" srcId="{79E73A1A-1F15-4DCC-A813-492D5B2CB38D}" destId="{E3E8C652-051F-465E-8A0A-DA514E60BB09}" srcOrd="1" destOrd="0" parTransId="{1A0E186E-1FEE-40D2-BDF5-0CF333848EBC}" sibTransId="{BC304EE6-8256-4490-8B76-F22305393C9D}"/>
    <dgm:cxn modelId="{C149B511-2516-45F1-9345-E215A5B051DC}" srcId="{98101912-215A-4073-A037-0B72D2515A2F}" destId="{9C472CE6-6F89-4AC3-A243-1EA988656E62}" srcOrd="0" destOrd="0" parTransId="{6047EB2A-9D67-4835-BD60-D3C540F152A6}" sibTransId="{DD82C80A-28DB-401C-92B6-0EC6D4026710}"/>
    <dgm:cxn modelId="{9C5B7D16-1100-41F6-8C2A-D23E09964729}" type="presOf" srcId="{E3E8C652-051F-465E-8A0A-DA514E60BB09}" destId="{A3CE07BE-F715-4D48-B3CB-24A272EC3E7C}" srcOrd="0" destOrd="1" presId="urn:microsoft.com/office/officeart/2005/8/layout/vList5"/>
    <dgm:cxn modelId="{57C52219-B777-4F39-8970-3DAE13225CE4}" srcId="{79E73A1A-1F15-4DCC-A813-492D5B2CB38D}" destId="{2373F799-4EDB-490A-A57E-FB26D695E950}" srcOrd="0" destOrd="0" parTransId="{FC747493-FDEC-44C2-82EC-89E065F931F5}" sibTransId="{AD5F4355-53C0-4889-9842-DEEE1C9EA73D}"/>
    <dgm:cxn modelId="{9DB5612B-7591-409C-9E93-D261BB07939B}" type="presOf" srcId="{79E73A1A-1F15-4DCC-A813-492D5B2CB38D}" destId="{20404C01-5C8F-43D7-BDDA-E0F472E88D3C}" srcOrd="0" destOrd="0" presId="urn:microsoft.com/office/officeart/2005/8/layout/vList5"/>
    <dgm:cxn modelId="{B292E52D-FCC3-44AD-AE9C-6555AE6DCE94}" type="presOf" srcId="{E4A01A0B-8C19-4F6D-9A9C-0121CA7BEA5B}" destId="{CBF8A4D2-7BB1-46CC-A85F-79354D608C82}" srcOrd="0" destOrd="0" presId="urn:microsoft.com/office/officeart/2005/8/layout/vList5"/>
    <dgm:cxn modelId="{7656213C-5552-4E62-9375-3AED82153EF4}" srcId="{AAAC7E83-2630-45F8-B995-7140C059E684}" destId="{98101912-215A-4073-A037-0B72D2515A2F}" srcOrd="0" destOrd="0" parTransId="{45CE4C4F-2B25-4459-B984-16AE2F1BA58C}" sibTransId="{9483A62C-F8F8-43DA-8CF8-D2487C15EEC9}"/>
    <dgm:cxn modelId="{EBE0E65B-8CE2-4545-B415-9C04E641736E}" srcId="{00937C69-F634-4DFB-AA7C-FFD7C9B304F1}" destId="{03E97DA7-7848-4593-B4F2-9F059F26AC0B}" srcOrd="1" destOrd="0" parTransId="{08E51938-84D4-4B1D-81A2-2AF27C81D04C}" sibTransId="{F743509F-415D-41FA-B50B-D5CACEA77903}"/>
    <dgm:cxn modelId="{A1D3F26C-7C64-485C-984D-76CCE1470101}" srcId="{AAAC7E83-2630-45F8-B995-7140C059E684}" destId="{79E73A1A-1F15-4DCC-A813-492D5B2CB38D}" srcOrd="1" destOrd="0" parTransId="{95E636FD-0B62-43DF-97AC-A4AF5415ED29}" sibTransId="{CD3D3085-F635-4B36-85FF-8068370F3987}"/>
    <dgm:cxn modelId="{AB7D2B51-F5D1-4482-9D5A-CA4A5254F44B}" srcId="{79E73A1A-1F15-4DCC-A813-492D5B2CB38D}" destId="{66276029-FF49-4923-B5F5-163D3FCB5BF3}" srcOrd="2" destOrd="0" parTransId="{75A0E30F-2FF0-48CA-A17A-4F69BFE8A8AD}" sibTransId="{0E660B46-6BCE-4168-BB65-B13DB14A4416}"/>
    <dgm:cxn modelId="{1C6B5556-4AA8-4ADB-B235-CC57DEBBB35D}" type="presOf" srcId="{03E97DA7-7848-4593-B4F2-9F059F26AC0B}" destId="{CBF8A4D2-7BB1-46CC-A85F-79354D608C82}" srcOrd="0" destOrd="1" presId="urn:microsoft.com/office/officeart/2005/8/layout/vList5"/>
    <dgm:cxn modelId="{432EE279-FDFF-4F11-BD04-30FF60FE44A2}" type="presOf" srcId="{2373F799-4EDB-490A-A57E-FB26D695E950}" destId="{A3CE07BE-F715-4D48-B3CB-24A272EC3E7C}" srcOrd="0" destOrd="0" presId="urn:microsoft.com/office/officeart/2005/8/layout/vList5"/>
    <dgm:cxn modelId="{0E4FA98D-7CC8-4A94-BEC6-3BBB9DD2C1AD}" type="presOf" srcId="{DCF720C1-F2A5-4DF0-8CD3-498A323A5FA2}" destId="{6559255C-1597-47D4-9768-34A47BEF766C}" srcOrd="0" destOrd="1" presId="urn:microsoft.com/office/officeart/2005/8/layout/vList5"/>
    <dgm:cxn modelId="{D2A0FA8F-A126-4604-AD9C-7B7E7F5E8C32}" srcId="{98101912-215A-4073-A037-0B72D2515A2F}" destId="{DCF720C1-F2A5-4DF0-8CD3-498A323A5FA2}" srcOrd="1" destOrd="0" parTransId="{6A6E849D-D2B9-4B75-8952-1167A29255FE}" sibTransId="{D51DA4DD-3167-4824-9CEB-67E1DFA13F69}"/>
    <dgm:cxn modelId="{2EFE2D93-208C-4F53-A575-F2E6C52DDEF7}" type="presOf" srcId="{00937C69-F634-4DFB-AA7C-FFD7C9B304F1}" destId="{B53EE537-3993-48BE-8E99-AB840CD12039}" srcOrd="0" destOrd="0" presId="urn:microsoft.com/office/officeart/2005/8/layout/vList5"/>
    <dgm:cxn modelId="{A7852397-FED0-4C19-8EA5-9CEA11FAF7D2}" srcId="{AAAC7E83-2630-45F8-B995-7140C059E684}" destId="{00937C69-F634-4DFB-AA7C-FFD7C9B304F1}" srcOrd="2" destOrd="0" parTransId="{7F9B6C59-ED70-4CCE-98D5-DDF6BA0B0C5F}" sibTransId="{656C016D-8214-4DFD-8ECD-EF8826040316}"/>
    <dgm:cxn modelId="{877BCC9B-653C-42A2-9E0B-629D583AC1E6}" type="presOf" srcId="{98101912-215A-4073-A037-0B72D2515A2F}" destId="{FAFC9229-4421-4274-B1CA-5EAEC2700B6F}" srcOrd="0" destOrd="0" presId="urn:microsoft.com/office/officeart/2005/8/layout/vList5"/>
    <dgm:cxn modelId="{3A8099BD-A6EE-49E0-A944-4811790A88D3}" type="presOf" srcId="{AAAC7E83-2630-45F8-B995-7140C059E684}" destId="{772E87D1-CB24-4A3A-9F3E-29E82AB09695}" srcOrd="0" destOrd="0" presId="urn:microsoft.com/office/officeart/2005/8/layout/vList5"/>
    <dgm:cxn modelId="{B44420C7-C303-44B1-9FA8-3AB1B5307264}" type="presOf" srcId="{9C472CE6-6F89-4AC3-A243-1EA988656E62}" destId="{6559255C-1597-47D4-9768-34A47BEF766C}" srcOrd="0" destOrd="0" presId="urn:microsoft.com/office/officeart/2005/8/layout/vList5"/>
    <dgm:cxn modelId="{A8DAC472-066E-41C6-8744-DBBA5FA0F9B2}" type="presParOf" srcId="{772E87D1-CB24-4A3A-9F3E-29E82AB09695}" destId="{AAE358A4-D272-4DAB-AC2E-36BECE19BF57}" srcOrd="0" destOrd="0" presId="urn:microsoft.com/office/officeart/2005/8/layout/vList5"/>
    <dgm:cxn modelId="{04E638C0-0E1A-492B-AF9C-4B9BDEA23BCD}" type="presParOf" srcId="{AAE358A4-D272-4DAB-AC2E-36BECE19BF57}" destId="{FAFC9229-4421-4274-B1CA-5EAEC2700B6F}" srcOrd="0" destOrd="0" presId="urn:microsoft.com/office/officeart/2005/8/layout/vList5"/>
    <dgm:cxn modelId="{F4F01881-AA56-449D-8757-2B8E01D19A4C}" type="presParOf" srcId="{AAE358A4-D272-4DAB-AC2E-36BECE19BF57}" destId="{6559255C-1597-47D4-9768-34A47BEF766C}" srcOrd="1" destOrd="0" presId="urn:microsoft.com/office/officeart/2005/8/layout/vList5"/>
    <dgm:cxn modelId="{C24DD885-B733-43D6-AD27-1BB199165942}" type="presParOf" srcId="{772E87D1-CB24-4A3A-9F3E-29E82AB09695}" destId="{1B0B4600-D37A-4206-9275-CAD6C3AF44C8}" srcOrd="1" destOrd="0" presId="urn:microsoft.com/office/officeart/2005/8/layout/vList5"/>
    <dgm:cxn modelId="{8D33DA7E-D5FB-42CA-9814-5B16F67CC02F}" type="presParOf" srcId="{772E87D1-CB24-4A3A-9F3E-29E82AB09695}" destId="{DBD78F73-4ADC-41EE-AF0D-64C5DFEF530F}" srcOrd="2" destOrd="0" presId="urn:microsoft.com/office/officeart/2005/8/layout/vList5"/>
    <dgm:cxn modelId="{0A94CE5A-823F-46E7-8126-5DFF236C24EE}" type="presParOf" srcId="{DBD78F73-4ADC-41EE-AF0D-64C5DFEF530F}" destId="{20404C01-5C8F-43D7-BDDA-E0F472E88D3C}" srcOrd="0" destOrd="0" presId="urn:microsoft.com/office/officeart/2005/8/layout/vList5"/>
    <dgm:cxn modelId="{0CB39EC0-B698-45EE-A168-8C105165E091}" type="presParOf" srcId="{DBD78F73-4ADC-41EE-AF0D-64C5DFEF530F}" destId="{A3CE07BE-F715-4D48-B3CB-24A272EC3E7C}" srcOrd="1" destOrd="0" presId="urn:microsoft.com/office/officeart/2005/8/layout/vList5"/>
    <dgm:cxn modelId="{EAA58EFD-D3A0-4FDB-BACD-F76E3A6760F0}" type="presParOf" srcId="{772E87D1-CB24-4A3A-9F3E-29E82AB09695}" destId="{B1A5F3AB-D8F9-4C37-9A53-74CE5652F251}" srcOrd="3" destOrd="0" presId="urn:microsoft.com/office/officeart/2005/8/layout/vList5"/>
    <dgm:cxn modelId="{3E00045A-BFB4-4AD9-B568-8E5996E532DF}" type="presParOf" srcId="{772E87D1-CB24-4A3A-9F3E-29E82AB09695}" destId="{C201BF23-A21F-4C36-862C-E5D2B6A1FFD7}" srcOrd="4" destOrd="0" presId="urn:microsoft.com/office/officeart/2005/8/layout/vList5"/>
    <dgm:cxn modelId="{109DB6B9-AFD0-47EC-A07A-4F3BB3DC8CE7}" type="presParOf" srcId="{C201BF23-A21F-4C36-862C-E5D2B6A1FFD7}" destId="{B53EE537-3993-48BE-8E99-AB840CD12039}" srcOrd="0" destOrd="0" presId="urn:microsoft.com/office/officeart/2005/8/layout/vList5"/>
    <dgm:cxn modelId="{A9B5C707-4B0B-45D6-B3A3-88DED3954038}" type="presParOf" srcId="{C201BF23-A21F-4C36-862C-E5D2B6A1FFD7}" destId="{CBF8A4D2-7BB1-46CC-A85F-79354D608C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AC7E83-2630-45F8-B995-7140C059E684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101912-215A-4073-A037-0B72D2515A2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Tools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CE4C4F-2B25-4459-B984-16AE2F1BA58C}" type="parTrans" cxnId="{7656213C-5552-4E62-9375-3AED82153EF4}">
      <dgm:prSet/>
      <dgm:spPr/>
      <dgm:t>
        <a:bodyPr/>
        <a:lstStyle/>
        <a:p>
          <a:endParaRPr lang="en-US"/>
        </a:p>
      </dgm:t>
    </dgm:pt>
    <dgm:pt modelId="{9483A62C-F8F8-43DA-8CF8-D2487C15EEC9}" type="sibTrans" cxnId="{7656213C-5552-4E62-9375-3AED82153EF4}">
      <dgm:prSet/>
      <dgm:spPr/>
      <dgm:t>
        <a:bodyPr/>
        <a:lstStyle/>
        <a:p>
          <a:endParaRPr lang="en-US"/>
        </a:p>
      </dgm:t>
    </dgm:pt>
    <dgm:pt modelId="{9C472CE6-6F89-4AC3-A243-1EA988656E6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GitHub Student Pack for version control</a:t>
          </a:r>
        </a:p>
      </dgm:t>
    </dgm:pt>
    <dgm:pt modelId="{6047EB2A-9D67-4835-BD60-D3C540F152A6}" type="parTrans" cxnId="{C149B511-2516-45F1-9345-E215A5B051DC}">
      <dgm:prSet/>
      <dgm:spPr/>
      <dgm:t>
        <a:bodyPr/>
        <a:lstStyle/>
        <a:p>
          <a:endParaRPr lang="en-US"/>
        </a:p>
      </dgm:t>
    </dgm:pt>
    <dgm:pt modelId="{DD82C80A-28DB-401C-92B6-0EC6D4026710}" type="sibTrans" cxnId="{C149B511-2516-45F1-9345-E215A5B051DC}">
      <dgm:prSet/>
      <dgm:spPr/>
      <dgm:t>
        <a:bodyPr/>
        <a:lstStyle/>
        <a:p>
          <a:endParaRPr lang="en-US"/>
        </a:p>
      </dgm:t>
    </dgm:pt>
    <dgm:pt modelId="{79E73A1A-1F15-4DCC-A813-492D5B2CB38D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Testing Environment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E636FD-0B62-43DF-97AC-A4AF5415ED29}" type="parTrans" cxnId="{A1D3F26C-7C64-485C-984D-76CCE1470101}">
      <dgm:prSet/>
      <dgm:spPr/>
      <dgm:t>
        <a:bodyPr/>
        <a:lstStyle/>
        <a:p>
          <a:endParaRPr lang="en-US"/>
        </a:p>
      </dgm:t>
    </dgm:pt>
    <dgm:pt modelId="{CD3D3085-F635-4B36-85FF-8068370F3987}" type="sibTrans" cxnId="{A1D3F26C-7C64-485C-984D-76CCE1470101}">
      <dgm:prSet/>
      <dgm:spPr/>
      <dgm:t>
        <a:bodyPr/>
        <a:lstStyle/>
        <a:p>
          <a:endParaRPr lang="en-US"/>
        </a:p>
      </dgm:t>
    </dgm:pt>
    <dgm:pt modelId="{2373F799-4EDB-490A-A57E-FB26D695E950}">
      <dgm:prSet phldrT="[Text]"/>
      <dgm:spPr/>
      <dgm:t>
        <a:bodyPr/>
        <a:lstStyle/>
        <a:p>
          <a:pPr>
            <a:buClrTx/>
            <a:buSzTx/>
            <a:buFontTx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47493-FDEC-44C2-82EC-89E065F931F5}" type="parTrans" cxnId="{57C52219-B777-4F39-8970-3DAE13225CE4}">
      <dgm:prSet/>
      <dgm:spPr/>
      <dgm:t>
        <a:bodyPr/>
        <a:lstStyle/>
        <a:p>
          <a:endParaRPr lang="en-US"/>
        </a:p>
      </dgm:t>
    </dgm:pt>
    <dgm:pt modelId="{AD5F4355-53C0-4889-9842-DEEE1C9EA73D}" type="sibTrans" cxnId="{57C52219-B777-4F39-8970-3DAE13225CE4}">
      <dgm:prSet/>
      <dgm:spPr/>
      <dgm:t>
        <a:bodyPr/>
        <a:lstStyle/>
        <a:p>
          <a:endParaRPr lang="en-US"/>
        </a:p>
      </dgm:t>
    </dgm:pt>
    <dgm:pt modelId="{00937C69-F634-4DFB-AA7C-FFD7C9B304F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Licenses </a:t>
          </a:r>
        </a:p>
      </dgm:t>
    </dgm:pt>
    <dgm:pt modelId="{7F9B6C59-ED70-4CCE-98D5-DDF6BA0B0C5F}" type="parTrans" cxnId="{A7852397-FED0-4C19-8EA5-9CEA11FAF7D2}">
      <dgm:prSet/>
      <dgm:spPr/>
      <dgm:t>
        <a:bodyPr/>
        <a:lstStyle/>
        <a:p>
          <a:endParaRPr lang="en-US"/>
        </a:p>
      </dgm:t>
    </dgm:pt>
    <dgm:pt modelId="{656C016D-8214-4DFD-8ECD-EF8826040316}" type="sibTrans" cxnId="{A7852397-FED0-4C19-8EA5-9CEA11FAF7D2}">
      <dgm:prSet/>
      <dgm:spPr/>
      <dgm:t>
        <a:bodyPr/>
        <a:lstStyle/>
        <a:p>
          <a:endParaRPr lang="en-US"/>
        </a:p>
      </dgm:t>
    </dgm:pt>
    <dgm:pt modelId="{E4A01A0B-8C19-4F6D-9A9C-0121CA7BEA5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Rely on open-source software to avoid costs</a:t>
          </a:r>
        </a:p>
      </dgm:t>
    </dgm:pt>
    <dgm:pt modelId="{65E4CC47-7059-4B02-9F08-6E7C104951E5}" type="parTrans" cxnId="{75A2AD0A-C8A9-4FE9-8A63-B7AEF680F49F}">
      <dgm:prSet/>
      <dgm:spPr/>
      <dgm:t>
        <a:bodyPr/>
        <a:lstStyle/>
        <a:p>
          <a:endParaRPr lang="en-US"/>
        </a:p>
      </dgm:t>
    </dgm:pt>
    <dgm:pt modelId="{D17FBEAA-BADC-48D0-BF62-5A2CF7657772}" type="sibTrans" cxnId="{75A2AD0A-C8A9-4FE9-8A63-B7AEF680F49F}">
      <dgm:prSet/>
      <dgm:spPr/>
      <dgm:t>
        <a:bodyPr/>
        <a:lstStyle/>
        <a:p>
          <a:endParaRPr lang="en-US"/>
        </a:p>
      </dgm:t>
    </dgm:pt>
    <dgm:pt modelId="{66276029-FF49-4923-B5F5-163D3FCB5B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Personal laptops for development and testing</a:t>
          </a:r>
          <a:endParaRPr kumimoji="0" lang="en-US" altLang="en-US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A0E30F-2FF0-48CA-A17A-4F69BFE8A8AD}" type="parTrans" cxnId="{AB7D2B51-F5D1-4482-9D5A-CA4A5254F44B}">
      <dgm:prSet/>
      <dgm:spPr/>
      <dgm:t>
        <a:bodyPr/>
        <a:lstStyle/>
        <a:p>
          <a:endParaRPr lang="en-US"/>
        </a:p>
      </dgm:t>
    </dgm:pt>
    <dgm:pt modelId="{0E660B46-6BCE-4168-BB65-B13DB14A4416}" type="sibTrans" cxnId="{AB7D2B51-F5D1-4482-9D5A-CA4A5254F44B}">
      <dgm:prSet/>
      <dgm:spPr/>
      <dgm:t>
        <a:bodyPr/>
        <a:lstStyle/>
        <a:p>
          <a:endParaRPr lang="en-US"/>
        </a:p>
      </dgm:t>
    </dgm:pt>
    <dgm:pt modelId="{772E87D1-CB24-4A3A-9F3E-29E82AB09695}" type="pres">
      <dgm:prSet presAssocID="{AAAC7E83-2630-45F8-B995-7140C059E684}" presName="Name0" presStyleCnt="0">
        <dgm:presLayoutVars>
          <dgm:dir/>
          <dgm:animLvl val="lvl"/>
          <dgm:resizeHandles val="exact"/>
        </dgm:presLayoutVars>
      </dgm:prSet>
      <dgm:spPr/>
    </dgm:pt>
    <dgm:pt modelId="{AAE358A4-D272-4DAB-AC2E-36BECE19BF57}" type="pres">
      <dgm:prSet presAssocID="{98101912-215A-4073-A037-0B72D2515A2F}" presName="linNode" presStyleCnt="0"/>
      <dgm:spPr/>
    </dgm:pt>
    <dgm:pt modelId="{FAFC9229-4421-4274-B1CA-5EAEC2700B6F}" type="pres">
      <dgm:prSet presAssocID="{98101912-215A-4073-A037-0B72D2515A2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559255C-1597-47D4-9768-34A47BEF766C}" type="pres">
      <dgm:prSet presAssocID="{98101912-215A-4073-A037-0B72D2515A2F}" presName="descendantText" presStyleLbl="alignAccFollowNode1" presStyleIdx="0" presStyleCnt="3">
        <dgm:presLayoutVars>
          <dgm:bulletEnabled val="1"/>
        </dgm:presLayoutVars>
      </dgm:prSet>
      <dgm:spPr/>
    </dgm:pt>
    <dgm:pt modelId="{1B0B4600-D37A-4206-9275-CAD6C3AF44C8}" type="pres">
      <dgm:prSet presAssocID="{9483A62C-F8F8-43DA-8CF8-D2487C15EEC9}" presName="sp" presStyleCnt="0"/>
      <dgm:spPr/>
    </dgm:pt>
    <dgm:pt modelId="{DBD78F73-4ADC-41EE-AF0D-64C5DFEF530F}" type="pres">
      <dgm:prSet presAssocID="{79E73A1A-1F15-4DCC-A813-492D5B2CB38D}" presName="linNode" presStyleCnt="0"/>
      <dgm:spPr/>
    </dgm:pt>
    <dgm:pt modelId="{20404C01-5C8F-43D7-BDDA-E0F472E88D3C}" type="pres">
      <dgm:prSet presAssocID="{79E73A1A-1F15-4DCC-A813-492D5B2CB3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3CE07BE-F715-4D48-B3CB-24A272EC3E7C}" type="pres">
      <dgm:prSet presAssocID="{79E73A1A-1F15-4DCC-A813-492D5B2CB38D}" presName="descendantText" presStyleLbl="alignAccFollowNode1" presStyleIdx="1" presStyleCnt="3">
        <dgm:presLayoutVars>
          <dgm:bulletEnabled val="1"/>
        </dgm:presLayoutVars>
      </dgm:prSet>
      <dgm:spPr/>
    </dgm:pt>
    <dgm:pt modelId="{B1A5F3AB-D8F9-4C37-9A53-74CE5652F251}" type="pres">
      <dgm:prSet presAssocID="{CD3D3085-F635-4B36-85FF-8068370F3987}" presName="sp" presStyleCnt="0"/>
      <dgm:spPr/>
    </dgm:pt>
    <dgm:pt modelId="{C201BF23-A21F-4C36-862C-E5D2B6A1FFD7}" type="pres">
      <dgm:prSet presAssocID="{00937C69-F634-4DFB-AA7C-FFD7C9B304F1}" presName="linNode" presStyleCnt="0"/>
      <dgm:spPr/>
    </dgm:pt>
    <dgm:pt modelId="{B53EE537-3993-48BE-8E99-AB840CD12039}" type="pres">
      <dgm:prSet presAssocID="{00937C69-F634-4DFB-AA7C-FFD7C9B304F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BF8A4D2-7BB1-46CC-A85F-79354D608C82}" type="pres">
      <dgm:prSet presAssocID="{00937C69-F634-4DFB-AA7C-FFD7C9B304F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A2AD0A-C8A9-4FE9-8A63-B7AEF680F49F}" srcId="{00937C69-F634-4DFB-AA7C-FFD7C9B304F1}" destId="{E4A01A0B-8C19-4F6D-9A9C-0121CA7BEA5B}" srcOrd="0" destOrd="0" parTransId="{65E4CC47-7059-4B02-9F08-6E7C104951E5}" sibTransId="{D17FBEAA-BADC-48D0-BF62-5A2CF7657772}"/>
    <dgm:cxn modelId="{F130D70A-16D5-45B9-A11F-304B34B6F970}" type="presOf" srcId="{66276029-FF49-4923-B5F5-163D3FCB5BF3}" destId="{A3CE07BE-F715-4D48-B3CB-24A272EC3E7C}" srcOrd="0" destOrd="1" presId="urn:microsoft.com/office/officeart/2005/8/layout/vList5"/>
    <dgm:cxn modelId="{C149B511-2516-45F1-9345-E215A5B051DC}" srcId="{98101912-215A-4073-A037-0B72D2515A2F}" destId="{9C472CE6-6F89-4AC3-A243-1EA988656E62}" srcOrd="0" destOrd="0" parTransId="{6047EB2A-9D67-4835-BD60-D3C540F152A6}" sibTransId="{DD82C80A-28DB-401C-92B6-0EC6D4026710}"/>
    <dgm:cxn modelId="{57C52219-B777-4F39-8970-3DAE13225CE4}" srcId="{79E73A1A-1F15-4DCC-A813-492D5B2CB38D}" destId="{2373F799-4EDB-490A-A57E-FB26D695E950}" srcOrd="0" destOrd="0" parTransId="{FC747493-FDEC-44C2-82EC-89E065F931F5}" sibTransId="{AD5F4355-53C0-4889-9842-DEEE1C9EA73D}"/>
    <dgm:cxn modelId="{9DB5612B-7591-409C-9E93-D261BB07939B}" type="presOf" srcId="{79E73A1A-1F15-4DCC-A813-492D5B2CB38D}" destId="{20404C01-5C8F-43D7-BDDA-E0F472E88D3C}" srcOrd="0" destOrd="0" presId="urn:microsoft.com/office/officeart/2005/8/layout/vList5"/>
    <dgm:cxn modelId="{B292E52D-FCC3-44AD-AE9C-6555AE6DCE94}" type="presOf" srcId="{E4A01A0B-8C19-4F6D-9A9C-0121CA7BEA5B}" destId="{CBF8A4D2-7BB1-46CC-A85F-79354D608C82}" srcOrd="0" destOrd="0" presId="urn:microsoft.com/office/officeart/2005/8/layout/vList5"/>
    <dgm:cxn modelId="{7656213C-5552-4E62-9375-3AED82153EF4}" srcId="{AAAC7E83-2630-45F8-B995-7140C059E684}" destId="{98101912-215A-4073-A037-0B72D2515A2F}" srcOrd="0" destOrd="0" parTransId="{45CE4C4F-2B25-4459-B984-16AE2F1BA58C}" sibTransId="{9483A62C-F8F8-43DA-8CF8-D2487C15EEC9}"/>
    <dgm:cxn modelId="{A1D3F26C-7C64-485C-984D-76CCE1470101}" srcId="{AAAC7E83-2630-45F8-B995-7140C059E684}" destId="{79E73A1A-1F15-4DCC-A813-492D5B2CB38D}" srcOrd="1" destOrd="0" parTransId="{95E636FD-0B62-43DF-97AC-A4AF5415ED29}" sibTransId="{CD3D3085-F635-4B36-85FF-8068370F3987}"/>
    <dgm:cxn modelId="{AB7D2B51-F5D1-4482-9D5A-CA4A5254F44B}" srcId="{79E73A1A-1F15-4DCC-A813-492D5B2CB38D}" destId="{66276029-FF49-4923-B5F5-163D3FCB5BF3}" srcOrd="1" destOrd="0" parTransId="{75A0E30F-2FF0-48CA-A17A-4F69BFE8A8AD}" sibTransId="{0E660B46-6BCE-4168-BB65-B13DB14A4416}"/>
    <dgm:cxn modelId="{432EE279-FDFF-4F11-BD04-30FF60FE44A2}" type="presOf" srcId="{2373F799-4EDB-490A-A57E-FB26D695E950}" destId="{A3CE07BE-F715-4D48-B3CB-24A272EC3E7C}" srcOrd="0" destOrd="0" presId="urn:microsoft.com/office/officeart/2005/8/layout/vList5"/>
    <dgm:cxn modelId="{2EFE2D93-208C-4F53-A575-F2E6C52DDEF7}" type="presOf" srcId="{00937C69-F634-4DFB-AA7C-FFD7C9B304F1}" destId="{B53EE537-3993-48BE-8E99-AB840CD12039}" srcOrd="0" destOrd="0" presId="urn:microsoft.com/office/officeart/2005/8/layout/vList5"/>
    <dgm:cxn modelId="{A7852397-FED0-4C19-8EA5-9CEA11FAF7D2}" srcId="{AAAC7E83-2630-45F8-B995-7140C059E684}" destId="{00937C69-F634-4DFB-AA7C-FFD7C9B304F1}" srcOrd="2" destOrd="0" parTransId="{7F9B6C59-ED70-4CCE-98D5-DDF6BA0B0C5F}" sibTransId="{656C016D-8214-4DFD-8ECD-EF8826040316}"/>
    <dgm:cxn modelId="{877BCC9B-653C-42A2-9E0B-629D583AC1E6}" type="presOf" srcId="{98101912-215A-4073-A037-0B72D2515A2F}" destId="{FAFC9229-4421-4274-B1CA-5EAEC2700B6F}" srcOrd="0" destOrd="0" presId="urn:microsoft.com/office/officeart/2005/8/layout/vList5"/>
    <dgm:cxn modelId="{3A8099BD-A6EE-49E0-A944-4811790A88D3}" type="presOf" srcId="{AAAC7E83-2630-45F8-B995-7140C059E684}" destId="{772E87D1-CB24-4A3A-9F3E-29E82AB09695}" srcOrd="0" destOrd="0" presId="urn:microsoft.com/office/officeart/2005/8/layout/vList5"/>
    <dgm:cxn modelId="{B44420C7-C303-44B1-9FA8-3AB1B5307264}" type="presOf" srcId="{9C472CE6-6F89-4AC3-A243-1EA988656E62}" destId="{6559255C-1597-47D4-9768-34A47BEF766C}" srcOrd="0" destOrd="0" presId="urn:microsoft.com/office/officeart/2005/8/layout/vList5"/>
    <dgm:cxn modelId="{A8DAC472-066E-41C6-8744-DBBA5FA0F9B2}" type="presParOf" srcId="{772E87D1-CB24-4A3A-9F3E-29E82AB09695}" destId="{AAE358A4-D272-4DAB-AC2E-36BECE19BF57}" srcOrd="0" destOrd="0" presId="urn:microsoft.com/office/officeart/2005/8/layout/vList5"/>
    <dgm:cxn modelId="{04E638C0-0E1A-492B-AF9C-4B9BDEA23BCD}" type="presParOf" srcId="{AAE358A4-D272-4DAB-AC2E-36BECE19BF57}" destId="{FAFC9229-4421-4274-B1CA-5EAEC2700B6F}" srcOrd="0" destOrd="0" presId="urn:microsoft.com/office/officeart/2005/8/layout/vList5"/>
    <dgm:cxn modelId="{F4F01881-AA56-449D-8757-2B8E01D19A4C}" type="presParOf" srcId="{AAE358A4-D272-4DAB-AC2E-36BECE19BF57}" destId="{6559255C-1597-47D4-9768-34A47BEF766C}" srcOrd="1" destOrd="0" presId="urn:microsoft.com/office/officeart/2005/8/layout/vList5"/>
    <dgm:cxn modelId="{C24DD885-B733-43D6-AD27-1BB199165942}" type="presParOf" srcId="{772E87D1-CB24-4A3A-9F3E-29E82AB09695}" destId="{1B0B4600-D37A-4206-9275-CAD6C3AF44C8}" srcOrd="1" destOrd="0" presId="urn:microsoft.com/office/officeart/2005/8/layout/vList5"/>
    <dgm:cxn modelId="{8D33DA7E-D5FB-42CA-9814-5B16F67CC02F}" type="presParOf" srcId="{772E87D1-CB24-4A3A-9F3E-29E82AB09695}" destId="{DBD78F73-4ADC-41EE-AF0D-64C5DFEF530F}" srcOrd="2" destOrd="0" presId="urn:microsoft.com/office/officeart/2005/8/layout/vList5"/>
    <dgm:cxn modelId="{0A94CE5A-823F-46E7-8126-5DFF236C24EE}" type="presParOf" srcId="{DBD78F73-4ADC-41EE-AF0D-64C5DFEF530F}" destId="{20404C01-5C8F-43D7-BDDA-E0F472E88D3C}" srcOrd="0" destOrd="0" presId="urn:microsoft.com/office/officeart/2005/8/layout/vList5"/>
    <dgm:cxn modelId="{0CB39EC0-B698-45EE-A168-8C105165E091}" type="presParOf" srcId="{DBD78F73-4ADC-41EE-AF0D-64C5DFEF530F}" destId="{A3CE07BE-F715-4D48-B3CB-24A272EC3E7C}" srcOrd="1" destOrd="0" presId="urn:microsoft.com/office/officeart/2005/8/layout/vList5"/>
    <dgm:cxn modelId="{EAA58EFD-D3A0-4FDB-BACD-F76E3A6760F0}" type="presParOf" srcId="{772E87D1-CB24-4A3A-9F3E-29E82AB09695}" destId="{B1A5F3AB-D8F9-4C37-9A53-74CE5652F251}" srcOrd="3" destOrd="0" presId="urn:microsoft.com/office/officeart/2005/8/layout/vList5"/>
    <dgm:cxn modelId="{3E00045A-BFB4-4AD9-B568-8E5996E532DF}" type="presParOf" srcId="{772E87D1-CB24-4A3A-9F3E-29E82AB09695}" destId="{C201BF23-A21F-4C36-862C-E5D2B6A1FFD7}" srcOrd="4" destOrd="0" presId="urn:microsoft.com/office/officeart/2005/8/layout/vList5"/>
    <dgm:cxn modelId="{109DB6B9-AFD0-47EC-A07A-4F3BB3DC8CE7}" type="presParOf" srcId="{C201BF23-A21F-4C36-862C-E5D2B6A1FFD7}" destId="{B53EE537-3993-48BE-8E99-AB840CD12039}" srcOrd="0" destOrd="0" presId="urn:microsoft.com/office/officeart/2005/8/layout/vList5"/>
    <dgm:cxn modelId="{A9B5C707-4B0B-45D6-B3A3-88DED3954038}" type="presParOf" srcId="{C201BF23-A21F-4C36-862C-E5D2B6A1FFD7}" destId="{CBF8A4D2-7BB1-46CC-A85F-79354D608C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AC7E83-2630-45F8-B995-7140C059E684}" type="doc">
      <dgm:prSet loTypeId="urn:microsoft.com/office/officeart/2005/8/layout/vList5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8101912-215A-4073-A037-0B72D2515A2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</a:p>
      </dgm:t>
    </dgm:pt>
    <dgm:pt modelId="{45CE4C4F-2B25-4459-B984-16AE2F1BA58C}" type="parTrans" cxnId="{7656213C-5552-4E62-9375-3AED82153EF4}">
      <dgm:prSet/>
      <dgm:spPr/>
      <dgm:t>
        <a:bodyPr/>
        <a:lstStyle/>
        <a:p>
          <a:endParaRPr lang="en-US"/>
        </a:p>
      </dgm:t>
    </dgm:pt>
    <dgm:pt modelId="{9483A62C-F8F8-43DA-8CF8-D2487C15EEC9}" type="sibTrans" cxnId="{7656213C-5552-4E62-9375-3AED82153EF4}">
      <dgm:prSet/>
      <dgm:spPr/>
      <dgm:t>
        <a:bodyPr/>
        <a:lstStyle/>
        <a:p>
          <a:endParaRPr lang="en-US"/>
        </a:p>
      </dgm:t>
    </dgm:pt>
    <dgm:pt modelId="{9C472CE6-6F89-4AC3-A243-1EA988656E6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 further model fine-tuning needed after setup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7EB2A-9D67-4835-BD60-D3C540F152A6}" type="parTrans" cxnId="{C149B511-2516-45F1-9345-E215A5B051DC}">
      <dgm:prSet/>
      <dgm:spPr/>
      <dgm:t>
        <a:bodyPr/>
        <a:lstStyle/>
        <a:p>
          <a:endParaRPr lang="en-US"/>
        </a:p>
      </dgm:t>
    </dgm:pt>
    <dgm:pt modelId="{DD82C80A-28DB-401C-92B6-0EC6D4026710}" type="sibTrans" cxnId="{C149B511-2516-45F1-9345-E215A5B051DC}">
      <dgm:prSet/>
      <dgm:spPr/>
      <dgm:t>
        <a:bodyPr/>
        <a:lstStyle/>
        <a:p>
          <a:endParaRPr lang="en-US"/>
        </a:p>
      </dgm:t>
    </dgm:pt>
    <dgm:pt modelId="{79E73A1A-1F15-4DCC-A813-492D5B2CB38D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Privacy &amp; Security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E636FD-0B62-43DF-97AC-A4AF5415ED29}" type="parTrans" cxnId="{A1D3F26C-7C64-485C-984D-76CCE1470101}">
      <dgm:prSet/>
      <dgm:spPr/>
      <dgm:t>
        <a:bodyPr/>
        <a:lstStyle/>
        <a:p>
          <a:endParaRPr lang="en-US"/>
        </a:p>
      </dgm:t>
    </dgm:pt>
    <dgm:pt modelId="{CD3D3085-F635-4B36-85FF-8068370F3987}" type="sibTrans" cxnId="{A1D3F26C-7C64-485C-984D-76CCE1470101}">
      <dgm:prSet/>
      <dgm:spPr/>
      <dgm:t>
        <a:bodyPr/>
        <a:lstStyle/>
        <a:p>
          <a:endParaRPr lang="en-US"/>
        </a:p>
      </dgm:t>
    </dgm:pt>
    <dgm:pt modelId="{2373F799-4EDB-490A-A57E-FB26D695E950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47493-FDEC-44C2-82EC-89E065F931F5}" type="parTrans" cxnId="{57C52219-B777-4F39-8970-3DAE13225CE4}">
      <dgm:prSet/>
      <dgm:spPr/>
      <dgm:t>
        <a:bodyPr/>
        <a:lstStyle/>
        <a:p>
          <a:endParaRPr lang="en-US"/>
        </a:p>
      </dgm:t>
    </dgm:pt>
    <dgm:pt modelId="{AD5F4355-53C0-4889-9842-DEEE1C9EA73D}" type="sibTrans" cxnId="{57C52219-B777-4F39-8970-3DAE13225CE4}">
      <dgm:prSet/>
      <dgm:spPr/>
      <dgm:t>
        <a:bodyPr/>
        <a:lstStyle/>
        <a:p>
          <a:endParaRPr lang="en-US"/>
        </a:p>
      </dgm:t>
    </dgm:pt>
    <dgm:pt modelId="{00937C69-F634-4DFB-AA7C-FFD7C9B304F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Challenges &amp; Solutions</a:t>
          </a:r>
        </a:p>
      </dgm:t>
    </dgm:pt>
    <dgm:pt modelId="{7F9B6C59-ED70-4CCE-98D5-DDF6BA0B0C5F}" type="parTrans" cxnId="{A7852397-FED0-4C19-8EA5-9CEA11FAF7D2}">
      <dgm:prSet/>
      <dgm:spPr/>
      <dgm:t>
        <a:bodyPr/>
        <a:lstStyle/>
        <a:p>
          <a:endParaRPr lang="en-US"/>
        </a:p>
      </dgm:t>
    </dgm:pt>
    <dgm:pt modelId="{656C016D-8214-4DFD-8ECD-EF8826040316}" type="sibTrans" cxnId="{A7852397-FED0-4C19-8EA5-9CEA11FAF7D2}">
      <dgm:prSet/>
      <dgm:spPr/>
      <dgm:t>
        <a:bodyPr/>
        <a:lstStyle/>
        <a:p>
          <a:endParaRPr lang="en-US"/>
        </a:p>
      </dgm:t>
    </dgm:pt>
    <dgm:pt modelId="{E4A01A0B-8C19-4F6D-9A9C-0121CA7BEA5B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kumimoji="0" lang="en-US" altLang="en-US" sz="1800" b="1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Syncing: </a:t>
          </a: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 a manual sync process instead of real-time syncing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4CC47-7059-4B02-9F08-6E7C104951E5}" type="parTrans" cxnId="{75A2AD0A-C8A9-4FE9-8A63-B7AEF680F49F}">
      <dgm:prSet/>
      <dgm:spPr/>
      <dgm:t>
        <a:bodyPr/>
        <a:lstStyle/>
        <a:p>
          <a:endParaRPr lang="en-US"/>
        </a:p>
      </dgm:t>
    </dgm:pt>
    <dgm:pt modelId="{D17FBEAA-BADC-48D0-BF62-5A2CF7657772}" type="sibTrans" cxnId="{75A2AD0A-C8A9-4FE9-8A63-B7AEF680F49F}">
      <dgm:prSet/>
      <dgm:spPr/>
      <dgm:t>
        <a:bodyPr/>
        <a:lstStyle/>
        <a:p>
          <a:endParaRPr lang="en-US"/>
        </a:p>
      </dgm:t>
    </dgm:pt>
    <dgm:pt modelId="{4A86C08C-8FF5-49AF-A70B-C589F1A688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Focus on demonstrating core AI capabilities </a:t>
          </a:r>
          <a:endParaRPr kumimoji="0" lang="en-US" altLang="en-US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2962E4-4853-459C-9F35-2FB8282809E5}" type="parTrans" cxnId="{C5AFFA56-8DA8-4408-A25C-E9F161A2DFBA}">
      <dgm:prSet/>
      <dgm:spPr/>
      <dgm:t>
        <a:bodyPr/>
        <a:lstStyle/>
        <a:p>
          <a:endParaRPr lang="en-US"/>
        </a:p>
      </dgm:t>
    </dgm:pt>
    <dgm:pt modelId="{5B051482-C277-4AD2-8508-144CFB0B78EB}" type="sibTrans" cxnId="{C5AFFA56-8DA8-4408-A25C-E9F161A2DFBA}">
      <dgm:prSet/>
      <dgm:spPr/>
      <dgm:t>
        <a:bodyPr/>
        <a:lstStyle/>
        <a:p>
          <a:endParaRPr lang="en-US"/>
        </a:p>
      </dgm:t>
    </dgm:pt>
    <dgm:pt modelId="{B5122EAA-0E87-48FC-A82F-43209C33C8EB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kumimoji="0" lang="en-US" altLang="en-US" sz="1800" b="1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Support &amp; Training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FC92A-563F-4CEA-A336-BDEF936A3AA1}" type="parTrans" cxnId="{73A03A32-C566-4508-8E9D-CEC2442DEF48}">
      <dgm:prSet/>
      <dgm:spPr/>
      <dgm:t>
        <a:bodyPr/>
        <a:lstStyle/>
        <a:p>
          <a:endParaRPr lang="en-US"/>
        </a:p>
      </dgm:t>
    </dgm:pt>
    <dgm:pt modelId="{2DFFA114-907A-4602-AE32-EEE369C80954}" type="sibTrans" cxnId="{73A03A32-C566-4508-8E9D-CEC2442DEF48}">
      <dgm:prSet/>
      <dgm:spPr/>
      <dgm:t>
        <a:bodyPr/>
        <a:lstStyle/>
        <a:p>
          <a:endParaRPr lang="en-US"/>
        </a:p>
      </dgm:t>
    </dgm:pt>
    <dgm:pt modelId="{1B73C249-23B3-4728-8FD5-2CAF4EEABE3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Team-managed support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2A8DFC-AA2D-48EE-BE43-BC04410AB926}" type="parTrans" cxnId="{EDBC8BC1-7394-4EF9-BAE1-CB5B01337F67}">
      <dgm:prSet/>
      <dgm:spPr/>
      <dgm:t>
        <a:bodyPr/>
        <a:lstStyle/>
        <a:p>
          <a:endParaRPr lang="en-US"/>
        </a:p>
      </dgm:t>
    </dgm:pt>
    <dgm:pt modelId="{4C79EF06-59CF-4B17-8B0F-75B8E9F99EF4}" type="sibTrans" cxnId="{EDBC8BC1-7394-4EF9-BAE1-CB5B01337F67}">
      <dgm:prSet/>
      <dgm:spPr/>
      <dgm:t>
        <a:bodyPr/>
        <a:lstStyle/>
        <a:p>
          <a:endParaRPr lang="en-US"/>
        </a:p>
      </dgm:t>
    </dgm:pt>
    <dgm:pt modelId="{B2B1DB2B-3E9E-45C4-A909-4358A9B278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Keep the system intuitive and user-friendly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5EDE20-4CA4-4BFA-A17C-A79A41B5C9E1}" type="parTrans" cxnId="{C581A3CC-6703-4979-822A-D03C63FBA69B}">
      <dgm:prSet/>
      <dgm:spPr/>
      <dgm:t>
        <a:bodyPr/>
        <a:lstStyle/>
        <a:p>
          <a:endParaRPr lang="en-US"/>
        </a:p>
      </dgm:t>
    </dgm:pt>
    <dgm:pt modelId="{6283C577-C5A2-4E7A-A336-7B0D2D7F4ABB}" type="sibTrans" cxnId="{C581A3CC-6703-4979-822A-D03C63FBA69B}">
      <dgm:prSet/>
      <dgm:spPr/>
      <dgm:t>
        <a:bodyPr/>
        <a:lstStyle/>
        <a:p>
          <a:endParaRPr lang="en-US"/>
        </a:p>
      </dgm:t>
    </dgm:pt>
    <dgm:pt modelId="{AC4DE0D5-F752-47B1-B9F7-245F06C3B1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kumimoji="0" lang="en-US" altLang="en-US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EDB3AC-1DC0-4CBD-A3A2-9E95D8B96B1D}" type="parTrans" cxnId="{0A3CFFF4-8EE7-4502-B183-6D1FEF387487}">
      <dgm:prSet/>
      <dgm:spPr/>
      <dgm:t>
        <a:bodyPr/>
        <a:lstStyle/>
        <a:p>
          <a:endParaRPr lang="en-US"/>
        </a:p>
      </dgm:t>
    </dgm:pt>
    <dgm:pt modelId="{A185C163-121D-4582-9F03-3FB8FA36453E}" type="sibTrans" cxnId="{0A3CFFF4-8EE7-4502-B183-6D1FEF387487}">
      <dgm:prSet/>
      <dgm:spPr/>
      <dgm:t>
        <a:bodyPr/>
        <a:lstStyle/>
        <a:p>
          <a:endParaRPr lang="en-US"/>
        </a:p>
      </dgm:t>
    </dgm:pt>
    <dgm:pt modelId="{6C3A5342-FAF1-4382-B676-654E8B6EB39E}">
      <dgm:prSet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 basic data protection measures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BF9ABA-D188-41D7-8AC9-B9EC79B68FBD}" type="sibTrans" cxnId="{80DB25E2-E326-4FB9-AE6C-750FF8783AE1}">
      <dgm:prSet/>
      <dgm:spPr/>
      <dgm:t>
        <a:bodyPr/>
        <a:lstStyle/>
        <a:p>
          <a:endParaRPr lang="en-US"/>
        </a:p>
      </dgm:t>
    </dgm:pt>
    <dgm:pt modelId="{A0A4825A-10EB-4422-BD71-1CCA94C5545B}" type="parTrans" cxnId="{80DB25E2-E326-4FB9-AE6C-750FF8783AE1}">
      <dgm:prSet/>
      <dgm:spPr/>
      <dgm:t>
        <a:bodyPr/>
        <a:lstStyle/>
        <a:p>
          <a:endParaRPr lang="en-US"/>
        </a:p>
      </dgm:t>
    </dgm:pt>
    <dgm:pt modelId="{F89F392C-45E4-45C2-8DEF-402C29063619}">
      <dgm:prSet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Secure handling of student data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84032-DBDF-4697-AB94-49486EBFC765}" type="sibTrans" cxnId="{D28D1978-E884-499A-9B7F-ADBC6A18B8E5}">
      <dgm:prSet/>
      <dgm:spPr/>
      <dgm:t>
        <a:bodyPr/>
        <a:lstStyle/>
        <a:p>
          <a:endParaRPr lang="en-US"/>
        </a:p>
      </dgm:t>
    </dgm:pt>
    <dgm:pt modelId="{98B4BDC3-2C35-4D6E-8206-76DDA54DA160}" type="parTrans" cxnId="{D28D1978-E884-499A-9B7F-ADBC6A18B8E5}">
      <dgm:prSet/>
      <dgm:spPr/>
      <dgm:t>
        <a:bodyPr/>
        <a:lstStyle/>
        <a:p>
          <a:endParaRPr lang="en-US"/>
        </a:p>
      </dgm:t>
    </dgm:pt>
    <dgm:pt modelId="{F6555AFE-C692-414A-9056-FFB8EA569665}">
      <dgm:prSet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Theoretical compliance with privacy standards </a:t>
          </a:r>
          <a:endParaRPr kumimoji="0" lang="en-US" altLang="en-US" sz="1800" b="0" i="0" u="none" strike="noStrike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19641F-7E56-4481-8E43-45D177A64817}" type="sibTrans" cxnId="{2BAC67F0-9856-4F65-B0DC-AF5B58CF6FA2}">
      <dgm:prSet/>
      <dgm:spPr/>
      <dgm:t>
        <a:bodyPr/>
        <a:lstStyle/>
        <a:p>
          <a:endParaRPr lang="en-US"/>
        </a:p>
      </dgm:t>
    </dgm:pt>
    <dgm:pt modelId="{F4D39571-72D3-4BBB-9D28-D3999FF44A37}" type="parTrans" cxnId="{2BAC67F0-9856-4F65-B0DC-AF5B58CF6FA2}">
      <dgm:prSet/>
      <dgm:spPr/>
      <dgm:t>
        <a:bodyPr/>
        <a:lstStyle/>
        <a:p>
          <a:endParaRPr lang="en-US"/>
        </a:p>
      </dgm:t>
    </dgm:pt>
    <dgm:pt modelId="{5228C0A5-2C5F-403D-802F-8289F3B555B1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4A8D5-BCCD-4096-A955-45B0728A4DD4}" type="sibTrans" cxnId="{7A2A98A3-B4C5-449E-8449-13F666A8D160}">
      <dgm:prSet/>
      <dgm:spPr/>
      <dgm:t>
        <a:bodyPr/>
        <a:lstStyle/>
        <a:p>
          <a:endParaRPr lang="en-US"/>
        </a:p>
      </dgm:t>
    </dgm:pt>
    <dgm:pt modelId="{5C086581-1278-4A20-AECB-FD373886BC12}" type="parTrans" cxnId="{7A2A98A3-B4C5-449E-8449-13F666A8D160}">
      <dgm:prSet/>
      <dgm:spPr/>
      <dgm:t>
        <a:bodyPr/>
        <a:lstStyle/>
        <a:p>
          <a:endParaRPr lang="en-US"/>
        </a:p>
      </dgm:t>
    </dgm:pt>
    <dgm:pt modelId="{772E87D1-CB24-4A3A-9F3E-29E82AB09695}" type="pres">
      <dgm:prSet presAssocID="{AAAC7E83-2630-45F8-B995-7140C059E684}" presName="Name0" presStyleCnt="0">
        <dgm:presLayoutVars>
          <dgm:dir/>
          <dgm:animLvl val="lvl"/>
          <dgm:resizeHandles val="exact"/>
        </dgm:presLayoutVars>
      </dgm:prSet>
      <dgm:spPr/>
    </dgm:pt>
    <dgm:pt modelId="{AAE358A4-D272-4DAB-AC2E-36BECE19BF57}" type="pres">
      <dgm:prSet presAssocID="{98101912-215A-4073-A037-0B72D2515A2F}" presName="linNode" presStyleCnt="0"/>
      <dgm:spPr/>
    </dgm:pt>
    <dgm:pt modelId="{FAFC9229-4421-4274-B1CA-5EAEC2700B6F}" type="pres">
      <dgm:prSet presAssocID="{98101912-215A-4073-A037-0B72D2515A2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559255C-1597-47D4-9768-34A47BEF766C}" type="pres">
      <dgm:prSet presAssocID="{98101912-215A-4073-A037-0B72D2515A2F}" presName="descendantText" presStyleLbl="alignAccFollowNode1" presStyleIdx="0" presStyleCnt="3">
        <dgm:presLayoutVars>
          <dgm:bulletEnabled val="1"/>
        </dgm:presLayoutVars>
      </dgm:prSet>
      <dgm:spPr/>
    </dgm:pt>
    <dgm:pt modelId="{1B0B4600-D37A-4206-9275-CAD6C3AF44C8}" type="pres">
      <dgm:prSet presAssocID="{9483A62C-F8F8-43DA-8CF8-D2487C15EEC9}" presName="sp" presStyleCnt="0"/>
      <dgm:spPr/>
    </dgm:pt>
    <dgm:pt modelId="{DBD78F73-4ADC-41EE-AF0D-64C5DFEF530F}" type="pres">
      <dgm:prSet presAssocID="{79E73A1A-1F15-4DCC-A813-492D5B2CB38D}" presName="linNode" presStyleCnt="0"/>
      <dgm:spPr/>
    </dgm:pt>
    <dgm:pt modelId="{20404C01-5C8F-43D7-BDDA-E0F472E88D3C}" type="pres">
      <dgm:prSet presAssocID="{79E73A1A-1F15-4DCC-A813-492D5B2CB3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3CE07BE-F715-4D48-B3CB-24A272EC3E7C}" type="pres">
      <dgm:prSet presAssocID="{79E73A1A-1F15-4DCC-A813-492D5B2CB38D}" presName="descendantText" presStyleLbl="alignAccFollowNode1" presStyleIdx="1" presStyleCnt="3">
        <dgm:presLayoutVars>
          <dgm:bulletEnabled val="1"/>
        </dgm:presLayoutVars>
      </dgm:prSet>
      <dgm:spPr/>
    </dgm:pt>
    <dgm:pt modelId="{B1A5F3AB-D8F9-4C37-9A53-74CE5652F251}" type="pres">
      <dgm:prSet presAssocID="{CD3D3085-F635-4B36-85FF-8068370F3987}" presName="sp" presStyleCnt="0"/>
      <dgm:spPr/>
    </dgm:pt>
    <dgm:pt modelId="{C201BF23-A21F-4C36-862C-E5D2B6A1FFD7}" type="pres">
      <dgm:prSet presAssocID="{00937C69-F634-4DFB-AA7C-FFD7C9B304F1}" presName="linNode" presStyleCnt="0"/>
      <dgm:spPr/>
    </dgm:pt>
    <dgm:pt modelId="{B53EE537-3993-48BE-8E99-AB840CD12039}" type="pres">
      <dgm:prSet presAssocID="{00937C69-F634-4DFB-AA7C-FFD7C9B304F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BF8A4D2-7BB1-46CC-A85F-79354D608C82}" type="pres">
      <dgm:prSet presAssocID="{00937C69-F634-4DFB-AA7C-FFD7C9B304F1}" presName="descendantText" presStyleLbl="alignAccFollowNode1" presStyleIdx="2" presStyleCnt="3" custScaleY="156959">
        <dgm:presLayoutVars>
          <dgm:bulletEnabled val="1"/>
        </dgm:presLayoutVars>
      </dgm:prSet>
      <dgm:spPr/>
    </dgm:pt>
  </dgm:ptLst>
  <dgm:cxnLst>
    <dgm:cxn modelId="{D247B405-7592-4642-A619-946AFD359330}" type="presOf" srcId="{B5122EAA-0E87-48FC-A82F-43209C33C8EB}" destId="{CBF8A4D2-7BB1-46CC-A85F-79354D608C82}" srcOrd="0" destOrd="1" presId="urn:microsoft.com/office/officeart/2005/8/layout/vList5"/>
    <dgm:cxn modelId="{75A2AD0A-C8A9-4FE9-8A63-B7AEF680F49F}" srcId="{00937C69-F634-4DFB-AA7C-FFD7C9B304F1}" destId="{E4A01A0B-8C19-4F6D-9A9C-0121CA7BEA5B}" srcOrd="0" destOrd="0" parTransId="{65E4CC47-7059-4B02-9F08-6E7C104951E5}" sibTransId="{D17FBEAA-BADC-48D0-BF62-5A2CF7657772}"/>
    <dgm:cxn modelId="{C149B511-2516-45F1-9345-E215A5B051DC}" srcId="{98101912-215A-4073-A037-0B72D2515A2F}" destId="{9C472CE6-6F89-4AC3-A243-1EA988656E62}" srcOrd="0" destOrd="0" parTransId="{6047EB2A-9D67-4835-BD60-D3C540F152A6}" sibTransId="{DD82C80A-28DB-401C-92B6-0EC6D4026710}"/>
    <dgm:cxn modelId="{57C52219-B777-4F39-8970-3DAE13225CE4}" srcId="{79E73A1A-1F15-4DCC-A813-492D5B2CB38D}" destId="{2373F799-4EDB-490A-A57E-FB26D695E950}" srcOrd="0" destOrd="0" parTransId="{FC747493-FDEC-44C2-82EC-89E065F931F5}" sibTransId="{AD5F4355-53C0-4889-9842-DEEE1C9EA73D}"/>
    <dgm:cxn modelId="{9DB5612B-7591-409C-9E93-D261BB07939B}" type="presOf" srcId="{79E73A1A-1F15-4DCC-A813-492D5B2CB38D}" destId="{20404C01-5C8F-43D7-BDDA-E0F472E88D3C}" srcOrd="0" destOrd="0" presId="urn:microsoft.com/office/officeart/2005/8/layout/vList5"/>
    <dgm:cxn modelId="{B292E52D-FCC3-44AD-AE9C-6555AE6DCE94}" type="presOf" srcId="{E4A01A0B-8C19-4F6D-9A9C-0121CA7BEA5B}" destId="{CBF8A4D2-7BB1-46CC-A85F-79354D608C82}" srcOrd="0" destOrd="0" presId="urn:microsoft.com/office/officeart/2005/8/layout/vList5"/>
    <dgm:cxn modelId="{73A03A32-C566-4508-8E9D-CEC2442DEF48}" srcId="{00937C69-F634-4DFB-AA7C-FFD7C9B304F1}" destId="{B5122EAA-0E87-48FC-A82F-43209C33C8EB}" srcOrd="1" destOrd="0" parTransId="{2ACFC92A-563F-4CEA-A336-BDEF936A3AA1}" sibTransId="{2DFFA114-907A-4602-AE32-EEE369C80954}"/>
    <dgm:cxn modelId="{7656213C-5552-4E62-9375-3AED82153EF4}" srcId="{AAAC7E83-2630-45F8-B995-7140C059E684}" destId="{98101912-215A-4073-A037-0B72D2515A2F}" srcOrd="0" destOrd="0" parTransId="{45CE4C4F-2B25-4459-B984-16AE2F1BA58C}" sibTransId="{9483A62C-F8F8-43DA-8CF8-D2487C15EEC9}"/>
    <dgm:cxn modelId="{3BBD965C-0172-45AD-8CC8-F36519591069}" type="presOf" srcId="{AC4DE0D5-F752-47B1-B9F7-245F06C3B1BE}" destId="{CBF8A4D2-7BB1-46CC-A85F-79354D608C82}" srcOrd="0" destOrd="4" presId="urn:microsoft.com/office/officeart/2005/8/layout/vList5"/>
    <dgm:cxn modelId="{4EFBD96C-F718-4B18-B8AC-0ABFED607EEB}" type="presOf" srcId="{5228C0A5-2C5F-403D-802F-8289F3B555B1}" destId="{A3CE07BE-F715-4D48-B3CB-24A272EC3E7C}" srcOrd="0" destOrd="4" presId="urn:microsoft.com/office/officeart/2005/8/layout/vList5"/>
    <dgm:cxn modelId="{A1D3F26C-7C64-485C-984D-76CCE1470101}" srcId="{AAAC7E83-2630-45F8-B995-7140C059E684}" destId="{79E73A1A-1F15-4DCC-A813-492D5B2CB38D}" srcOrd="1" destOrd="0" parTransId="{95E636FD-0B62-43DF-97AC-A4AF5415ED29}" sibTransId="{CD3D3085-F635-4B36-85FF-8068370F3987}"/>
    <dgm:cxn modelId="{F9C3174D-820B-4734-B382-2FBD52E72A32}" type="presOf" srcId="{B2B1DB2B-3E9E-45C4-A909-4358A9B2784E}" destId="{CBF8A4D2-7BB1-46CC-A85F-79354D608C82}" srcOrd="0" destOrd="3" presId="urn:microsoft.com/office/officeart/2005/8/layout/vList5"/>
    <dgm:cxn modelId="{47626F56-912C-4AB5-823D-A85F4B7D25DD}" type="presOf" srcId="{F89F392C-45E4-45C2-8DEF-402C29063619}" destId="{A3CE07BE-F715-4D48-B3CB-24A272EC3E7C}" srcOrd="0" destOrd="2" presId="urn:microsoft.com/office/officeart/2005/8/layout/vList5"/>
    <dgm:cxn modelId="{C5AFFA56-8DA8-4408-A25C-E9F161A2DFBA}" srcId="{98101912-215A-4073-A037-0B72D2515A2F}" destId="{4A86C08C-8FF5-49AF-A70B-C589F1A688EB}" srcOrd="1" destOrd="0" parTransId="{592962E4-4853-459C-9F35-2FB8282809E5}" sibTransId="{5B051482-C277-4AD2-8508-144CFB0B78EB}"/>
    <dgm:cxn modelId="{D28D1978-E884-499A-9B7F-ADBC6A18B8E5}" srcId="{79E73A1A-1F15-4DCC-A813-492D5B2CB38D}" destId="{F89F392C-45E4-45C2-8DEF-402C29063619}" srcOrd="2" destOrd="0" parTransId="{98B4BDC3-2C35-4D6E-8206-76DDA54DA160}" sibTransId="{74584032-DBDF-4697-AB94-49486EBFC765}"/>
    <dgm:cxn modelId="{432EE279-FDFF-4F11-BD04-30FF60FE44A2}" type="presOf" srcId="{2373F799-4EDB-490A-A57E-FB26D695E950}" destId="{A3CE07BE-F715-4D48-B3CB-24A272EC3E7C}" srcOrd="0" destOrd="0" presId="urn:microsoft.com/office/officeart/2005/8/layout/vList5"/>
    <dgm:cxn modelId="{23BF3382-0C3B-407E-82A2-11FE2FCE7353}" type="presOf" srcId="{6C3A5342-FAF1-4382-B676-654E8B6EB39E}" destId="{A3CE07BE-F715-4D48-B3CB-24A272EC3E7C}" srcOrd="0" destOrd="1" presId="urn:microsoft.com/office/officeart/2005/8/layout/vList5"/>
    <dgm:cxn modelId="{2EFE2D93-208C-4F53-A575-F2E6C52DDEF7}" type="presOf" srcId="{00937C69-F634-4DFB-AA7C-FFD7C9B304F1}" destId="{B53EE537-3993-48BE-8E99-AB840CD12039}" srcOrd="0" destOrd="0" presId="urn:microsoft.com/office/officeart/2005/8/layout/vList5"/>
    <dgm:cxn modelId="{A7852397-FED0-4C19-8EA5-9CEA11FAF7D2}" srcId="{AAAC7E83-2630-45F8-B995-7140C059E684}" destId="{00937C69-F634-4DFB-AA7C-FFD7C9B304F1}" srcOrd="2" destOrd="0" parTransId="{7F9B6C59-ED70-4CCE-98D5-DDF6BA0B0C5F}" sibTransId="{656C016D-8214-4DFD-8ECD-EF8826040316}"/>
    <dgm:cxn modelId="{877BCC9B-653C-42A2-9E0B-629D583AC1E6}" type="presOf" srcId="{98101912-215A-4073-A037-0B72D2515A2F}" destId="{FAFC9229-4421-4274-B1CA-5EAEC2700B6F}" srcOrd="0" destOrd="0" presId="urn:microsoft.com/office/officeart/2005/8/layout/vList5"/>
    <dgm:cxn modelId="{7A2A98A3-B4C5-449E-8449-13F666A8D160}" srcId="{79E73A1A-1F15-4DCC-A813-492D5B2CB38D}" destId="{5228C0A5-2C5F-403D-802F-8289F3B555B1}" srcOrd="4" destOrd="0" parTransId="{5C086581-1278-4A20-AECB-FD373886BC12}" sibTransId="{6BC4A8D5-BCCD-4096-A955-45B0728A4DD4}"/>
    <dgm:cxn modelId="{C7F226AA-16B5-46FF-B23E-A92A11456B8B}" type="presOf" srcId="{F6555AFE-C692-414A-9056-FFB8EA569665}" destId="{A3CE07BE-F715-4D48-B3CB-24A272EC3E7C}" srcOrd="0" destOrd="3" presId="urn:microsoft.com/office/officeart/2005/8/layout/vList5"/>
    <dgm:cxn modelId="{3A8099BD-A6EE-49E0-A944-4811790A88D3}" type="presOf" srcId="{AAAC7E83-2630-45F8-B995-7140C059E684}" destId="{772E87D1-CB24-4A3A-9F3E-29E82AB09695}" srcOrd="0" destOrd="0" presId="urn:microsoft.com/office/officeart/2005/8/layout/vList5"/>
    <dgm:cxn modelId="{EDBC8BC1-7394-4EF9-BAE1-CB5B01337F67}" srcId="{00937C69-F634-4DFB-AA7C-FFD7C9B304F1}" destId="{1B73C249-23B3-4728-8FD5-2CAF4EEABE3B}" srcOrd="2" destOrd="0" parTransId="{4D2A8DFC-AA2D-48EE-BE43-BC04410AB926}" sibTransId="{4C79EF06-59CF-4B17-8B0F-75B8E9F99EF4}"/>
    <dgm:cxn modelId="{2DA200C5-AFB2-4D2F-A9E9-DB4A8CF5A9D9}" type="presOf" srcId="{4A86C08C-8FF5-49AF-A70B-C589F1A688EB}" destId="{6559255C-1597-47D4-9768-34A47BEF766C}" srcOrd="0" destOrd="1" presId="urn:microsoft.com/office/officeart/2005/8/layout/vList5"/>
    <dgm:cxn modelId="{B44420C7-C303-44B1-9FA8-3AB1B5307264}" type="presOf" srcId="{9C472CE6-6F89-4AC3-A243-1EA988656E62}" destId="{6559255C-1597-47D4-9768-34A47BEF766C}" srcOrd="0" destOrd="0" presId="urn:microsoft.com/office/officeart/2005/8/layout/vList5"/>
    <dgm:cxn modelId="{C581A3CC-6703-4979-822A-D03C63FBA69B}" srcId="{00937C69-F634-4DFB-AA7C-FFD7C9B304F1}" destId="{B2B1DB2B-3E9E-45C4-A909-4358A9B2784E}" srcOrd="3" destOrd="0" parTransId="{895EDE20-4CA4-4BFA-A17C-A79A41B5C9E1}" sibTransId="{6283C577-C5A2-4E7A-A336-7B0D2D7F4ABB}"/>
    <dgm:cxn modelId="{DF24ACDC-F538-4F13-AFA5-D9DAE3F5D73E}" type="presOf" srcId="{1B73C249-23B3-4728-8FD5-2CAF4EEABE3B}" destId="{CBF8A4D2-7BB1-46CC-A85F-79354D608C82}" srcOrd="0" destOrd="2" presId="urn:microsoft.com/office/officeart/2005/8/layout/vList5"/>
    <dgm:cxn modelId="{80DB25E2-E326-4FB9-AE6C-750FF8783AE1}" srcId="{79E73A1A-1F15-4DCC-A813-492D5B2CB38D}" destId="{6C3A5342-FAF1-4382-B676-654E8B6EB39E}" srcOrd="1" destOrd="0" parTransId="{A0A4825A-10EB-4422-BD71-1CCA94C5545B}" sibTransId="{B3BF9ABA-D188-41D7-8AC9-B9EC79B68FBD}"/>
    <dgm:cxn modelId="{2BAC67F0-9856-4F65-B0DC-AF5B58CF6FA2}" srcId="{79E73A1A-1F15-4DCC-A813-492D5B2CB38D}" destId="{F6555AFE-C692-414A-9056-FFB8EA569665}" srcOrd="3" destOrd="0" parTransId="{F4D39571-72D3-4BBB-9D28-D3999FF44A37}" sibTransId="{5D19641F-7E56-4481-8E43-45D177A64817}"/>
    <dgm:cxn modelId="{0A3CFFF4-8EE7-4502-B183-6D1FEF387487}" srcId="{00937C69-F634-4DFB-AA7C-FFD7C9B304F1}" destId="{AC4DE0D5-F752-47B1-B9F7-245F06C3B1BE}" srcOrd="4" destOrd="0" parTransId="{74EDB3AC-1DC0-4CBD-A3A2-9E95D8B96B1D}" sibTransId="{A185C163-121D-4582-9F03-3FB8FA36453E}"/>
    <dgm:cxn modelId="{A8DAC472-066E-41C6-8744-DBBA5FA0F9B2}" type="presParOf" srcId="{772E87D1-CB24-4A3A-9F3E-29E82AB09695}" destId="{AAE358A4-D272-4DAB-AC2E-36BECE19BF57}" srcOrd="0" destOrd="0" presId="urn:microsoft.com/office/officeart/2005/8/layout/vList5"/>
    <dgm:cxn modelId="{04E638C0-0E1A-492B-AF9C-4B9BDEA23BCD}" type="presParOf" srcId="{AAE358A4-D272-4DAB-AC2E-36BECE19BF57}" destId="{FAFC9229-4421-4274-B1CA-5EAEC2700B6F}" srcOrd="0" destOrd="0" presId="urn:microsoft.com/office/officeart/2005/8/layout/vList5"/>
    <dgm:cxn modelId="{F4F01881-AA56-449D-8757-2B8E01D19A4C}" type="presParOf" srcId="{AAE358A4-D272-4DAB-AC2E-36BECE19BF57}" destId="{6559255C-1597-47D4-9768-34A47BEF766C}" srcOrd="1" destOrd="0" presId="urn:microsoft.com/office/officeart/2005/8/layout/vList5"/>
    <dgm:cxn modelId="{C24DD885-B733-43D6-AD27-1BB199165942}" type="presParOf" srcId="{772E87D1-CB24-4A3A-9F3E-29E82AB09695}" destId="{1B0B4600-D37A-4206-9275-CAD6C3AF44C8}" srcOrd="1" destOrd="0" presId="urn:microsoft.com/office/officeart/2005/8/layout/vList5"/>
    <dgm:cxn modelId="{8D33DA7E-D5FB-42CA-9814-5B16F67CC02F}" type="presParOf" srcId="{772E87D1-CB24-4A3A-9F3E-29E82AB09695}" destId="{DBD78F73-4ADC-41EE-AF0D-64C5DFEF530F}" srcOrd="2" destOrd="0" presId="urn:microsoft.com/office/officeart/2005/8/layout/vList5"/>
    <dgm:cxn modelId="{0A94CE5A-823F-46E7-8126-5DFF236C24EE}" type="presParOf" srcId="{DBD78F73-4ADC-41EE-AF0D-64C5DFEF530F}" destId="{20404C01-5C8F-43D7-BDDA-E0F472E88D3C}" srcOrd="0" destOrd="0" presId="urn:microsoft.com/office/officeart/2005/8/layout/vList5"/>
    <dgm:cxn modelId="{0CB39EC0-B698-45EE-A168-8C105165E091}" type="presParOf" srcId="{DBD78F73-4ADC-41EE-AF0D-64C5DFEF530F}" destId="{A3CE07BE-F715-4D48-B3CB-24A272EC3E7C}" srcOrd="1" destOrd="0" presId="urn:microsoft.com/office/officeart/2005/8/layout/vList5"/>
    <dgm:cxn modelId="{EAA58EFD-D3A0-4FDB-BACD-F76E3A6760F0}" type="presParOf" srcId="{772E87D1-CB24-4A3A-9F3E-29E82AB09695}" destId="{B1A5F3AB-D8F9-4C37-9A53-74CE5652F251}" srcOrd="3" destOrd="0" presId="urn:microsoft.com/office/officeart/2005/8/layout/vList5"/>
    <dgm:cxn modelId="{3E00045A-BFB4-4AD9-B568-8E5996E532DF}" type="presParOf" srcId="{772E87D1-CB24-4A3A-9F3E-29E82AB09695}" destId="{C201BF23-A21F-4C36-862C-E5D2B6A1FFD7}" srcOrd="4" destOrd="0" presId="urn:microsoft.com/office/officeart/2005/8/layout/vList5"/>
    <dgm:cxn modelId="{109DB6B9-AFD0-47EC-A07A-4F3BB3DC8CE7}" type="presParOf" srcId="{C201BF23-A21F-4C36-862C-E5D2B6A1FFD7}" destId="{B53EE537-3993-48BE-8E99-AB840CD12039}" srcOrd="0" destOrd="0" presId="urn:microsoft.com/office/officeart/2005/8/layout/vList5"/>
    <dgm:cxn modelId="{A9B5C707-4B0B-45D6-B3A3-88DED3954038}" type="presParOf" srcId="{C201BF23-A21F-4C36-862C-E5D2B6A1FFD7}" destId="{CBF8A4D2-7BB1-46CC-A85F-79354D608C8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hList6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D5CD045-198C-4CA9-A375-3A6D05EFF9B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/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/>
        </a:p>
      </dgm:t>
    </dgm:pt>
    <dgm:pt modelId="{25975B55-755C-412F-86AD-C349320A3AAD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SDS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/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/>
        </a:p>
      </dgm:t>
    </dgm:pt>
    <dgm:pt modelId="{A55621CE-8D0F-43CE-BD1A-0CC8EC588A7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/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/>
        </a:p>
      </dgm:t>
    </dgm:pt>
    <dgm:pt modelId="{F00BE649-25F8-4993-96B2-72EE91BF9374}" type="pres">
      <dgm:prSet presAssocID="{B18FF0DF-21D1-4F54-92D8-0B6CE98E6689}" presName="Name0" presStyleCnt="0">
        <dgm:presLayoutVars>
          <dgm:dir/>
          <dgm:resizeHandles val="exact"/>
        </dgm:presLayoutVars>
      </dgm:prSet>
      <dgm:spPr/>
    </dgm:pt>
    <dgm:pt modelId="{3F3D17E3-7EBC-4B7C-A533-CABA25FC2C57}" type="pres">
      <dgm:prSet presAssocID="{8D5CD045-198C-4CA9-A375-3A6D05EFF9B8}" presName="node" presStyleLbl="node1" presStyleIdx="0" presStyleCnt="3">
        <dgm:presLayoutVars>
          <dgm:bulletEnabled val="1"/>
        </dgm:presLayoutVars>
      </dgm:prSet>
      <dgm:spPr/>
    </dgm:pt>
    <dgm:pt modelId="{F5D99C57-43F0-49A0-A700-EDCD5F11813A}" type="pres">
      <dgm:prSet presAssocID="{8BCC30DD-CE93-413D-9DFD-D56711404346}" presName="sibTrans" presStyleCnt="0"/>
      <dgm:spPr/>
    </dgm:pt>
    <dgm:pt modelId="{59851152-8F78-41E4-83C8-89579EABB9FD}" type="pres">
      <dgm:prSet presAssocID="{25975B55-755C-412F-86AD-C349320A3AAD}" presName="node" presStyleLbl="node1" presStyleIdx="1" presStyleCnt="3">
        <dgm:presLayoutVars>
          <dgm:bulletEnabled val="1"/>
        </dgm:presLayoutVars>
      </dgm:prSet>
      <dgm:spPr/>
    </dgm:pt>
    <dgm:pt modelId="{6469E5A3-985F-4D3F-A1DE-530FB2F94982}" type="pres">
      <dgm:prSet presAssocID="{3586F451-246C-4DD0-9AC2-A047AD47924E}" presName="sibTrans" presStyleCnt="0"/>
      <dgm:spPr/>
    </dgm:pt>
    <dgm:pt modelId="{BFD84C83-1657-4DE3-828D-9A9767CE65B1}" type="pres">
      <dgm:prSet presAssocID="{A55621CE-8D0F-43CE-BD1A-0CC8EC588A70}" presName="node" presStyleLbl="node1" presStyleIdx="2" presStyleCnt="3">
        <dgm:presLayoutVars>
          <dgm:bulletEnabled val="1"/>
        </dgm:presLayoutVars>
      </dgm:prSet>
      <dgm:spPr/>
    </dgm:pt>
  </dgm:ptLst>
  <dgm:cxnLst>
    <dgm:cxn modelId="{3BFD1D28-F437-42E6-B27A-EACAFC58B90B}" type="presOf" srcId="{A55621CE-8D0F-43CE-BD1A-0CC8EC588A70}" destId="{BFD84C83-1657-4DE3-828D-9A9767CE65B1}" srcOrd="0" destOrd="0" presId="urn:microsoft.com/office/officeart/2005/8/layout/hList6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CB160A72-DBF2-412B-B451-8ECE9B28C5AC}" type="presOf" srcId="{8D5CD045-198C-4CA9-A375-3A6D05EFF9B8}" destId="{3F3D17E3-7EBC-4B7C-A533-CABA25FC2C57}" srcOrd="0" destOrd="0" presId="urn:microsoft.com/office/officeart/2005/8/layout/hList6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DBC262A7-941F-45B7-99D5-18C88ED93F48}" type="presOf" srcId="{B18FF0DF-21D1-4F54-92D8-0B6CE98E6689}" destId="{F00BE649-25F8-4993-96B2-72EE91BF9374}" srcOrd="0" destOrd="0" presId="urn:microsoft.com/office/officeart/2005/8/layout/hList6"/>
    <dgm:cxn modelId="{103416FB-C1DA-429B-8570-3CB27EA66C06}" type="presOf" srcId="{25975B55-755C-412F-86AD-C349320A3AAD}" destId="{59851152-8F78-41E4-83C8-89579EABB9FD}" srcOrd="0" destOrd="0" presId="urn:microsoft.com/office/officeart/2005/8/layout/hList6"/>
    <dgm:cxn modelId="{94581FF6-6B4F-40E0-9163-75D9D9424F3B}" type="presParOf" srcId="{F00BE649-25F8-4993-96B2-72EE91BF9374}" destId="{3F3D17E3-7EBC-4B7C-A533-CABA25FC2C57}" srcOrd="0" destOrd="0" presId="urn:microsoft.com/office/officeart/2005/8/layout/hList6"/>
    <dgm:cxn modelId="{5D799B53-D174-49F9-BAD1-5202E28C6C96}" type="presParOf" srcId="{F00BE649-25F8-4993-96B2-72EE91BF9374}" destId="{F5D99C57-43F0-49A0-A700-EDCD5F11813A}" srcOrd="1" destOrd="0" presId="urn:microsoft.com/office/officeart/2005/8/layout/hList6"/>
    <dgm:cxn modelId="{385E26A9-F197-4844-9A7D-9FAFF7553871}" type="presParOf" srcId="{F00BE649-25F8-4993-96B2-72EE91BF9374}" destId="{59851152-8F78-41E4-83C8-89579EABB9FD}" srcOrd="2" destOrd="0" presId="urn:microsoft.com/office/officeart/2005/8/layout/hList6"/>
    <dgm:cxn modelId="{A9173619-C370-4F2E-82F1-493103B39078}" type="presParOf" srcId="{F00BE649-25F8-4993-96B2-72EE91BF9374}" destId="{6469E5A3-985F-4D3F-A1DE-530FB2F94982}" srcOrd="3" destOrd="0" presId="urn:microsoft.com/office/officeart/2005/8/layout/hList6"/>
    <dgm:cxn modelId="{E7C54075-528D-4B48-981B-17C6A1C45BEC}" type="presParOf" srcId="{F00BE649-25F8-4993-96B2-72EE91BF9374}" destId="{BFD84C83-1657-4DE3-828D-9A9767CE65B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12D01-80E7-4965-8C32-17957DE27831}">
      <dsp:nvSpPr>
        <dsp:cNvPr id="0" name=""/>
        <dsp:cNvSpPr/>
      </dsp:nvSpPr>
      <dsp:spPr>
        <a:xfrm>
          <a:off x="0" y="27861"/>
          <a:ext cx="7315200" cy="19913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1. Address challenges in traditional LMS (lack of adaptability and personalization).</a:t>
          </a:r>
          <a:endParaRPr lang="en-US" sz="3700" kern="1200" dirty="0"/>
        </a:p>
      </dsp:txBody>
      <dsp:txXfrm>
        <a:off x="97209" y="125070"/>
        <a:ext cx="7120782" cy="1796922"/>
      </dsp:txXfrm>
    </dsp:sp>
    <dsp:sp modelId="{70B9B586-53D0-4FDE-8407-DBE99B5853E6}">
      <dsp:nvSpPr>
        <dsp:cNvPr id="0" name=""/>
        <dsp:cNvSpPr/>
      </dsp:nvSpPr>
      <dsp:spPr>
        <a:xfrm>
          <a:off x="0" y="2125761"/>
          <a:ext cx="7315200" cy="199134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2. Importance of AI in reducing teachers' routine tasks and enhancing student learning.</a:t>
          </a:r>
          <a:endParaRPr lang="en-US" sz="3700" kern="1200" dirty="0"/>
        </a:p>
      </dsp:txBody>
      <dsp:txXfrm>
        <a:off x="97209" y="2222970"/>
        <a:ext cx="7120782" cy="179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248060"/>
          <a:ext cx="3845569" cy="62225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 are Doing?</a:t>
          </a:r>
        </a:p>
      </dsp:txBody>
      <dsp:txXfrm>
        <a:off x="3731" y="248060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179426"/>
          <a:ext cx="3845569" cy="332436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/>
            <a:t>Included Features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Content Generation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Content Recommendations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AI-Driven Evaluation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Analytics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Operational Tasks</a:t>
          </a:r>
        </a:p>
      </dsp:txBody>
      <dsp:txXfrm>
        <a:off x="24997" y="1179426"/>
        <a:ext cx="3845569" cy="3324366"/>
      </dsp:txXfrm>
    </dsp:sp>
    <dsp:sp modelId="{64A031A9-5F87-4357-8197-C2BFB2597292}">
      <dsp:nvSpPr>
        <dsp:cNvPr id="0" name=""/>
        <dsp:cNvSpPr/>
      </dsp:nvSpPr>
      <dsp:spPr>
        <a:xfrm>
          <a:off x="4173214" y="304801"/>
          <a:ext cx="3845569" cy="622258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we are not Doing?</a:t>
          </a:r>
        </a:p>
      </dsp:txBody>
      <dsp:txXfrm>
        <a:off x="4173214" y="304801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119122"/>
          <a:ext cx="3845569" cy="3324366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/>
            <a:t>Excluded Features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/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/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/>
            <a:t>Parent Engagement</a:t>
          </a:r>
        </a:p>
      </dsp:txBody>
      <dsp:txXfrm>
        <a:off x="4173214" y="1119122"/>
        <a:ext cx="3845569" cy="3324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7DD2A-ACD1-41CD-96B8-B827C4A08FFC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 and Recommendation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CGRe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60905" y="1047"/>
        <a:ext cx="3479899" cy="2087939"/>
      </dsp:txXfrm>
    </dsp:sp>
    <dsp:sp modelId="{E2BDF20B-6375-47A9-913E-ABAD234A29D2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Assisted Evaluation </a:t>
          </a:r>
        </a:p>
      </dsp:txBody>
      <dsp:txXfrm>
        <a:off x="4288794" y="1047"/>
        <a:ext cx="3479899" cy="2087939"/>
      </dsp:txXfrm>
    </dsp:sp>
    <dsp:sp modelId="{410DE761-55E1-481F-8CD0-4C8839A9066A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0905" y="2436976"/>
        <a:ext cx="3479899" cy="2087939"/>
      </dsp:txXfrm>
    </dsp:sp>
    <dsp:sp modelId="{029D2D6A-8626-41E1-810E-16D106C05CFF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Tasks</a:t>
          </a:r>
        </a:p>
      </dsp:txBody>
      <dsp:txXfrm>
        <a:off x="4288794" y="2436976"/>
        <a:ext cx="3479899" cy="20879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1039E-E8EF-48A9-86F3-AA8D256B55DE}">
      <dsp:nvSpPr>
        <dsp:cNvPr id="0" name=""/>
        <dsp:cNvSpPr/>
      </dsp:nvSpPr>
      <dsp:spPr>
        <a:xfrm rot="5400000">
          <a:off x="5331333" y="-2098563"/>
          <a:ext cx="1047750" cy="55107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React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the web-based LMS interface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Optionally,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Electron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a desktop version (if time allows)</a:t>
          </a:r>
        </a:p>
      </dsp:txBody>
      <dsp:txXfrm rot="-5400000">
        <a:off x="3099817" y="184100"/>
        <a:ext cx="5459637" cy="945456"/>
      </dsp:txXfrm>
    </dsp:sp>
    <dsp:sp modelId="{791D5146-F6C6-4AFF-8B8F-BABDC09E437C}">
      <dsp:nvSpPr>
        <dsp:cNvPr id="0" name=""/>
        <dsp:cNvSpPr/>
      </dsp:nvSpPr>
      <dsp:spPr>
        <a:xfrm>
          <a:off x="0" y="1984"/>
          <a:ext cx="3099816" cy="130968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endParaRPr lang="en-US" sz="4800" kern="1200" dirty="0"/>
        </a:p>
      </dsp:txBody>
      <dsp:txXfrm>
        <a:off x="63934" y="65918"/>
        <a:ext cx="2971948" cy="1181819"/>
      </dsp:txXfrm>
    </dsp:sp>
    <dsp:sp modelId="{3E5034A6-EA87-4EA0-A7D0-5199929078E2}">
      <dsp:nvSpPr>
        <dsp:cNvPr id="0" name=""/>
        <dsp:cNvSpPr/>
      </dsp:nvSpPr>
      <dsp:spPr>
        <a:xfrm rot="5400000">
          <a:off x="5331333" y="-723392"/>
          <a:ext cx="1047750" cy="55107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Node.js with Express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APIs and authentication</a:t>
          </a:r>
          <a:endParaRPr lang="en-US" sz="1600" kern="1200" dirty="0"/>
        </a:p>
      </dsp:txBody>
      <dsp:txXfrm rot="-5400000">
        <a:off x="3099817" y="1559271"/>
        <a:ext cx="5459637" cy="945456"/>
      </dsp:txXfrm>
    </dsp:sp>
    <dsp:sp modelId="{0A39BDCD-0E41-461D-B087-46A247ADED70}">
      <dsp:nvSpPr>
        <dsp:cNvPr id="0" name=""/>
        <dsp:cNvSpPr/>
      </dsp:nvSpPr>
      <dsp:spPr>
        <a:xfrm>
          <a:off x="0" y="1377156"/>
          <a:ext cx="3099816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US" sz="4800" kern="1200" dirty="0"/>
        </a:p>
      </dsp:txBody>
      <dsp:txXfrm>
        <a:off x="63934" y="1441090"/>
        <a:ext cx="2971948" cy="1181819"/>
      </dsp:txXfrm>
    </dsp:sp>
    <dsp:sp modelId="{0C41B167-8D28-4CA5-9F04-6697815E92E0}">
      <dsp:nvSpPr>
        <dsp:cNvPr id="0" name=""/>
        <dsp:cNvSpPr/>
      </dsp:nvSpPr>
      <dsp:spPr>
        <a:xfrm rot="5400000">
          <a:off x="5331333" y="651779"/>
          <a:ext cx="1047750" cy="55107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MongoDB Atlas (Free Tier)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user data and course content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Store local embeddings in MongoDB for minimal RAG support</a:t>
          </a:r>
        </a:p>
      </dsp:txBody>
      <dsp:txXfrm rot="-5400000">
        <a:off x="3099817" y="2934443"/>
        <a:ext cx="5459637" cy="945456"/>
      </dsp:txXfrm>
    </dsp:sp>
    <dsp:sp modelId="{223C6BCC-5814-4171-8938-78D1733D9B3F}">
      <dsp:nvSpPr>
        <dsp:cNvPr id="0" name=""/>
        <dsp:cNvSpPr/>
      </dsp:nvSpPr>
      <dsp:spPr>
        <a:xfrm>
          <a:off x="0" y="2752328"/>
          <a:ext cx="3099816" cy="13096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sz="4800" kern="1200" dirty="0"/>
        </a:p>
      </dsp:txBody>
      <dsp:txXfrm>
        <a:off x="63934" y="2816262"/>
        <a:ext cx="2971948" cy="1181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1039E-E8EF-48A9-86F3-AA8D256B55DE}">
      <dsp:nvSpPr>
        <dsp:cNvPr id="0" name=""/>
        <dsp:cNvSpPr/>
      </dsp:nvSpPr>
      <dsp:spPr>
        <a:xfrm rot="5400000">
          <a:off x="5062251" y="-1764147"/>
          <a:ext cx="1585912" cy="55107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Llama.cpp or </a:t>
          </a:r>
          <a:r>
            <a:rPr lang="en-U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Ollama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with quantized models (1B or 3B parameters)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Models: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lightweight or rule-based approaches for assessments</a:t>
          </a:r>
        </a:p>
      </dsp:txBody>
      <dsp:txXfrm rot="-5400000">
        <a:off x="3099815" y="275707"/>
        <a:ext cx="5433366" cy="1431076"/>
      </dsp:txXfrm>
    </dsp:sp>
    <dsp:sp modelId="{791D5146-F6C6-4AFF-8B8F-BABDC09E437C}">
      <dsp:nvSpPr>
        <dsp:cNvPr id="0" name=""/>
        <dsp:cNvSpPr/>
      </dsp:nvSpPr>
      <dsp:spPr>
        <a:xfrm>
          <a:off x="0" y="49"/>
          <a:ext cx="3099816" cy="19823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Models</a:t>
          </a:r>
          <a:endParaRPr lang="en-US" sz="4100" kern="1200" dirty="0"/>
        </a:p>
      </dsp:txBody>
      <dsp:txXfrm>
        <a:off x="96772" y="96821"/>
        <a:ext cx="2906272" cy="1788846"/>
      </dsp:txXfrm>
    </dsp:sp>
    <dsp:sp modelId="{0C41B167-8D28-4CA5-9F04-6697815E92E0}">
      <dsp:nvSpPr>
        <dsp:cNvPr id="0" name=""/>
        <dsp:cNvSpPr/>
      </dsp:nvSpPr>
      <dsp:spPr>
        <a:xfrm rot="5400000">
          <a:off x="5062251" y="317363"/>
          <a:ext cx="1585912" cy="5510784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Size &amp; Deployment: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quantized models compatible with mid-tier hardware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 AI tasks to reduce resource needs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Syncing: 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manual syncing via a "Sync Data" button</a:t>
          </a:r>
        </a:p>
      </dsp:txBody>
      <dsp:txXfrm rot="-5400000">
        <a:off x="3099815" y="2357217"/>
        <a:ext cx="5433366" cy="1431076"/>
      </dsp:txXfrm>
    </dsp:sp>
    <dsp:sp modelId="{223C6BCC-5814-4171-8938-78D1733D9B3F}">
      <dsp:nvSpPr>
        <dsp:cNvPr id="0" name=""/>
        <dsp:cNvSpPr/>
      </dsp:nvSpPr>
      <dsp:spPr>
        <a:xfrm>
          <a:off x="0" y="2081559"/>
          <a:ext cx="3099816" cy="198239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&amp; Solutions</a:t>
          </a:r>
          <a:endParaRPr lang="en-US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772" y="2178331"/>
        <a:ext cx="2906272" cy="17888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255C-1597-47D4-9768-34A47BEF766C}">
      <dsp:nvSpPr>
        <dsp:cNvPr id="0" name=""/>
        <dsp:cNvSpPr/>
      </dsp:nvSpPr>
      <dsp:spPr>
        <a:xfrm rot="5400000">
          <a:off x="4968621" y="-1927875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19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Integrate quantized Llama models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basic RAG functionality </a:t>
          </a:r>
          <a:endParaRPr kumimoji="0" lang="en-US" altLang="en-US" sz="19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3" y="184100"/>
        <a:ext cx="5118261" cy="945456"/>
      </dsp:txXfrm>
    </dsp:sp>
    <dsp:sp modelId="{FAFC9229-4421-4274-B1CA-5EAEC2700B6F}">
      <dsp:nvSpPr>
        <dsp:cNvPr id="0" name=""/>
        <dsp:cNvSpPr/>
      </dsp:nvSpPr>
      <dsp:spPr>
        <a:xfrm>
          <a:off x="0" y="1984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AI/ML Engineer</a:t>
          </a:r>
        </a:p>
      </dsp:txBody>
      <dsp:txXfrm>
        <a:off x="63934" y="65918"/>
        <a:ext cx="2779924" cy="1181819"/>
      </dsp:txXfrm>
    </dsp:sp>
    <dsp:sp modelId="{A3CE07BE-F715-4D48-B3CB-24A272EC3E7C}">
      <dsp:nvSpPr>
        <dsp:cNvPr id="0" name=""/>
        <dsp:cNvSpPr/>
      </dsp:nvSpPr>
      <dsp:spPr>
        <a:xfrm rot="5400000">
          <a:off x="4968621" y="-552704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Build LMS interface with React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Design dashboards and input forms </a:t>
          </a:r>
          <a:endParaRPr kumimoji="0" lang="en-US" altLang="en-US" sz="19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3" y="1559271"/>
        <a:ext cx="5118261" cy="945456"/>
      </dsp:txXfrm>
    </dsp:sp>
    <dsp:sp modelId="{20404C01-5C8F-43D7-BDDA-E0F472E88D3C}">
      <dsp:nvSpPr>
        <dsp:cNvPr id="0" name=""/>
        <dsp:cNvSpPr/>
      </dsp:nvSpPr>
      <dsp:spPr>
        <a:xfrm>
          <a:off x="0" y="1377156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Front-End Developer</a:t>
          </a:r>
        </a:p>
      </dsp:txBody>
      <dsp:txXfrm>
        <a:off x="63934" y="1441090"/>
        <a:ext cx="2779924" cy="1181819"/>
      </dsp:txXfrm>
    </dsp:sp>
    <dsp:sp modelId="{CBF8A4D2-7BB1-46CC-A85F-79354D608C82}">
      <dsp:nvSpPr>
        <dsp:cNvPr id="0" name=""/>
        <dsp:cNvSpPr/>
      </dsp:nvSpPr>
      <dsp:spPr>
        <a:xfrm rot="5400000">
          <a:off x="4968621" y="822467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19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Set up APIs and data storage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9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Manage user sessions and authentication </a:t>
          </a:r>
          <a:endParaRPr kumimoji="0" lang="en-US" altLang="en-US" sz="19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3" y="2934443"/>
        <a:ext cx="5118261" cy="945456"/>
      </dsp:txXfrm>
    </dsp:sp>
    <dsp:sp modelId="{B53EE537-3993-48BE-8E99-AB840CD12039}">
      <dsp:nvSpPr>
        <dsp:cNvPr id="0" name=""/>
        <dsp:cNvSpPr/>
      </dsp:nvSpPr>
      <dsp:spPr>
        <a:xfrm>
          <a:off x="0" y="2752328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Back-End Developer</a:t>
          </a:r>
        </a:p>
      </dsp:txBody>
      <dsp:txXfrm>
        <a:off x="63934" y="2816262"/>
        <a:ext cx="2779924" cy="1181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255C-1597-47D4-9768-34A47BEF766C}">
      <dsp:nvSpPr>
        <dsp:cNvPr id="0" name=""/>
        <dsp:cNvSpPr/>
      </dsp:nvSpPr>
      <dsp:spPr>
        <a:xfrm rot="5400000">
          <a:off x="4968621" y="-1927875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GitHub Student Pack for version control</a:t>
          </a:r>
        </a:p>
      </dsp:txBody>
      <dsp:txXfrm rot="-5400000">
        <a:off x="2907793" y="184100"/>
        <a:ext cx="5118261" cy="945456"/>
      </dsp:txXfrm>
    </dsp:sp>
    <dsp:sp modelId="{FAFC9229-4421-4274-B1CA-5EAEC2700B6F}">
      <dsp:nvSpPr>
        <dsp:cNvPr id="0" name=""/>
        <dsp:cNvSpPr/>
      </dsp:nvSpPr>
      <dsp:spPr>
        <a:xfrm>
          <a:off x="0" y="1984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Tools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34" y="65918"/>
        <a:ext cx="2779924" cy="1181819"/>
      </dsp:txXfrm>
    </dsp:sp>
    <dsp:sp modelId="{A3CE07BE-F715-4D48-B3CB-24A272EC3E7C}">
      <dsp:nvSpPr>
        <dsp:cNvPr id="0" name=""/>
        <dsp:cNvSpPr/>
      </dsp:nvSpPr>
      <dsp:spPr>
        <a:xfrm rot="5400000">
          <a:off x="4968621" y="-552704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 laptops for development and testing</a:t>
          </a:r>
          <a:endParaRPr kumimoji="0" lang="en-US" altLang="en-US" sz="20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3" y="1559271"/>
        <a:ext cx="5118261" cy="945456"/>
      </dsp:txXfrm>
    </dsp:sp>
    <dsp:sp modelId="{20404C01-5C8F-43D7-BDDA-E0F472E88D3C}">
      <dsp:nvSpPr>
        <dsp:cNvPr id="0" name=""/>
        <dsp:cNvSpPr/>
      </dsp:nvSpPr>
      <dsp:spPr>
        <a:xfrm>
          <a:off x="0" y="1377156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Environment</a:t>
          </a:r>
          <a:endParaRPr lang="en-US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934" y="1441090"/>
        <a:ext cx="2779924" cy="1181819"/>
      </dsp:txXfrm>
    </dsp:sp>
    <dsp:sp modelId="{CBF8A4D2-7BB1-46CC-A85F-79354D608C82}">
      <dsp:nvSpPr>
        <dsp:cNvPr id="0" name=""/>
        <dsp:cNvSpPr/>
      </dsp:nvSpPr>
      <dsp:spPr>
        <a:xfrm rot="5400000">
          <a:off x="4968621" y="822467"/>
          <a:ext cx="1047750" cy="5169408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Rely on open-source software to avoid costs</a:t>
          </a:r>
        </a:p>
      </dsp:txBody>
      <dsp:txXfrm rot="-5400000">
        <a:off x="2907793" y="2934443"/>
        <a:ext cx="5118261" cy="945456"/>
      </dsp:txXfrm>
    </dsp:sp>
    <dsp:sp modelId="{B53EE537-3993-48BE-8E99-AB840CD12039}">
      <dsp:nvSpPr>
        <dsp:cNvPr id="0" name=""/>
        <dsp:cNvSpPr/>
      </dsp:nvSpPr>
      <dsp:spPr>
        <a:xfrm>
          <a:off x="0" y="2752328"/>
          <a:ext cx="2907792" cy="1309687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Licenses </a:t>
          </a:r>
        </a:p>
      </dsp:txBody>
      <dsp:txXfrm>
        <a:off x="63934" y="2816262"/>
        <a:ext cx="2779924" cy="1181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9255C-1597-47D4-9768-34A47BEF766C}">
      <dsp:nvSpPr>
        <dsp:cNvPr id="0" name=""/>
        <dsp:cNvSpPr/>
      </dsp:nvSpPr>
      <dsp:spPr>
        <a:xfrm rot="5400000">
          <a:off x="4935680" y="-1887497"/>
          <a:ext cx="1113631" cy="516940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kumimoji="0" lang="en-US" altLang="en-US" sz="21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 further model fine-tuning needed after setup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kumimoji="0" lang="en-US" altLang="en-US" sz="21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Focus on demonstrating core AI capabilities </a:t>
          </a:r>
          <a:endParaRPr kumimoji="0" lang="en-US" altLang="en-US" sz="21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2" y="194754"/>
        <a:ext cx="5115045" cy="1004905"/>
      </dsp:txXfrm>
    </dsp:sp>
    <dsp:sp modelId="{FAFC9229-4421-4274-B1CA-5EAEC2700B6F}">
      <dsp:nvSpPr>
        <dsp:cNvPr id="0" name=""/>
        <dsp:cNvSpPr/>
      </dsp:nvSpPr>
      <dsp:spPr>
        <a:xfrm>
          <a:off x="0" y="1186"/>
          <a:ext cx="2907792" cy="13920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Maintenance</a:t>
          </a:r>
        </a:p>
      </dsp:txBody>
      <dsp:txXfrm>
        <a:off x="67954" y="69140"/>
        <a:ext cx="2771884" cy="1256131"/>
      </dsp:txXfrm>
    </dsp:sp>
    <dsp:sp modelId="{A3CE07BE-F715-4D48-B3CB-24A272EC3E7C}">
      <dsp:nvSpPr>
        <dsp:cNvPr id="0" name=""/>
        <dsp:cNvSpPr/>
      </dsp:nvSpPr>
      <dsp:spPr>
        <a:xfrm rot="5400000">
          <a:off x="4935680" y="-425856"/>
          <a:ext cx="1113631" cy="5169408"/>
        </a:xfrm>
        <a:prstGeom prst="round2Same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 basic data protection measures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Secure handling of student data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Theoretical compliance with privacy standards 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7792" y="1656395"/>
        <a:ext cx="5115045" cy="1004905"/>
      </dsp:txXfrm>
    </dsp:sp>
    <dsp:sp modelId="{20404C01-5C8F-43D7-BDDA-E0F472E88D3C}">
      <dsp:nvSpPr>
        <dsp:cNvPr id="0" name=""/>
        <dsp:cNvSpPr/>
      </dsp:nvSpPr>
      <dsp:spPr>
        <a:xfrm>
          <a:off x="0" y="1462827"/>
          <a:ext cx="2907792" cy="1392039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Privacy &amp; Security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954" y="1530781"/>
        <a:ext cx="2771884" cy="1256131"/>
      </dsp:txXfrm>
    </dsp:sp>
    <dsp:sp modelId="{CBF8A4D2-7BB1-46CC-A85F-79354D608C82}">
      <dsp:nvSpPr>
        <dsp:cNvPr id="0" name=""/>
        <dsp:cNvSpPr/>
      </dsp:nvSpPr>
      <dsp:spPr>
        <a:xfrm rot="5400000">
          <a:off x="4613159" y="1216261"/>
          <a:ext cx="1747944" cy="5164359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kumimoji="0" lang="en-US" altLang="en-US" sz="1800" b="1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Syncing: </a:t>
          </a: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Use a manual sync process instead of real-time syncing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kumimoji="0" lang="en-US" altLang="en-US" sz="1800" b="1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Support &amp; Training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Team-managed support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kumimoji="0" lang="en-US" altLang="en-US" sz="1800" b="0" i="0" u="none" strike="noStrike" kern="1200" cap="none" normalizeH="0" baseline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Keep the system intuitive and user-friendly</a:t>
          </a:r>
          <a:endParaRPr kumimoji="0" lang="en-US" altLang="en-US" sz="1800" b="0" i="0" u="none" strike="noStrike" kern="1200" cap="none" normalizeH="0" baseline="0" dirty="0">
            <a:ln/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kumimoji="0" lang="en-US" altLang="en-US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904952" y="3009796"/>
        <a:ext cx="5079031" cy="1577288"/>
      </dsp:txXfrm>
    </dsp:sp>
    <dsp:sp modelId="{B53EE537-3993-48BE-8E99-AB840CD12039}">
      <dsp:nvSpPr>
        <dsp:cNvPr id="0" name=""/>
        <dsp:cNvSpPr/>
      </dsp:nvSpPr>
      <dsp:spPr>
        <a:xfrm>
          <a:off x="0" y="3102421"/>
          <a:ext cx="2904952" cy="1392039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Challenges &amp; Solutions</a:t>
          </a:r>
        </a:p>
      </dsp:txBody>
      <dsp:txXfrm>
        <a:off x="67954" y="3170375"/>
        <a:ext cx="2769044" cy="12561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D17E3-7EBC-4B7C-A533-CABA25FC2C57}">
      <dsp:nvSpPr>
        <dsp:cNvPr id="0" name=""/>
        <dsp:cNvSpPr/>
      </dsp:nvSpPr>
      <dsp:spPr>
        <a:xfrm rot="16200000">
          <a:off x="-956010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156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SRS</a:t>
          </a:r>
        </a:p>
      </dsp:txBody>
      <dsp:txXfrm rot="5400000">
        <a:off x="1005" y="905192"/>
        <a:ext cx="2611933" cy="2715577"/>
      </dsp:txXfrm>
    </dsp:sp>
    <dsp:sp modelId="{59851152-8F78-41E4-83C8-89579EABB9FD}">
      <dsp:nvSpPr>
        <dsp:cNvPr id="0" name=""/>
        <dsp:cNvSpPr/>
      </dsp:nvSpPr>
      <dsp:spPr>
        <a:xfrm rot="16200000">
          <a:off x="1851818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156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SDS</a:t>
          </a:r>
        </a:p>
      </dsp:txBody>
      <dsp:txXfrm rot="5400000">
        <a:off x="2808833" y="905192"/>
        <a:ext cx="2611933" cy="2715577"/>
      </dsp:txXfrm>
    </dsp:sp>
    <dsp:sp modelId="{BFD84C83-1657-4DE3-828D-9A9767CE65B1}">
      <dsp:nvSpPr>
        <dsp:cNvPr id="0" name=""/>
        <dsp:cNvSpPr/>
      </dsp:nvSpPr>
      <dsp:spPr>
        <a:xfrm rot="16200000">
          <a:off x="4659647" y="957014"/>
          <a:ext cx="4525963" cy="2611933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4156" bIns="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 rot="5400000">
        <a:off x="5616662" y="905192"/>
        <a:ext cx="2611933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9651"/>
            <a:ext cx="7917766" cy="1585649"/>
          </a:xfrm>
          <a:ln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</a:t>
            </a:r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870" y="3384550"/>
            <a:ext cx="64008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-7034" y="461557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and Feasibility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DD45-AA35-66B9-69CB-5B4B588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4: Standard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6530-4393-E48B-07DC-57A338F8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and Schedule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AI-Assisted Grading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Grading Adjustments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Provision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Rubric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Low-Score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 Publishing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8994-0B73-774A-BD56-8D0282A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4768-9926-38FB-5923-B7E3206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5: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AB92-A6F6-3656-566E-B1C8B1E5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Knowledge Gap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 Performance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 Performance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Behavioral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Improvement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Exportable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Content Effectiveness Scoring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FEFC8-09CE-6277-1320-25C06E2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3AB5-1848-8219-09F7-6C58729F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52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6: Operational Tasks (Attendance)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391-285F-68B9-6CB6-66F7D889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 Attendance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Attendance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Daily and Monthly Attendance 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0932-4025-C93C-A7A0-9FC3B526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AE2227-A20D-DEA6-C6B5-6D5302942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77456"/>
              </p:ext>
            </p:extLst>
          </p:nvPr>
        </p:nvGraphicFramePr>
        <p:xfrm>
          <a:off x="457200" y="1290955"/>
          <a:ext cx="8229600" cy="551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4346981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001784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and Technologies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Area/Function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Tool/Technology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5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79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with Express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19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Atlas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0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and Machine Learning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Llama.cpp / Ollama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46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01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Development Environment (IDE)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69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Design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41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and Collaboration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Notion, Google Meet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3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and Deployment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Heroku or Render (Free Tier)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18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Languages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(ES6+),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1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Markup and Styling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HTML5, CSS3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95337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73B0FA-E4CF-7333-441D-9819CBD1E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95226"/>
              </p:ext>
            </p:extLst>
          </p:nvPr>
        </p:nvGraphicFramePr>
        <p:xfrm>
          <a:off x="304800" y="2336800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F2755-4DA8-2F25-35F8-04E427DA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7CEC-B6FA-FD34-097A-1A005ED5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98C0-489C-EB17-5EBE-CB0E72E3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Technical feasibility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432-7C36-DE29-4317-69951E06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B46D63-0AE9-C224-FDD7-44AFB5735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413984"/>
              </p:ext>
            </p:extLst>
          </p:nvPr>
        </p:nvGraphicFramePr>
        <p:xfrm>
          <a:off x="304800" y="2270958"/>
          <a:ext cx="8610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85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13EA4-C65B-C878-6E92-2B65415C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8D32-1AE5-032A-DFFD-17EBCC5F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DDAE-86D3-9022-960D-465803C49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Financial Feasibility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18731-7262-3FC9-A6FC-C93432BA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2FBAC1-DB36-BA29-D26F-F4A6F4D4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21188"/>
              </p:ext>
            </p:extLst>
          </p:nvPr>
        </p:nvGraphicFramePr>
        <p:xfrm>
          <a:off x="457200" y="1826919"/>
          <a:ext cx="8229600" cy="45212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3364">
                  <a:extLst>
                    <a:ext uri="{9D8B030D-6E8A-4147-A177-3AD203B41FA5}">
                      <a16:colId xmlns:a16="http://schemas.microsoft.com/office/drawing/2014/main" val="3723636459"/>
                    </a:ext>
                  </a:extLst>
                </a:gridCol>
                <a:gridCol w="6046236">
                  <a:extLst>
                    <a:ext uri="{9D8B030D-6E8A-4147-A177-3AD203B41FA5}">
                      <a16:colId xmlns:a16="http://schemas.microsoft.com/office/drawing/2014/main" val="198793898"/>
                    </a:ext>
                  </a:extLst>
                </a:gridCol>
              </a:tblGrid>
              <a:tr h="79881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Resources Utilized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83704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61710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50581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Integration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Llama.cpp/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Ollama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61809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Atlas Free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43769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testing by the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20455"/>
                  </a:ext>
                </a:extLst>
              </a:tr>
              <a:tr h="59274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Free-tier options like Heroku or Render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24093"/>
                  </a:ext>
                </a:extLst>
              </a:tr>
              <a:tr h="497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internally by the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9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FFAF-B311-C8B4-F190-A3E89940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E044-2DA4-7BB4-5FCA-C72CBF99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780"/>
            <a:ext cx="8229600" cy="452596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Resource feasibility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(Team of 3)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E88DD-0C81-8D81-5B5D-EFB8877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A37F63-C723-1B91-226C-ABC0ABEA2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707872"/>
              </p:ext>
            </p:extLst>
          </p:nvPr>
        </p:nvGraphicFramePr>
        <p:xfrm>
          <a:off x="609600" y="21336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5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26BC5-169A-8A26-003B-C29D31D4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33C-AA51-2051-7083-104044DB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780"/>
            <a:ext cx="8229600" cy="4525963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Resource feasibility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Resources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9D9D-0E78-5525-2C67-8B051F29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B4B7CD9-1DF4-31C2-C082-9BE33F698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658933"/>
              </p:ext>
            </p:extLst>
          </p:nvPr>
        </p:nvGraphicFramePr>
        <p:xfrm>
          <a:off x="609600" y="2133600"/>
          <a:ext cx="8077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7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304F-B4C4-9601-CA27-A867AAAAC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F8DF-3258-845E-611B-13133497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780"/>
            <a:ext cx="8229600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Operational Feasibility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8ED22-C890-B61B-7239-801CC218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81E68DF-73AB-7703-116A-D0538EF00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310617"/>
              </p:ext>
            </p:extLst>
          </p:nvPr>
        </p:nvGraphicFramePr>
        <p:xfrm>
          <a:off x="609600" y="1524000"/>
          <a:ext cx="80772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4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 (Technical, Financial, Resource, Operational)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(Tasks for 1st Iteration)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B002135-B234-E205-48AE-A50456E8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1"/>
            <a:ext cx="8229600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E7597E-3905-0ECA-57C4-A7E4F9C7A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49891"/>
              </p:ext>
            </p:extLst>
          </p:nvPr>
        </p:nvGraphicFramePr>
        <p:xfrm>
          <a:off x="457200" y="18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849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A0A-D1F5-0A4D-5770-A14BA5BC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4BFD-B6C7-1B12-E182-2BA682E5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491F0C-6314-6D0B-9783-B51C75255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364523"/>
              </p:ext>
            </p:extLst>
          </p:nvPr>
        </p:nvGraphicFramePr>
        <p:xfrm>
          <a:off x="914400" y="1618573"/>
          <a:ext cx="73152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7D1-3473-8488-EA2A-1DFFBBFA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A5C928-DF3C-FC47-94EF-67C661E8F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88374"/>
              </p:ext>
            </p:extLst>
          </p:nvPr>
        </p:nvGraphicFramePr>
        <p:xfrm>
          <a:off x="457200" y="1295400"/>
          <a:ext cx="8229600" cy="528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32CBE-A1BD-A1CC-CCFB-6370D2B4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96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DA9FDD5-3FF8-C878-A4EB-CA1508973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0529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D0FE-6B47-D585-8A7D-2F1F0FFF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1: Content 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06FA-89F4-3233-F79C-0B8DF398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119CF-FFC1-37FF-D0CD-DCC11458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Lecture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AI-Generated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and Publish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Multimedia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Note-Taking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Edit and Update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4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8BC-44CD-E0CC-31E4-334CEA2C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 2: Content Recommendation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56AD-4CE8-8808-3F95-C975C852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Resource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Weakness Area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Learning Pathway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Teacher Insight Dashboard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26A58-FDC6-92E1-867F-E3E241FA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F039-A134-69F5-434D-B7B1B977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3: Self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85F3-DEFD-E80C-E9F5-E3E80D42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Customizable Quizzes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Progress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Incorrect Answers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0554-5028-DC82-34A5-542AC1DB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782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AI-Assisted Learning Management System</vt:lpstr>
      <vt:lpstr>Agenda of the Presentation</vt:lpstr>
      <vt:lpstr>Motivation</vt:lpstr>
      <vt:lpstr>Brief Introduction</vt:lpstr>
      <vt:lpstr>Scope</vt:lpstr>
      <vt:lpstr>Functionalities</vt:lpstr>
      <vt:lpstr>Module 1: Content Generation</vt:lpstr>
      <vt:lpstr>Module 2: Content Recommendation </vt:lpstr>
      <vt:lpstr>Module 3: Self Evaluation</vt:lpstr>
      <vt:lpstr>Module 4: Standard Evaluation</vt:lpstr>
      <vt:lpstr>Module 5: Analytics</vt:lpstr>
      <vt:lpstr>Module 6: Operational Tasks (Attendance) </vt:lpstr>
      <vt:lpstr>Proposed Tools/Platform</vt:lpstr>
      <vt:lpstr>Feasibility </vt:lpstr>
      <vt:lpstr>Feasibility </vt:lpstr>
      <vt:lpstr>Feasibility </vt:lpstr>
      <vt:lpstr>PowerPoint Presentation</vt:lpstr>
      <vt:lpstr>PowerPoint Presentation</vt:lpstr>
      <vt:lpstr>PowerPoint Presentation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Arfah Ali</cp:lastModifiedBy>
  <cp:revision>65</cp:revision>
  <dcterms:created xsi:type="dcterms:W3CDTF">2013-09-23T09:08:15Z</dcterms:created>
  <dcterms:modified xsi:type="dcterms:W3CDTF">2024-11-07T21:22:47Z</dcterms:modified>
</cp:coreProperties>
</file>