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10175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8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Name : Registration Number</a:t>
            </a:r>
            <a:endParaRPr/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8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Supervisor-name: 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371600" y="5791200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COMSATS University Islamabad, Abbottabad</a:t>
            </a:r>
            <a:endParaRPr sz="2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CD377A-CB27-4CFB-980E-6448201D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01" y="5378572"/>
            <a:ext cx="1486032" cy="14794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DFD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(Structural Approach)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443309" y="492194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 Diagram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Block Diagram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665320" y="553750"/>
            <a:ext cx="80214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chart/ pseudo code/ Algorithm</a:t>
            </a:r>
            <a:r>
              <a:rPr lang="en-US"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3277415" y="553750"/>
            <a:ext cx="290913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Gantt Chart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533400" y="381000"/>
            <a:ext cx="81534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of Thesis Report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381000" y="1905000"/>
            <a:ext cx="85205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Enlist your progress, chapters completed and topics covered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443309" y="584527"/>
            <a:ext cx="816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</a:t>
            </a:r>
            <a:r>
              <a:rPr lang="en-US" sz="3200" b="1"/>
              <a:t>60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Project Implementation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189089" y="1550855"/>
            <a:ext cx="85116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Introduction</a:t>
            </a:r>
            <a:b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Scope</a:t>
            </a:r>
            <a:b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Diagram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E-R Diagram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(4:3)</PresentationFormat>
  <Paragraphs>39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Tahoma</vt:lpstr>
      <vt:lpstr>Arial</vt:lpstr>
      <vt:lpstr>Office Theme</vt:lpstr>
      <vt:lpstr>Project Title</vt:lpstr>
      <vt:lpstr>Agenda</vt:lpstr>
      <vt:lpstr>Project Introduction </vt:lpstr>
      <vt:lpstr>Project Scope </vt:lpstr>
      <vt:lpstr>Functional Requirements</vt:lpstr>
      <vt:lpstr>Non-Functional Requirements</vt:lpstr>
      <vt:lpstr>Activity Diagram</vt:lpstr>
      <vt:lpstr>Class Diagram</vt:lpstr>
      <vt:lpstr>E-R Diagram</vt:lpstr>
      <vt:lpstr>DFD (Structural Approach)</vt:lpstr>
      <vt:lpstr>Use Cases Diagram</vt:lpstr>
      <vt:lpstr>System Block Diagram</vt:lpstr>
      <vt:lpstr>Test Cases</vt:lpstr>
      <vt:lpstr>Flow chart/ pseudo code/ Algorithm </vt:lpstr>
      <vt:lpstr>Gantt Chart</vt:lpstr>
      <vt:lpstr>PowerPoint Presentation</vt:lpstr>
      <vt:lpstr>Summary of 60% Project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Sardar Alam</cp:lastModifiedBy>
  <cp:revision>1</cp:revision>
  <dcterms:modified xsi:type="dcterms:W3CDTF">2020-07-04T11:27:38Z</dcterms:modified>
</cp:coreProperties>
</file>