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2" r:id="rId13"/>
    <p:sldId id="270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0175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Name : Registration Number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Supervisor-name: 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71600" y="57912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8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lang="en-US" sz="2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COMSATS University Islamabad, Abbottabad</a:t>
            </a:r>
            <a:endParaRPr sz="2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CD377A-CB27-4CFB-980E-6448201DC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" y="5378572"/>
            <a:ext cx="1486032" cy="1479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443309" y="492194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Block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43309" y="584527"/>
            <a:ext cx="81672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3</a:t>
            </a:r>
            <a:r>
              <a:rPr lang="en-US" sz="3200" b="1" dirty="0"/>
              <a:t>0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Project Implementation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189089" y="1550855"/>
            <a:ext cx="851160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277415" y="553750"/>
            <a:ext cx="290913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Scope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 Requirements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E-R Diagram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DFD </a:t>
            </a: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(Structural Approach)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On-screen Show (4:3)</PresentationFormat>
  <Paragraphs>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Tahoma</vt:lpstr>
      <vt:lpstr>Calibri</vt:lpstr>
      <vt:lpstr>Arial</vt:lpstr>
      <vt:lpstr>Office Theme</vt:lpstr>
      <vt:lpstr>Project Title</vt:lpstr>
      <vt:lpstr>Agenda</vt:lpstr>
      <vt:lpstr>Project Introduction </vt:lpstr>
      <vt:lpstr>Project Scope </vt:lpstr>
      <vt:lpstr>Functional Requirements</vt:lpstr>
      <vt:lpstr>Non-Functional Requirements</vt:lpstr>
      <vt:lpstr>Class Diagram</vt:lpstr>
      <vt:lpstr>E-R Diagram</vt:lpstr>
      <vt:lpstr>DFD (Structural Approach)</vt:lpstr>
      <vt:lpstr>Use Cases Diagram</vt:lpstr>
      <vt:lpstr>System Block Diagram</vt:lpstr>
      <vt:lpstr>Summary of 30% Project Implementation</vt:lpstr>
      <vt:lpstr>Gantt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Sardar Alam</cp:lastModifiedBy>
  <cp:revision>2</cp:revision>
  <dcterms:modified xsi:type="dcterms:W3CDTF">2020-10-19T08:37:17Z</dcterms:modified>
</cp:coreProperties>
</file>