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6B37-9E7C-4699-A89E-72EE4B291650}" type="datetimeFigureOut">
              <a:rPr lang="en-US" smtClean="0"/>
              <a:pPr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E787-E5F2-40C5-9D43-E7EAF8E51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89F-69BA-45D8-85C1-789124DFB921}" type="datetime1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30-9FBF-4C58-837A-230882702FD4}" type="datetime1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8442-52C5-4632-BA82-04F7AD4C9B34}" type="datetime1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3749-7540-4838-B5FB-EDC40CB84DB0}" type="datetime1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085-18D1-4091-8AD3-81F140965EFC}" type="datetime1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35F7-97F8-4D2E-B83D-158766068E0A}" type="datetime1">
              <a:rPr lang="en-US" smtClean="0"/>
              <a:pPr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FADE-B1F7-484F-89D9-3E148D53B52B}" type="datetime1">
              <a:rPr lang="en-US" smtClean="0"/>
              <a:pPr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78E-9541-4F7D-BD6F-302448FBBB81}" type="datetime1">
              <a:rPr lang="en-US" smtClean="0"/>
              <a:pPr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370F-658E-452B-A4D5-DB4240E0AF51}" type="datetime1">
              <a:rPr lang="en-US" smtClean="0"/>
              <a:pPr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E6F0-0C4F-4052-A284-495110A822E2}" type="datetime1">
              <a:rPr lang="en-US" smtClean="0"/>
              <a:pPr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22A7-5E39-4CEE-A6B3-52DA5303DD53}" type="datetime1">
              <a:rPr lang="en-US" smtClean="0"/>
              <a:pPr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88C4-8F03-4988-A683-AFCBDCFC6ED7}" type="datetime1">
              <a:rPr lang="en-US" smtClean="0"/>
              <a:pPr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 Registration #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Supervisor-name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73" y="5791200"/>
            <a:ext cx="996315" cy="996315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371600" y="5791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aseline="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 University Islamabad</a:t>
            </a:r>
            <a:r>
              <a:rPr lang="en-US" sz="22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Abbottabad Campus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-7034" y="461557"/>
            <a:ext cx="861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Proposal and Feasibility Presentation Template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feasibility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Gantt Chart (using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OpenProj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OpenProject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[https://www.openproject.org/])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for 1st Iteration (or 30%)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will be completed as per Gantt Chart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16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Utilitarian Aspect and Motivation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“What to do” and explicitly mention “what not to do”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Tools/Platform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feasibility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115</Words>
  <Application>Microsoft Office PowerPoint</Application>
  <PresentationFormat>On-screen Show (4:3)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Project Title:</vt:lpstr>
      <vt:lpstr>Agenda of the Presentation</vt:lpstr>
      <vt:lpstr>Motivation</vt:lpstr>
      <vt:lpstr>Brief Introduction</vt:lpstr>
      <vt:lpstr>Scope</vt:lpstr>
      <vt:lpstr>Functionalities</vt:lpstr>
      <vt:lpstr>Proposed Tools/Platform</vt:lpstr>
      <vt:lpstr>Feasibility </vt:lpstr>
      <vt:lpstr>Feasibility </vt:lpstr>
      <vt:lpstr>Feasibility </vt:lpstr>
      <vt:lpstr>Feasibility </vt:lpstr>
      <vt:lpstr>Schedule </vt:lpstr>
      <vt:lpstr>Tasks for 1st Iteration (or 30%)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USER</dc:creator>
  <cp:lastModifiedBy>Master Allied</cp:lastModifiedBy>
  <cp:revision>16</cp:revision>
  <dcterms:created xsi:type="dcterms:W3CDTF">2013-09-23T09:08:15Z</dcterms:created>
  <dcterms:modified xsi:type="dcterms:W3CDTF">2019-04-03T07:39:57Z</dcterms:modified>
</cp:coreProperties>
</file>