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3" r:id="rId2"/>
    <p:sldId id="257" r:id="rId3"/>
    <p:sldId id="274" r:id="rId4"/>
    <p:sldId id="286" r:id="rId5"/>
    <p:sldId id="287" r:id="rId6"/>
    <p:sldId id="288" r:id="rId7"/>
    <p:sldId id="285" r:id="rId8"/>
    <p:sldId id="289" r:id="rId9"/>
    <p:sldId id="290" r:id="rId10"/>
    <p:sldId id="264" r:id="rId11"/>
    <p:sldId id="265" r:id="rId12"/>
    <p:sldId id="267" r:id="rId13"/>
    <p:sldId id="272" r:id="rId14"/>
    <p:sldId id="270" r:id="rId15"/>
    <p:sldId id="278" r:id="rId16"/>
    <p:sldId id="268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A7E65-7537-4E72-B71F-1EBEC9785B9C}" type="doc">
      <dgm:prSet loTypeId="urn:microsoft.com/office/officeart/2005/8/layout/hList1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EB73CB-822A-4EE1-969F-1A13D72443D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Doing?</a:t>
          </a:r>
        </a:p>
      </dgm:t>
    </dgm:pt>
    <dgm:pt modelId="{5DAF788B-0702-43F8-BA94-64BD7E6FF1B9}" type="parTrans" cxnId="{C0BFF9B0-E710-4331-83FD-5742505C60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8563F5-C230-4829-B9E4-369D99D25D29}" type="sibTrans" cxnId="{C0BFF9B0-E710-4331-83FD-5742505C60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F254C2-B1EE-45D5-8EF2-BBFEBDE358B4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Features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51FD63-7EF8-4456-A570-A73E38950EBF}" type="parTrans" cxnId="{30B85B98-CEC9-42C7-ABD3-DFA5675A21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B8F2A-6AA0-49B8-A11B-69B83D8C7140}" type="sibTrans" cxnId="{30B85B98-CEC9-42C7-ABD3-DFA5675A21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41124E-7FB5-40F6-9664-3A0EEF49422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not Doing?</a:t>
          </a:r>
        </a:p>
      </dgm:t>
    </dgm:pt>
    <dgm:pt modelId="{2698D873-4AC0-48EE-AAC4-687C21F28DEB}" type="parTrans" cxnId="{85B99E84-D62E-4D1E-A427-638B3C5DBE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2F9D3-39F5-4A1C-B524-4FA3BB3B06EE}" type="sibTrans" cxnId="{85B99E84-D62E-4D1E-A427-638B3C5DBE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549DCB-3733-4107-9E0C-7C574BAD3CD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</a:t>
          </a:r>
        </a:p>
      </dgm:t>
    </dgm:pt>
    <dgm:pt modelId="{BF324B29-739E-4C8D-830C-FBB00169467E}" type="parTrans" cxnId="{881811C0-254A-4343-AF81-F29C92AED6A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19FFD9-2FCD-4BF8-ABF2-AE6C9DAB53A8}" type="sibTrans" cxnId="{881811C0-254A-4343-AF81-F29C92AED6A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6CB50-B88D-4D75-8D9B-B32B4E81A00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Content Recommendations</a:t>
          </a:r>
        </a:p>
      </dgm:t>
    </dgm:pt>
    <dgm:pt modelId="{799DCC8C-57EB-409C-B840-86AD4B3F9310}" type="parTrans" cxnId="{5E6780E0-C4B8-4602-B6B6-B98766B1B1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2D163A-8219-4D78-A1C1-3835F26FA540}" type="sibTrans" cxnId="{5E6780E0-C4B8-4602-B6B6-B98766B1B1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25E7A-2955-46F2-9B99-ED1E28FA48D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AI-Driven Evaluation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9F293C-05DD-4F31-ABCB-CC87C140454C}" type="parTrans" cxnId="{E39F0C15-AA7B-4BAC-B6DA-D38974DA6C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FE564-6100-48D2-ACEB-ADACF7935495}" type="sibTrans" cxnId="{E39F0C15-AA7B-4BAC-B6DA-D38974DA6C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7D8A66-EBAA-4890-B4E8-339905D74E3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</dgm:t>
    </dgm:pt>
    <dgm:pt modelId="{B22E6CB5-87FA-4DAD-9340-9C6635273119}" type="parTrans" cxnId="{16966695-6409-4F06-83C1-600C16F6F0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C425DD-4841-448D-B698-1BD70F7EACC0}" type="sibTrans" cxnId="{16966695-6409-4F06-83C1-600C16F6F0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1C2894-C092-4BAA-922A-D59129BA91A5}">
      <dgm:prSet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Excluded Features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B7A37-48A5-45C9-9305-4E104A33958B}" type="parTrans" cxnId="{9B983491-5BFE-4D86-8E2F-C89FEDA141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851809-6B24-4BDF-A646-5183EAD31E94}" type="sibTrans" cxnId="{9B983491-5BFE-4D86-8E2F-C89FEDA141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45C920-EC6A-4D3E-867F-419FD8A154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Diaries</a:t>
          </a:r>
        </a:p>
      </dgm:t>
    </dgm:pt>
    <dgm:pt modelId="{E0B8B174-4931-48E0-9CFD-9A815A004003}" type="parTrans" cxnId="{04002571-137B-404E-8891-5AE11D761E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EE5F02-AA4F-48A6-A776-DE951BEC44A4}" type="sibTrans" cxnId="{04002571-137B-404E-8891-5AE11D761E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212914-FF60-4725-8B38-0A914ACCB4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Real-Time Communication</a:t>
          </a:r>
        </a:p>
      </dgm:t>
    </dgm:pt>
    <dgm:pt modelId="{121F2FB4-9EBB-4352-A695-17DA304377F2}" type="parTrans" cxnId="{6C4CF143-120A-4F58-A600-18F6D9F88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EFBD04-6D22-438B-919F-00103866EFD3}" type="sibTrans" cxnId="{6C4CF143-120A-4F58-A600-18F6D9F88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0300B-D8A0-4C74-BF03-743B41C3650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Parent Engagement</a:t>
          </a:r>
        </a:p>
      </dgm:t>
    </dgm:pt>
    <dgm:pt modelId="{0719B0B8-6C00-4925-8E68-D4B7D03801B1}" type="parTrans" cxnId="{78DC8570-9B7D-4741-9FA8-B28C9A911A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AF7882-EC69-48C8-9C74-63A340FA2D3F}" type="sibTrans" cxnId="{78DC8570-9B7D-4741-9FA8-B28C9A911A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0E376-D80A-4612-AADE-C23D6CFFE47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attendance</a:t>
          </a:r>
        </a:p>
      </dgm:t>
    </dgm:pt>
    <dgm:pt modelId="{F5AB9C0E-2E21-4B88-BD78-8FD513C8B9D8}" type="parTrans" cxnId="{DC0A3508-9927-4A57-A992-273FD10599FA}">
      <dgm:prSet/>
      <dgm:spPr/>
      <dgm:t>
        <a:bodyPr/>
        <a:lstStyle/>
        <a:p>
          <a:endParaRPr lang="en-US"/>
        </a:p>
      </dgm:t>
    </dgm:pt>
    <dgm:pt modelId="{A7D91A96-C6B9-43BE-9F68-943D0B90DAC3}" type="sibTrans" cxnId="{DC0A3508-9927-4A57-A992-273FD10599FA}">
      <dgm:prSet/>
      <dgm:spPr/>
      <dgm:t>
        <a:bodyPr/>
        <a:lstStyle/>
        <a:p>
          <a:endParaRPr lang="en-US"/>
        </a:p>
      </dgm:t>
    </dgm:pt>
    <dgm:pt modelId="{3C000CC2-76E2-4671-A9D3-8147B37E52F5}" type="pres">
      <dgm:prSet presAssocID="{CC9A7E65-7537-4E72-B71F-1EBEC9785B9C}" presName="Name0" presStyleCnt="0">
        <dgm:presLayoutVars>
          <dgm:dir/>
          <dgm:animLvl val="lvl"/>
          <dgm:resizeHandles val="exact"/>
        </dgm:presLayoutVars>
      </dgm:prSet>
      <dgm:spPr/>
    </dgm:pt>
    <dgm:pt modelId="{C50E0743-EEDE-445C-91F3-CE8050F37D81}" type="pres">
      <dgm:prSet presAssocID="{BBEB73CB-822A-4EE1-969F-1A13D72443D4}" presName="composite" presStyleCnt="0"/>
      <dgm:spPr/>
    </dgm:pt>
    <dgm:pt modelId="{8F914410-D11B-4FFF-9882-83096E704F71}" type="pres">
      <dgm:prSet presAssocID="{BBEB73CB-822A-4EE1-969F-1A13D72443D4}" presName="parTx" presStyleLbl="alignNode1" presStyleIdx="0" presStyleCnt="2" custScaleY="80023" custLinFactNeighborX="96" custLinFactNeighborY="-59342">
        <dgm:presLayoutVars>
          <dgm:chMax val="0"/>
          <dgm:chPref val="0"/>
          <dgm:bulletEnabled val="1"/>
        </dgm:presLayoutVars>
      </dgm:prSet>
      <dgm:spPr/>
    </dgm:pt>
    <dgm:pt modelId="{F63B6E17-5CEB-48EE-84B3-3D074ACB2B39}" type="pres">
      <dgm:prSet presAssocID="{BBEB73CB-822A-4EE1-969F-1A13D72443D4}" presName="desTx" presStyleLbl="alignAccFollowNode1" presStyleIdx="0" presStyleCnt="2" custScaleY="100000" custLinFactNeighborX="649" custLinFactNeighborY="-2246">
        <dgm:presLayoutVars>
          <dgm:bulletEnabled val="1"/>
        </dgm:presLayoutVars>
      </dgm:prSet>
      <dgm:spPr/>
    </dgm:pt>
    <dgm:pt modelId="{853C44B4-3AC4-447A-9DF3-7765EB79FD4F}" type="pres">
      <dgm:prSet presAssocID="{E98563F5-C230-4829-B9E4-369D99D25D29}" presName="space" presStyleCnt="0"/>
      <dgm:spPr/>
    </dgm:pt>
    <dgm:pt modelId="{5A731C74-2FAE-4474-B6C7-DC4CFF05A203}" type="pres">
      <dgm:prSet presAssocID="{2A41124E-7FB5-40F6-9664-3A0EEF494227}" presName="composite" presStyleCnt="0"/>
      <dgm:spPr/>
    </dgm:pt>
    <dgm:pt modelId="{64A031A9-5F87-4357-8197-C2BFB2597292}" type="pres">
      <dgm:prSet presAssocID="{2A41124E-7FB5-40F6-9664-3A0EEF494227}" presName="parTx" presStyleLbl="alignNode1" presStyleIdx="1" presStyleCnt="2" custScaleY="80023" custLinFactNeighborX="-5481" custLinFactNeighborY="-58753">
        <dgm:presLayoutVars>
          <dgm:chMax val="0"/>
          <dgm:chPref val="0"/>
          <dgm:bulletEnabled val="1"/>
        </dgm:presLayoutVars>
      </dgm:prSet>
      <dgm:spPr/>
    </dgm:pt>
    <dgm:pt modelId="{74030643-7C5D-49FB-BF1A-219439F79B01}" type="pres">
      <dgm:prSet presAssocID="{2A41124E-7FB5-40F6-9664-3A0EEF494227}" presName="desTx" presStyleLbl="alignAccFollowNode1" presStyleIdx="1" presStyleCnt="2" custScaleY="100000" custLinFactNeighborX="-5481" custLinFactNeighborY="-4060">
        <dgm:presLayoutVars>
          <dgm:bulletEnabled val="1"/>
        </dgm:presLayoutVars>
      </dgm:prSet>
      <dgm:spPr/>
    </dgm:pt>
  </dgm:ptLst>
  <dgm:cxnLst>
    <dgm:cxn modelId="{DC0A3508-9927-4A57-A992-273FD10599FA}" srcId="{2A41124E-7FB5-40F6-9664-3A0EEF494227}" destId="{2D60E376-D80A-4612-AADE-C23D6CFFE47C}" srcOrd="4" destOrd="0" parTransId="{F5AB9C0E-2E21-4B88-BD78-8FD513C8B9D8}" sibTransId="{A7D91A96-C6B9-43BE-9F68-943D0B90DAC3}"/>
    <dgm:cxn modelId="{F9BF3F14-E6F2-42EE-AF6C-C1244966CBDF}" type="presOf" srcId="{1F45C920-EC6A-4D3E-867F-419FD8A15477}" destId="{74030643-7C5D-49FB-BF1A-219439F79B01}" srcOrd="0" destOrd="1" presId="urn:microsoft.com/office/officeart/2005/8/layout/hList1"/>
    <dgm:cxn modelId="{E39F0C15-AA7B-4BAC-B6DA-D38974DA6C17}" srcId="{BBEB73CB-822A-4EE1-969F-1A13D72443D4}" destId="{94425E7A-2955-46F2-9B99-ED1E28FA48D2}" srcOrd="3" destOrd="0" parTransId="{789F293C-05DD-4F31-ABCB-CC87C140454C}" sibTransId="{B20FE564-6100-48D2-ACEB-ADACF7935495}"/>
    <dgm:cxn modelId="{CFAA582F-B40E-4697-BAF4-0FCF79365C5A}" type="presOf" srcId="{E21C2894-C092-4BAA-922A-D59129BA91A5}" destId="{74030643-7C5D-49FB-BF1A-219439F79B01}" srcOrd="0" destOrd="0" presId="urn:microsoft.com/office/officeart/2005/8/layout/hList1"/>
    <dgm:cxn modelId="{5C26C535-5DBF-47C3-81CF-1583836FFAA9}" type="presOf" srcId="{2A41124E-7FB5-40F6-9664-3A0EEF494227}" destId="{64A031A9-5F87-4357-8197-C2BFB2597292}" srcOrd="0" destOrd="0" presId="urn:microsoft.com/office/officeart/2005/8/layout/hList1"/>
    <dgm:cxn modelId="{6C4CF143-120A-4F58-A600-18F6D9F8822F}" srcId="{2A41124E-7FB5-40F6-9664-3A0EEF494227}" destId="{4A212914-FF60-4725-8B38-0A914ACCB496}" srcOrd="2" destOrd="0" parTransId="{121F2FB4-9EBB-4352-A695-17DA304377F2}" sibTransId="{6FEFBD04-6D22-438B-919F-00103866EFD3}"/>
    <dgm:cxn modelId="{78DC8570-9B7D-4741-9FA8-B28C9A911AC5}" srcId="{2A41124E-7FB5-40F6-9664-3A0EEF494227}" destId="{62B0300B-D8A0-4C74-BF03-743B41C3650A}" srcOrd="3" destOrd="0" parTransId="{0719B0B8-6C00-4925-8E68-D4B7D03801B1}" sibTransId="{7DAF7882-EC69-48C8-9C74-63A340FA2D3F}"/>
    <dgm:cxn modelId="{04002571-137B-404E-8891-5AE11D761E02}" srcId="{2A41124E-7FB5-40F6-9664-3A0EEF494227}" destId="{1F45C920-EC6A-4D3E-867F-419FD8A15477}" srcOrd="1" destOrd="0" parTransId="{E0B8B174-4931-48E0-9CFD-9A815A004003}" sibTransId="{76EE5F02-AA4F-48A6-A776-DE951BEC44A4}"/>
    <dgm:cxn modelId="{02993E7C-0D8B-45C0-8FCA-1F3423EB54A8}" type="presOf" srcId="{4A212914-FF60-4725-8B38-0A914ACCB496}" destId="{74030643-7C5D-49FB-BF1A-219439F79B01}" srcOrd="0" destOrd="2" presId="urn:microsoft.com/office/officeart/2005/8/layout/hList1"/>
    <dgm:cxn modelId="{508DBC83-5A02-4393-9598-EF5459D9663D}" type="presOf" srcId="{E2F254C2-B1EE-45D5-8EF2-BBFEBDE358B4}" destId="{F63B6E17-5CEB-48EE-84B3-3D074ACB2B39}" srcOrd="0" destOrd="0" presId="urn:microsoft.com/office/officeart/2005/8/layout/hList1"/>
    <dgm:cxn modelId="{85B99E84-D62E-4D1E-A427-638B3C5DBE10}" srcId="{CC9A7E65-7537-4E72-B71F-1EBEC9785B9C}" destId="{2A41124E-7FB5-40F6-9664-3A0EEF494227}" srcOrd="1" destOrd="0" parTransId="{2698D873-4AC0-48EE-AAC4-687C21F28DEB}" sibTransId="{5CE2F9D3-39F5-4A1C-B524-4FA3BB3B06EE}"/>
    <dgm:cxn modelId="{759AC48D-CF84-47CA-9B23-64866C91C92D}" type="presOf" srcId="{62B0300B-D8A0-4C74-BF03-743B41C3650A}" destId="{74030643-7C5D-49FB-BF1A-219439F79B01}" srcOrd="0" destOrd="3" presId="urn:microsoft.com/office/officeart/2005/8/layout/hList1"/>
    <dgm:cxn modelId="{A0866A8E-4D2A-4998-BB15-BB048E17064A}" type="presOf" srcId="{2776CB50-B88D-4D75-8D9B-B32B4E81A006}" destId="{F63B6E17-5CEB-48EE-84B3-3D074ACB2B39}" srcOrd="0" destOrd="2" presId="urn:microsoft.com/office/officeart/2005/8/layout/hList1"/>
    <dgm:cxn modelId="{9B983491-5BFE-4D86-8E2F-C89FEDA141F2}" srcId="{2A41124E-7FB5-40F6-9664-3A0EEF494227}" destId="{E21C2894-C092-4BAA-922A-D59129BA91A5}" srcOrd="0" destOrd="0" parTransId="{361B7A37-48A5-45C9-9305-4E104A33958B}" sibTransId="{F5851809-6B24-4BDF-A646-5183EAD31E94}"/>
    <dgm:cxn modelId="{16966695-6409-4F06-83C1-600C16F6F0DC}" srcId="{BBEB73CB-822A-4EE1-969F-1A13D72443D4}" destId="{E37D8A66-EBAA-4890-B4E8-339905D74E38}" srcOrd="4" destOrd="0" parTransId="{B22E6CB5-87FA-4DAD-9340-9C6635273119}" sibTransId="{24C425DD-4841-448D-B698-1BD70F7EACC0}"/>
    <dgm:cxn modelId="{30B85B98-CEC9-42C7-ABD3-DFA5675A21A5}" srcId="{BBEB73CB-822A-4EE1-969F-1A13D72443D4}" destId="{E2F254C2-B1EE-45D5-8EF2-BBFEBDE358B4}" srcOrd="0" destOrd="0" parTransId="{2F51FD63-7EF8-4456-A570-A73E38950EBF}" sibTransId="{FB4B8F2A-6AA0-49B8-A11B-69B83D8C7140}"/>
    <dgm:cxn modelId="{CA44E7A4-F88F-413E-B4B2-C79481EE8678}" type="presOf" srcId="{BBEB73CB-822A-4EE1-969F-1A13D72443D4}" destId="{8F914410-D11B-4FFF-9882-83096E704F71}" srcOrd="0" destOrd="0" presId="urn:microsoft.com/office/officeart/2005/8/layout/hList1"/>
    <dgm:cxn modelId="{C0BFF9B0-E710-4331-83FD-5742505C60EA}" srcId="{CC9A7E65-7537-4E72-B71F-1EBEC9785B9C}" destId="{BBEB73CB-822A-4EE1-969F-1A13D72443D4}" srcOrd="0" destOrd="0" parTransId="{5DAF788B-0702-43F8-BA94-64BD7E6FF1B9}" sibTransId="{E98563F5-C230-4829-B9E4-369D99D25D29}"/>
    <dgm:cxn modelId="{881811C0-254A-4343-AF81-F29C92AED6AB}" srcId="{BBEB73CB-822A-4EE1-969F-1A13D72443D4}" destId="{8C549DCB-3733-4107-9E0C-7C574BAD3CD2}" srcOrd="1" destOrd="0" parTransId="{BF324B29-739E-4C8D-830C-FBB00169467E}" sibTransId="{1419FFD9-2FCD-4BF8-ABF2-AE6C9DAB53A8}"/>
    <dgm:cxn modelId="{9EAE92CA-F79B-4AE1-99DB-6DFE997C495A}" type="presOf" srcId="{CC9A7E65-7537-4E72-B71F-1EBEC9785B9C}" destId="{3C000CC2-76E2-4671-A9D3-8147B37E52F5}" srcOrd="0" destOrd="0" presId="urn:microsoft.com/office/officeart/2005/8/layout/hList1"/>
    <dgm:cxn modelId="{FCD467DB-091B-472C-AB57-BE422718A94D}" type="presOf" srcId="{2D60E376-D80A-4612-AADE-C23D6CFFE47C}" destId="{74030643-7C5D-49FB-BF1A-219439F79B01}" srcOrd="0" destOrd="4" presId="urn:microsoft.com/office/officeart/2005/8/layout/hList1"/>
    <dgm:cxn modelId="{5E6780E0-C4B8-4602-B6B6-B98766B1B142}" srcId="{BBEB73CB-822A-4EE1-969F-1A13D72443D4}" destId="{2776CB50-B88D-4D75-8D9B-B32B4E81A006}" srcOrd="2" destOrd="0" parTransId="{799DCC8C-57EB-409C-B840-86AD4B3F9310}" sibTransId="{1E2D163A-8219-4D78-A1C1-3835F26FA540}"/>
    <dgm:cxn modelId="{758668EE-41A5-49AA-B4A8-D7C3EBE3A441}" type="presOf" srcId="{E37D8A66-EBAA-4890-B4E8-339905D74E38}" destId="{F63B6E17-5CEB-48EE-84B3-3D074ACB2B39}" srcOrd="0" destOrd="4" presId="urn:microsoft.com/office/officeart/2005/8/layout/hList1"/>
    <dgm:cxn modelId="{3EFB3DF1-7BF6-471D-AE31-AF6A47910641}" type="presOf" srcId="{8C549DCB-3733-4107-9E0C-7C574BAD3CD2}" destId="{F63B6E17-5CEB-48EE-84B3-3D074ACB2B39}" srcOrd="0" destOrd="1" presId="urn:microsoft.com/office/officeart/2005/8/layout/hList1"/>
    <dgm:cxn modelId="{E3A0B8F8-F113-4DE8-97F0-E4B4E08B48DB}" type="presOf" srcId="{94425E7A-2955-46F2-9B99-ED1E28FA48D2}" destId="{F63B6E17-5CEB-48EE-84B3-3D074ACB2B39}" srcOrd="0" destOrd="3" presId="urn:microsoft.com/office/officeart/2005/8/layout/hList1"/>
    <dgm:cxn modelId="{9FB3D17B-BC52-491F-A127-D35B836F770F}" type="presParOf" srcId="{3C000CC2-76E2-4671-A9D3-8147B37E52F5}" destId="{C50E0743-EEDE-445C-91F3-CE8050F37D81}" srcOrd="0" destOrd="0" presId="urn:microsoft.com/office/officeart/2005/8/layout/hList1"/>
    <dgm:cxn modelId="{8496005D-8FC1-4F03-BB44-0602855DBD60}" type="presParOf" srcId="{C50E0743-EEDE-445C-91F3-CE8050F37D81}" destId="{8F914410-D11B-4FFF-9882-83096E704F71}" srcOrd="0" destOrd="0" presId="urn:microsoft.com/office/officeart/2005/8/layout/hList1"/>
    <dgm:cxn modelId="{A2E1005B-664D-4BC0-B819-8576C62C7F82}" type="presParOf" srcId="{C50E0743-EEDE-445C-91F3-CE8050F37D81}" destId="{F63B6E17-5CEB-48EE-84B3-3D074ACB2B39}" srcOrd="1" destOrd="0" presId="urn:microsoft.com/office/officeart/2005/8/layout/hList1"/>
    <dgm:cxn modelId="{FAF8A28A-83A0-4861-A53D-7806689FFE2E}" type="presParOf" srcId="{3C000CC2-76E2-4671-A9D3-8147B37E52F5}" destId="{853C44B4-3AC4-447A-9DF3-7765EB79FD4F}" srcOrd="1" destOrd="0" presId="urn:microsoft.com/office/officeart/2005/8/layout/hList1"/>
    <dgm:cxn modelId="{3FBD5FFA-8A59-45F2-9165-D0935E43E500}" type="presParOf" srcId="{3C000CC2-76E2-4671-A9D3-8147B37E52F5}" destId="{5A731C74-2FAE-4474-B6C7-DC4CFF05A203}" srcOrd="2" destOrd="0" presId="urn:microsoft.com/office/officeart/2005/8/layout/hList1"/>
    <dgm:cxn modelId="{37AD62A1-440B-46D9-8B7A-1F5985AC651C}" type="presParOf" srcId="{5A731C74-2FAE-4474-B6C7-DC4CFF05A203}" destId="{64A031A9-5F87-4357-8197-C2BFB2597292}" srcOrd="0" destOrd="0" presId="urn:microsoft.com/office/officeart/2005/8/layout/hList1"/>
    <dgm:cxn modelId="{E9315847-4EF4-48EE-ABF8-80765EEDEA8A}" type="presParOf" srcId="{5A731C74-2FAE-4474-B6C7-DC4CFF05A203}" destId="{74030643-7C5D-49FB-BF1A-219439F79B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10562F-524C-4B8D-8C19-67E8D6DF68C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1F3592E5-623C-4BB4-95AB-92FE56D1B652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</a:p>
      </dgm:t>
    </dgm:pt>
    <dgm:pt modelId="{4E73AB87-11D0-4884-86B8-5C447D5FF182}" type="par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CE220-AA6A-4AA5-824E-66E1151AC523}" type="sib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F4232-B07C-4CA3-ACF2-E8E6F1C60DAC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 </a:t>
          </a:r>
        </a:p>
      </dgm:t>
    </dgm:pt>
    <dgm:pt modelId="{CBF99261-D655-4D51-A3F2-1BFB9AA0DC1D}" type="par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EFBE9-2C12-41BA-BA13-20240AAB29D5}" type="sib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F0ED40-6A5E-42CF-92C2-39D60C22CF83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gm:t>
    </dgm:pt>
    <dgm:pt modelId="{EC37F78D-AB98-49C4-85E0-A67413DD0241}" type="sib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AB6CB0-C346-4F89-92B2-25918690064A}" type="par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3EF61A-9B11-4ABC-ADA9-F871F7009F98}" type="pres">
      <dgm:prSet presAssocID="{BB10562F-524C-4B8D-8C19-67E8D6DF68C1}" presName="Name0" presStyleCnt="0">
        <dgm:presLayoutVars>
          <dgm:resizeHandles/>
        </dgm:presLayoutVars>
      </dgm:prSet>
      <dgm:spPr/>
    </dgm:pt>
    <dgm:pt modelId="{89A724D3-2B7E-4B23-B3CE-1C017BC23117}" type="pres">
      <dgm:prSet presAssocID="{1DF0ED40-6A5E-42CF-92C2-39D60C22CF83}" presName="text" presStyleLbl="node1" presStyleIdx="0" presStyleCnt="3">
        <dgm:presLayoutVars>
          <dgm:bulletEnabled val="1"/>
        </dgm:presLayoutVars>
      </dgm:prSet>
      <dgm:spPr/>
    </dgm:pt>
    <dgm:pt modelId="{4352EDC8-348A-4E53-8E0D-86B331367BE8}" type="pres">
      <dgm:prSet presAssocID="{EC37F78D-AB98-49C4-85E0-A67413DD0241}" presName="space" presStyleCnt="0"/>
      <dgm:spPr/>
    </dgm:pt>
    <dgm:pt modelId="{C3C5C295-CA1C-4013-9543-234F3DAC9EA5}" type="pres">
      <dgm:prSet presAssocID="{1F3592E5-623C-4BB4-95AB-92FE56D1B652}" presName="text" presStyleLbl="node1" presStyleIdx="1" presStyleCnt="3">
        <dgm:presLayoutVars>
          <dgm:bulletEnabled val="1"/>
        </dgm:presLayoutVars>
      </dgm:prSet>
      <dgm:spPr/>
    </dgm:pt>
    <dgm:pt modelId="{96282832-1B21-4550-B379-F34F8C4044C0}" type="pres">
      <dgm:prSet presAssocID="{2D2CE220-AA6A-4AA5-824E-66E1151AC523}" presName="space" presStyleCnt="0"/>
      <dgm:spPr/>
    </dgm:pt>
    <dgm:pt modelId="{6D47A76D-FC83-43DF-B11E-CC085C53C1E5}" type="pres">
      <dgm:prSet presAssocID="{FC7F4232-B07C-4CA3-ACF2-E8E6F1C60DAC}" presName="text" presStyleLbl="node1" presStyleIdx="2" presStyleCnt="3">
        <dgm:presLayoutVars>
          <dgm:bulletEnabled val="1"/>
        </dgm:presLayoutVars>
      </dgm:prSet>
      <dgm:spPr/>
    </dgm:pt>
  </dgm:ptLst>
  <dgm:cxnLst>
    <dgm:cxn modelId="{033C6C0D-0756-4C56-9CA4-1810BBB88DB3}" type="presOf" srcId="{FC7F4232-B07C-4CA3-ACF2-E8E6F1C60DAC}" destId="{6D47A76D-FC83-43DF-B11E-CC085C53C1E5}" srcOrd="0" destOrd="0" presId="urn:diagrams.loki3.com/VaryingWidthList"/>
    <dgm:cxn modelId="{9868AE1C-4FD8-4920-A3CA-8794F69B8453}" srcId="{BB10562F-524C-4B8D-8C19-67E8D6DF68C1}" destId="{1F3592E5-623C-4BB4-95AB-92FE56D1B652}" srcOrd="1" destOrd="0" parTransId="{4E73AB87-11D0-4884-86B8-5C447D5FF182}" sibTransId="{2D2CE220-AA6A-4AA5-824E-66E1151AC523}"/>
    <dgm:cxn modelId="{222FB465-5F44-4ABE-AFCC-252191BEF401}" type="presOf" srcId="{BB10562F-524C-4B8D-8C19-67E8D6DF68C1}" destId="{9C3EF61A-9B11-4ABC-ADA9-F871F7009F98}" srcOrd="0" destOrd="0" presId="urn:diagrams.loki3.com/VaryingWidthList"/>
    <dgm:cxn modelId="{D26B41A3-90BC-4995-B367-9D69A2ED1DEB}" type="presOf" srcId="{1F3592E5-623C-4BB4-95AB-92FE56D1B652}" destId="{C3C5C295-CA1C-4013-9543-234F3DAC9EA5}" srcOrd="0" destOrd="0" presId="urn:diagrams.loki3.com/VaryingWidthList"/>
    <dgm:cxn modelId="{B95B84AE-D88B-469A-8917-C71E2CC7EA13}" srcId="{BB10562F-524C-4B8D-8C19-67E8D6DF68C1}" destId="{1DF0ED40-6A5E-42CF-92C2-39D60C22CF83}" srcOrd="0" destOrd="0" parTransId="{A2AB6CB0-C346-4F89-92B2-25918690064A}" sibTransId="{EC37F78D-AB98-49C4-85E0-A67413DD0241}"/>
    <dgm:cxn modelId="{004743DC-87D5-4AA5-8369-FC1A5A7591A2}" srcId="{BB10562F-524C-4B8D-8C19-67E8D6DF68C1}" destId="{FC7F4232-B07C-4CA3-ACF2-E8E6F1C60DAC}" srcOrd="2" destOrd="0" parTransId="{CBF99261-D655-4D51-A3F2-1BFB9AA0DC1D}" sibTransId="{162EFBE9-2C12-41BA-BA13-20240AAB29D5}"/>
    <dgm:cxn modelId="{2E94ABF5-EB30-4BBC-8F78-7961D34D718A}" type="presOf" srcId="{1DF0ED40-6A5E-42CF-92C2-39D60C22CF83}" destId="{89A724D3-2B7E-4B23-B3CE-1C017BC23117}" srcOrd="0" destOrd="0" presId="urn:diagrams.loki3.com/VaryingWidthList"/>
    <dgm:cxn modelId="{3D31D953-4E08-49D3-AFEE-9AA6BC9DEA48}" type="presParOf" srcId="{9C3EF61A-9B11-4ABC-ADA9-F871F7009F98}" destId="{89A724D3-2B7E-4B23-B3CE-1C017BC23117}" srcOrd="0" destOrd="0" presId="urn:diagrams.loki3.com/VaryingWidthList"/>
    <dgm:cxn modelId="{D56908FD-479D-41D4-9556-475CBC2B24BF}" type="presParOf" srcId="{9C3EF61A-9B11-4ABC-ADA9-F871F7009F98}" destId="{4352EDC8-348A-4E53-8E0D-86B331367BE8}" srcOrd="1" destOrd="0" presId="urn:diagrams.loki3.com/VaryingWidthList"/>
    <dgm:cxn modelId="{D83E591D-75F9-4C91-853E-1E920297714E}" type="presParOf" srcId="{9C3EF61A-9B11-4ABC-ADA9-F871F7009F98}" destId="{C3C5C295-CA1C-4013-9543-234F3DAC9EA5}" srcOrd="2" destOrd="0" presId="urn:diagrams.loki3.com/VaryingWidthList"/>
    <dgm:cxn modelId="{C95F7530-ECC1-4BC5-AF7F-71ECB33960D2}" type="presParOf" srcId="{9C3EF61A-9B11-4ABC-ADA9-F871F7009F98}" destId="{96282832-1B21-4550-B379-F34F8C4044C0}" srcOrd="3" destOrd="0" presId="urn:diagrams.loki3.com/VaryingWidthList"/>
    <dgm:cxn modelId="{E5496980-BFCA-4BEC-88D3-9520F1A560A8}" type="presParOf" srcId="{9C3EF61A-9B11-4ABC-ADA9-F871F7009F98}" destId="{6D47A76D-FC83-43DF-B11E-CC085C53C1E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0562F-524C-4B8D-8C19-67E8D6DF68C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1DF0ED40-6A5E-42CF-92C2-39D60C22CF83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gm:t>
    </dgm:pt>
    <dgm:pt modelId="{A2AB6CB0-C346-4F89-92B2-25918690064A}" type="par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37F78D-AB98-49C4-85E0-A67413DD0241}" type="sib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3592E5-623C-4BB4-95AB-92FE56D1B652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Maintainability </a:t>
          </a:r>
        </a:p>
      </dgm:t>
    </dgm:pt>
    <dgm:pt modelId="{4E73AB87-11D0-4884-86B8-5C447D5FF182}" type="par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CE220-AA6A-4AA5-824E-66E1151AC523}" type="sib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F4232-B07C-4CA3-ACF2-E8E6F1C60DAC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</a:t>
          </a:r>
        </a:p>
      </dgm:t>
    </dgm:pt>
    <dgm:pt modelId="{CBF99261-D655-4D51-A3F2-1BFB9AA0DC1D}" type="par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EFBE9-2C12-41BA-BA13-20240AAB29D5}" type="sib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3EF61A-9B11-4ABC-ADA9-F871F7009F98}" type="pres">
      <dgm:prSet presAssocID="{BB10562F-524C-4B8D-8C19-67E8D6DF68C1}" presName="Name0" presStyleCnt="0">
        <dgm:presLayoutVars>
          <dgm:resizeHandles/>
        </dgm:presLayoutVars>
      </dgm:prSet>
      <dgm:spPr/>
    </dgm:pt>
    <dgm:pt modelId="{89A724D3-2B7E-4B23-B3CE-1C017BC23117}" type="pres">
      <dgm:prSet presAssocID="{1DF0ED40-6A5E-42CF-92C2-39D60C22CF83}" presName="text" presStyleLbl="node1" presStyleIdx="0" presStyleCnt="3" custLinFactY="198671" custLinFactNeighborX="2870" custLinFactNeighborY="200000">
        <dgm:presLayoutVars>
          <dgm:bulletEnabled val="1"/>
        </dgm:presLayoutVars>
      </dgm:prSet>
      <dgm:spPr/>
    </dgm:pt>
    <dgm:pt modelId="{4352EDC8-348A-4E53-8E0D-86B331367BE8}" type="pres">
      <dgm:prSet presAssocID="{EC37F78D-AB98-49C4-85E0-A67413DD0241}" presName="space" presStyleCnt="0"/>
      <dgm:spPr/>
    </dgm:pt>
    <dgm:pt modelId="{C3C5C295-CA1C-4013-9543-234F3DAC9EA5}" type="pres">
      <dgm:prSet presAssocID="{1F3592E5-623C-4BB4-95AB-92FE56D1B652}" presName="text" presStyleLbl="node1" presStyleIdx="1" presStyleCnt="3" custLinFactNeighborY="29611">
        <dgm:presLayoutVars>
          <dgm:bulletEnabled val="1"/>
        </dgm:presLayoutVars>
      </dgm:prSet>
      <dgm:spPr/>
    </dgm:pt>
    <dgm:pt modelId="{96282832-1B21-4550-B379-F34F8C4044C0}" type="pres">
      <dgm:prSet presAssocID="{2D2CE220-AA6A-4AA5-824E-66E1151AC523}" presName="space" presStyleCnt="0"/>
      <dgm:spPr/>
    </dgm:pt>
    <dgm:pt modelId="{6D47A76D-FC83-43DF-B11E-CC085C53C1E5}" type="pres">
      <dgm:prSet presAssocID="{FC7F4232-B07C-4CA3-ACF2-E8E6F1C60DAC}" presName="text" presStyleLbl="node1" presStyleIdx="2" presStyleCnt="3" custLinFactY="-200000" custLinFactNeighborX="2566" custLinFactNeighborY="-203030">
        <dgm:presLayoutVars>
          <dgm:bulletEnabled val="1"/>
        </dgm:presLayoutVars>
      </dgm:prSet>
      <dgm:spPr/>
    </dgm:pt>
  </dgm:ptLst>
  <dgm:cxnLst>
    <dgm:cxn modelId="{033C6C0D-0756-4C56-9CA4-1810BBB88DB3}" type="presOf" srcId="{FC7F4232-B07C-4CA3-ACF2-E8E6F1C60DAC}" destId="{6D47A76D-FC83-43DF-B11E-CC085C53C1E5}" srcOrd="0" destOrd="0" presId="urn:diagrams.loki3.com/VaryingWidthList"/>
    <dgm:cxn modelId="{9868AE1C-4FD8-4920-A3CA-8794F69B8453}" srcId="{BB10562F-524C-4B8D-8C19-67E8D6DF68C1}" destId="{1F3592E5-623C-4BB4-95AB-92FE56D1B652}" srcOrd="1" destOrd="0" parTransId="{4E73AB87-11D0-4884-86B8-5C447D5FF182}" sibTransId="{2D2CE220-AA6A-4AA5-824E-66E1151AC523}"/>
    <dgm:cxn modelId="{222FB465-5F44-4ABE-AFCC-252191BEF401}" type="presOf" srcId="{BB10562F-524C-4B8D-8C19-67E8D6DF68C1}" destId="{9C3EF61A-9B11-4ABC-ADA9-F871F7009F98}" srcOrd="0" destOrd="0" presId="urn:diagrams.loki3.com/VaryingWidthList"/>
    <dgm:cxn modelId="{D26B41A3-90BC-4995-B367-9D69A2ED1DEB}" type="presOf" srcId="{1F3592E5-623C-4BB4-95AB-92FE56D1B652}" destId="{C3C5C295-CA1C-4013-9543-234F3DAC9EA5}" srcOrd="0" destOrd="0" presId="urn:diagrams.loki3.com/VaryingWidthList"/>
    <dgm:cxn modelId="{B95B84AE-D88B-469A-8917-C71E2CC7EA13}" srcId="{BB10562F-524C-4B8D-8C19-67E8D6DF68C1}" destId="{1DF0ED40-6A5E-42CF-92C2-39D60C22CF83}" srcOrd="0" destOrd="0" parTransId="{A2AB6CB0-C346-4F89-92B2-25918690064A}" sibTransId="{EC37F78D-AB98-49C4-85E0-A67413DD0241}"/>
    <dgm:cxn modelId="{004743DC-87D5-4AA5-8369-FC1A5A7591A2}" srcId="{BB10562F-524C-4B8D-8C19-67E8D6DF68C1}" destId="{FC7F4232-B07C-4CA3-ACF2-E8E6F1C60DAC}" srcOrd="2" destOrd="0" parTransId="{CBF99261-D655-4D51-A3F2-1BFB9AA0DC1D}" sibTransId="{162EFBE9-2C12-41BA-BA13-20240AAB29D5}"/>
    <dgm:cxn modelId="{2E94ABF5-EB30-4BBC-8F78-7961D34D718A}" type="presOf" srcId="{1DF0ED40-6A5E-42CF-92C2-39D60C22CF83}" destId="{89A724D3-2B7E-4B23-B3CE-1C017BC23117}" srcOrd="0" destOrd="0" presId="urn:diagrams.loki3.com/VaryingWidthList"/>
    <dgm:cxn modelId="{3D31D953-4E08-49D3-AFEE-9AA6BC9DEA48}" type="presParOf" srcId="{9C3EF61A-9B11-4ABC-ADA9-F871F7009F98}" destId="{89A724D3-2B7E-4B23-B3CE-1C017BC23117}" srcOrd="0" destOrd="0" presId="urn:diagrams.loki3.com/VaryingWidthList"/>
    <dgm:cxn modelId="{D56908FD-479D-41D4-9556-475CBC2B24BF}" type="presParOf" srcId="{9C3EF61A-9B11-4ABC-ADA9-F871F7009F98}" destId="{4352EDC8-348A-4E53-8E0D-86B331367BE8}" srcOrd="1" destOrd="0" presId="urn:diagrams.loki3.com/VaryingWidthList"/>
    <dgm:cxn modelId="{D83E591D-75F9-4C91-853E-1E920297714E}" type="presParOf" srcId="{9C3EF61A-9B11-4ABC-ADA9-F871F7009F98}" destId="{C3C5C295-CA1C-4013-9543-234F3DAC9EA5}" srcOrd="2" destOrd="0" presId="urn:diagrams.loki3.com/VaryingWidthList"/>
    <dgm:cxn modelId="{C95F7530-ECC1-4BC5-AF7F-71ECB33960D2}" type="presParOf" srcId="{9C3EF61A-9B11-4ABC-ADA9-F871F7009F98}" destId="{96282832-1B21-4550-B379-F34F8C4044C0}" srcOrd="3" destOrd="0" presId="urn:diagrams.loki3.com/VaryingWidthList"/>
    <dgm:cxn modelId="{E5496980-BFCA-4BEC-88D3-9520F1A560A8}" type="presParOf" srcId="{9C3EF61A-9B11-4ABC-ADA9-F871F7009F98}" destId="{6D47A76D-FC83-43DF-B11E-CC085C53C1E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FF0DF-21D1-4F54-92D8-0B6CE98E6689}" type="doc">
      <dgm:prSet loTypeId="urn:microsoft.com/office/officeart/2005/8/layout/list1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D5CD045-198C-4CA9-A375-3A6D05EFF9B8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Specification Document </a:t>
          </a:r>
          <a:endParaRPr lang="en-US" sz="24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D9D068-CBEE-4ECC-9D6E-67FE9B2D4514}" type="parTrans" cxnId="{DBA6E453-995A-4486-99E6-6AE4563D634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CC30DD-CE93-413D-9DFD-D56711404346}" type="sibTrans" cxnId="{DBA6E453-995A-4486-99E6-6AE4563D634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75B55-755C-412F-86AD-C349320A3AAD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Software Design Description Document </a:t>
          </a:r>
        </a:p>
      </dgm:t>
    </dgm:pt>
    <dgm:pt modelId="{45FDB148-8331-4B38-B84D-35F90325BEE1}" type="parTrans" cxnId="{1A513F8E-DE18-4CF2-A9A8-49CD56655308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86F451-246C-4DD0-9AC2-A047AD47924E}" type="sibTrans" cxnId="{1A513F8E-DE18-4CF2-A9A8-49CD56655308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621CE-8D0F-43CE-BD1A-0CC8EC588A70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Basic Content Generation And LMS Activities</a:t>
          </a:r>
        </a:p>
      </dgm:t>
    </dgm:pt>
    <dgm:pt modelId="{91CC5806-77E8-48F8-A067-179B70D12819}" type="parTrans" cxnId="{2E2D9733-1A7E-4486-941A-4C576DDDC00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20AA5D-567C-481D-B764-C23487CD231B}" type="sibTrans" cxnId="{2E2D9733-1A7E-4486-941A-4C576DDDC00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0458DE-CEB3-4E6D-B836-A609FA725A5C}" type="pres">
      <dgm:prSet presAssocID="{B18FF0DF-21D1-4F54-92D8-0B6CE98E6689}" presName="linear" presStyleCnt="0">
        <dgm:presLayoutVars>
          <dgm:dir/>
          <dgm:animLvl val="lvl"/>
          <dgm:resizeHandles val="exact"/>
        </dgm:presLayoutVars>
      </dgm:prSet>
      <dgm:spPr/>
    </dgm:pt>
    <dgm:pt modelId="{5C7EC1F7-A1FB-479A-ACA8-D225D5FE6FA2}" type="pres">
      <dgm:prSet presAssocID="{8D5CD045-198C-4CA9-A375-3A6D05EFF9B8}" presName="parentLin" presStyleCnt="0"/>
      <dgm:spPr/>
    </dgm:pt>
    <dgm:pt modelId="{826986D6-230D-4949-9F3D-C98BAF5A30B5}" type="pres">
      <dgm:prSet presAssocID="{8D5CD045-198C-4CA9-A375-3A6D05EFF9B8}" presName="parentLeftMargin" presStyleLbl="node1" presStyleIdx="0" presStyleCnt="3"/>
      <dgm:spPr/>
    </dgm:pt>
    <dgm:pt modelId="{8C0198B0-747E-4289-9579-2CD0CD9B7DEB}" type="pres">
      <dgm:prSet presAssocID="{8D5CD045-198C-4CA9-A375-3A6D05EFF9B8}" presName="parentText" presStyleLbl="node1" presStyleIdx="0" presStyleCnt="3" custScaleX="126012">
        <dgm:presLayoutVars>
          <dgm:chMax val="0"/>
          <dgm:bulletEnabled val="1"/>
        </dgm:presLayoutVars>
      </dgm:prSet>
      <dgm:spPr/>
    </dgm:pt>
    <dgm:pt modelId="{68D7D83C-1137-4F49-AD52-68EE383F840B}" type="pres">
      <dgm:prSet presAssocID="{8D5CD045-198C-4CA9-A375-3A6D05EFF9B8}" presName="negativeSpace" presStyleCnt="0"/>
      <dgm:spPr/>
    </dgm:pt>
    <dgm:pt modelId="{3789649C-3170-4FFC-96EA-BF9D1957D3CF}" type="pres">
      <dgm:prSet presAssocID="{8D5CD045-198C-4CA9-A375-3A6D05EFF9B8}" presName="childText" presStyleLbl="conFgAcc1" presStyleIdx="0" presStyleCnt="3">
        <dgm:presLayoutVars>
          <dgm:bulletEnabled val="1"/>
        </dgm:presLayoutVars>
      </dgm:prSet>
      <dgm:spPr/>
    </dgm:pt>
    <dgm:pt modelId="{DBB2258C-7144-483B-AA49-52CAABE6B619}" type="pres">
      <dgm:prSet presAssocID="{8BCC30DD-CE93-413D-9DFD-D56711404346}" presName="spaceBetweenRectangles" presStyleCnt="0"/>
      <dgm:spPr/>
    </dgm:pt>
    <dgm:pt modelId="{81C9CC25-C683-43FA-95CF-A7EA72947EA8}" type="pres">
      <dgm:prSet presAssocID="{25975B55-755C-412F-86AD-C349320A3AAD}" presName="parentLin" presStyleCnt="0"/>
      <dgm:spPr/>
    </dgm:pt>
    <dgm:pt modelId="{44F3EF65-37E9-4A32-81CA-C6DD0818FD68}" type="pres">
      <dgm:prSet presAssocID="{25975B55-755C-412F-86AD-C349320A3AAD}" presName="parentLeftMargin" presStyleLbl="node1" presStyleIdx="0" presStyleCnt="3"/>
      <dgm:spPr/>
    </dgm:pt>
    <dgm:pt modelId="{699899C2-90FA-48F9-9040-FA19010895A7}" type="pres">
      <dgm:prSet presAssocID="{25975B55-755C-412F-86AD-C349320A3AAD}" presName="parentText" presStyleLbl="node1" presStyleIdx="1" presStyleCnt="3" custScaleX="126455">
        <dgm:presLayoutVars>
          <dgm:chMax val="0"/>
          <dgm:bulletEnabled val="1"/>
        </dgm:presLayoutVars>
      </dgm:prSet>
      <dgm:spPr/>
    </dgm:pt>
    <dgm:pt modelId="{112F197D-E6C9-455D-B70B-DABF2C361D3E}" type="pres">
      <dgm:prSet presAssocID="{25975B55-755C-412F-86AD-C349320A3AAD}" presName="negativeSpace" presStyleCnt="0"/>
      <dgm:spPr/>
    </dgm:pt>
    <dgm:pt modelId="{B28F8876-F5CF-4266-B4D0-50A2BA86A261}" type="pres">
      <dgm:prSet presAssocID="{25975B55-755C-412F-86AD-C349320A3AAD}" presName="childText" presStyleLbl="conFgAcc1" presStyleIdx="1" presStyleCnt="3">
        <dgm:presLayoutVars>
          <dgm:bulletEnabled val="1"/>
        </dgm:presLayoutVars>
      </dgm:prSet>
      <dgm:spPr/>
    </dgm:pt>
    <dgm:pt modelId="{4CDF8F8A-EF24-4C3C-A07B-49C888042F2B}" type="pres">
      <dgm:prSet presAssocID="{3586F451-246C-4DD0-9AC2-A047AD47924E}" presName="spaceBetweenRectangles" presStyleCnt="0"/>
      <dgm:spPr/>
    </dgm:pt>
    <dgm:pt modelId="{3C218830-CB09-41CE-9F31-04E821E0DDA4}" type="pres">
      <dgm:prSet presAssocID="{A55621CE-8D0F-43CE-BD1A-0CC8EC588A70}" presName="parentLin" presStyleCnt="0"/>
      <dgm:spPr/>
    </dgm:pt>
    <dgm:pt modelId="{D3335C91-1F4D-47F8-911E-55E982FF1754}" type="pres">
      <dgm:prSet presAssocID="{A55621CE-8D0F-43CE-BD1A-0CC8EC588A70}" presName="parentLeftMargin" presStyleLbl="node1" presStyleIdx="1" presStyleCnt="3"/>
      <dgm:spPr/>
    </dgm:pt>
    <dgm:pt modelId="{76945342-0389-427D-A3E8-C60A3B77C6E9}" type="pres">
      <dgm:prSet presAssocID="{A55621CE-8D0F-43CE-BD1A-0CC8EC588A70}" presName="parentText" presStyleLbl="node1" presStyleIdx="2" presStyleCnt="3" custScaleX="126220">
        <dgm:presLayoutVars>
          <dgm:chMax val="0"/>
          <dgm:bulletEnabled val="1"/>
        </dgm:presLayoutVars>
      </dgm:prSet>
      <dgm:spPr/>
    </dgm:pt>
    <dgm:pt modelId="{5CA09480-F8BC-44C7-8AA4-1DD2504E6DD9}" type="pres">
      <dgm:prSet presAssocID="{A55621CE-8D0F-43CE-BD1A-0CC8EC588A70}" presName="negativeSpace" presStyleCnt="0"/>
      <dgm:spPr/>
    </dgm:pt>
    <dgm:pt modelId="{DC2EBBB3-6E8E-40E6-B2CD-33DD50F0033D}" type="pres">
      <dgm:prSet presAssocID="{A55621CE-8D0F-43CE-BD1A-0CC8EC588A7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D032205-5A78-412F-9C01-5C738CE56241}" type="presOf" srcId="{8D5CD045-198C-4CA9-A375-3A6D05EFF9B8}" destId="{8C0198B0-747E-4289-9579-2CD0CD9B7DEB}" srcOrd="1" destOrd="0" presId="urn:microsoft.com/office/officeart/2005/8/layout/list1"/>
    <dgm:cxn modelId="{E31CC11D-E61D-4808-BE41-294FECE0F302}" type="presOf" srcId="{25975B55-755C-412F-86AD-C349320A3AAD}" destId="{44F3EF65-37E9-4A32-81CA-C6DD0818FD68}" srcOrd="0" destOrd="0" presId="urn:microsoft.com/office/officeart/2005/8/layout/list1"/>
    <dgm:cxn modelId="{2E2D9733-1A7E-4486-941A-4C576DDDC007}" srcId="{B18FF0DF-21D1-4F54-92D8-0B6CE98E6689}" destId="{A55621CE-8D0F-43CE-BD1A-0CC8EC588A70}" srcOrd="2" destOrd="0" parTransId="{91CC5806-77E8-48F8-A067-179B70D12819}" sibTransId="{0E20AA5D-567C-481D-B764-C23487CD231B}"/>
    <dgm:cxn modelId="{5ED7533B-C246-4952-ADF5-88BB7F1FF04A}" type="presOf" srcId="{A55621CE-8D0F-43CE-BD1A-0CC8EC588A70}" destId="{76945342-0389-427D-A3E8-C60A3B77C6E9}" srcOrd="1" destOrd="0" presId="urn:microsoft.com/office/officeart/2005/8/layout/list1"/>
    <dgm:cxn modelId="{B2FA7867-BFEA-4491-9943-D60EAE192640}" type="presOf" srcId="{8D5CD045-198C-4CA9-A375-3A6D05EFF9B8}" destId="{826986D6-230D-4949-9F3D-C98BAF5A30B5}" srcOrd="0" destOrd="0" presId="urn:microsoft.com/office/officeart/2005/8/layout/list1"/>
    <dgm:cxn modelId="{DBA6E453-995A-4486-99E6-6AE4563D6347}" srcId="{B18FF0DF-21D1-4F54-92D8-0B6CE98E6689}" destId="{8D5CD045-198C-4CA9-A375-3A6D05EFF9B8}" srcOrd="0" destOrd="0" parTransId="{62D9D068-CBEE-4ECC-9D6E-67FE9B2D4514}" sibTransId="{8BCC30DD-CE93-413D-9DFD-D56711404346}"/>
    <dgm:cxn modelId="{1A513F8E-DE18-4CF2-A9A8-49CD56655308}" srcId="{B18FF0DF-21D1-4F54-92D8-0B6CE98E6689}" destId="{25975B55-755C-412F-86AD-C349320A3AAD}" srcOrd="1" destOrd="0" parTransId="{45FDB148-8331-4B38-B84D-35F90325BEE1}" sibTransId="{3586F451-246C-4DD0-9AC2-A047AD47924E}"/>
    <dgm:cxn modelId="{A8949996-E39A-4D02-9D43-EAF41684926C}" type="presOf" srcId="{25975B55-755C-412F-86AD-C349320A3AAD}" destId="{699899C2-90FA-48F9-9040-FA19010895A7}" srcOrd="1" destOrd="0" presId="urn:microsoft.com/office/officeart/2005/8/layout/list1"/>
    <dgm:cxn modelId="{8D5E7EB1-8EA8-4C67-AC42-DABFCA3B35AF}" type="presOf" srcId="{A55621CE-8D0F-43CE-BD1A-0CC8EC588A70}" destId="{D3335C91-1F4D-47F8-911E-55E982FF1754}" srcOrd="0" destOrd="0" presId="urn:microsoft.com/office/officeart/2005/8/layout/list1"/>
    <dgm:cxn modelId="{A5CA1EC0-4FE2-4063-83ED-53D8B8074266}" type="presOf" srcId="{B18FF0DF-21D1-4F54-92D8-0B6CE98E6689}" destId="{760458DE-CEB3-4E6D-B836-A609FA725A5C}" srcOrd="0" destOrd="0" presId="urn:microsoft.com/office/officeart/2005/8/layout/list1"/>
    <dgm:cxn modelId="{118C5AD4-06E6-4D21-AF62-68AFBE756E6D}" type="presParOf" srcId="{760458DE-CEB3-4E6D-B836-A609FA725A5C}" destId="{5C7EC1F7-A1FB-479A-ACA8-D225D5FE6FA2}" srcOrd="0" destOrd="0" presId="urn:microsoft.com/office/officeart/2005/8/layout/list1"/>
    <dgm:cxn modelId="{83C2B964-9798-428A-B992-1F99617C0AA5}" type="presParOf" srcId="{5C7EC1F7-A1FB-479A-ACA8-D225D5FE6FA2}" destId="{826986D6-230D-4949-9F3D-C98BAF5A30B5}" srcOrd="0" destOrd="0" presId="urn:microsoft.com/office/officeart/2005/8/layout/list1"/>
    <dgm:cxn modelId="{6373C299-18AB-41AB-BCAA-792857DD4E00}" type="presParOf" srcId="{5C7EC1F7-A1FB-479A-ACA8-D225D5FE6FA2}" destId="{8C0198B0-747E-4289-9579-2CD0CD9B7DEB}" srcOrd="1" destOrd="0" presId="urn:microsoft.com/office/officeart/2005/8/layout/list1"/>
    <dgm:cxn modelId="{4B0CC998-4DF4-4318-B51E-5841DC7C0085}" type="presParOf" srcId="{760458DE-CEB3-4E6D-B836-A609FA725A5C}" destId="{68D7D83C-1137-4F49-AD52-68EE383F840B}" srcOrd="1" destOrd="0" presId="urn:microsoft.com/office/officeart/2005/8/layout/list1"/>
    <dgm:cxn modelId="{45FBA50E-25BF-4F2F-85C3-2B87764AB6BD}" type="presParOf" srcId="{760458DE-CEB3-4E6D-B836-A609FA725A5C}" destId="{3789649C-3170-4FFC-96EA-BF9D1957D3CF}" srcOrd="2" destOrd="0" presId="urn:microsoft.com/office/officeart/2005/8/layout/list1"/>
    <dgm:cxn modelId="{3A8E2C9E-95ED-486A-A6CD-E9AB0DB9C2E5}" type="presParOf" srcId="{760458DE-CEB3-4E6D-B836-A609FA725A5C}" destId="{DBB2258C-7144-483B-AA49-52CAABE6B619}" srcOrd="3" destOrd="0" presId="urn:microsoft.com/office/officeart/2005/8/layout/list1"/>
    <dgm:cxn modelId="{33461DA0-328D-4CDD-9E91-BE5D14D1F0A5}" type="presParOf" srcId="{760458DE-CEB3-4E6D-B836-A609FA725A5C}" destId="{81C9CC25-C683-43FA-95CF-A7EA72947EA8}" srcOrd="4" destOrd="0" presId="urn:microsoft.com/office/officeart/2005/8/layout/list1"/>
    <dgm:cxn modelId="{3849B6DE-81E7-4088-989A-F8188EE68823}" type="presParOf" srcId="{81C9CC25-C683-43FA-95CF-A7EA72947EA8}" destId="{44F3EF65-37E9-4A32-81CA-C6DD0818FD68}" srcOrd="0" destOrd="0" presId="urn:microsoft.com/office/officeart/2005/8/layout/list1"/>
    <dgm:cxn modelId="{B436F32D-0D9B-44A3-94E2-70C2826B4D8B}" type="presParOf" srcId="{81C9CC25-C683-43FA-95CF-A7EA72947EA8}" destId="{699899C2-90FA-48F9-9040-FA19010895A7}" srcOrd="1" destOrd="0" presId="urn:microsoft.com/office/officeart/2005/8/layout/list1"/>
    <dgm:cxn modelId="{DD6CA5D1-F41D-4EE5-A6EE-142BB3C20F73}" type="presParOf" srcId="{760458DE-CEB3-4E6D-B836-A609FA725A5C}" destId="{112F197D-E6C9-455D-B70B-DABF2C361D3E}" srcOrd="5" destOrd="0" presId="urn:microsoft.com/office/officeart/2005/8/layout/list1"/>
    <dgm:cxn modelId="{C6900A9A-395A-4547-81F8-91E6C9AF1524}" type="presParOf" srcId="{760458DE-CEB3-4E6D-B836-A609FA725A5C}" destId="{B28F8876-F5CF-4266-B4D0-50A2BA86A261}" srcOrd="6" destOrd="0" presId="urn:microsoft.com/office/officeart/2005/8/layout/list1"/>
    <dgm:cxn modelId="{9C22B583-01E9-490D-BE91-42FC8AD007F9}" type="presParOf" srcId="{760458DE-CEB3-4E6D-B836-A609FA725A5C}" destId="{4CDF8F8A-EF24-4C3C-A07B-49C888042F2B}" srcOrd="7" destOrd="0" presId="urn:microsoft.com/office/officeart/2005/8/layout/list1"/>
    <dgm:cxn modelId="{552ADE42-1405-4770-8050-1A95619706B7}" type="presParOf" srcId="{760458DE-CEB3-4E6D-B836-A609FA725A5C}" destId="{3C218830-CB09-41CE-9F31-04E821E0DDA4}" srcOrd="8" destOrd="0" presId="urn:microsoft.com/office/officeart/2005/8/layout/list1"/>
    <dgm:cxn modelId="{1934E75D-6492-4A6F-835C-8C5889B71C25}" type="presParOf" srcId="{3C218830-CB09-41CE-9F31-04E821E0DDA4}" destId="{D3335C91-1F4D-47F8-911E-55E982FF1754}" srcOrd="0" destOrd="0" presId="urn:microsoft.com/office/officeart/2005/8/layout/list1"/>
    <dgm:cxn modelId="{A9D7C6EE-58F5-41BE-93BB-BD2F3F4D8117}" type="presParOf" srcId="{3C218830-CB09-41CE-9F31-04E821E0DDA4}" destId="{76945342-0389-427D-A3E8-C60A3B77C6E9}" srcOrd="1" destOrd="0" presId="urn:microsoft.com/office/officeart/2005/8/layout/list1"/>
    <dgm:cxn modelId="{019B2127-A823-43C3-B8F6-CB7C08F7511A}" type="presParOf" srcId="{760458DE-CEB3-4E6D-B836-A609FA725A5C}" destId="{5CA09480-F8BC-44C7-8AA4-1DD2504E6DD9}" srcOrd="9" destOrd="0" presId="urn:microsoft.com/office/officeart/2005/8/layout/list1"/>
    <dgm:cxn modelId="{EB332FE7-40B9-46F8-9005-53CB4439AB4C}" type="presParOf" srcId="{760458DE-CEB3-4E6D-B836-A609FA725A5C}" destId="{DC2EBBB3-6E8E-40E6-B2CD-33DD50F003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050D60-9DB5-44DF-BA0B-669C79CB2F1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926FC4D-C8F5-41B9-9A8F-0E925303777D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 Synthesizing for ML Model</a:t>
          </a:r>
        </a:p>
      </dgm:t>
    </dgm:pt>
    <dgm:pt modelId="{EC17BEC9-4F4E-4B96-B58A-299FD35B953F}" type="parTrans" cxnId="{4917364A-ED46-46E1-BADE-B1552A53DC16}">
      <dgm:prSet/>
      <dgm:spPr/>
      <dgm:t>
        <a:bodyPr/>
        <a:lstStyle/>
        <a:p>
          <a:endParaRPr lang="en-US" sz="2800"/>
        </a:p>
      </dgm:t>
    </dgm:pt>
    <dgm:pt modelId="{870E2641-FF17-4350-8DBC-81FC26D47A83}" type="sibTrans" cxnId="{4917364A-ED46-46E1-BADE-B1552A53DC16}">
      <dgm:prSet/>
      <dgm:spPr/>
      <dgm:t>
        <a:bodyPr/>
        <a:lstStyle/>
        <a:p>
          <a:endParaRPr lang="en-US" sz="2800"/>
        </a:p>
      </dgm:t>
    </dgm:pt>
    <dgm:pt modelId="{0C168175-9897-41D5-926B-634431FE79A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Model Training for all Modules</a:t>
          </a:r>
        </a:p>
      </dgm:t>
    </dgm:pt>
    <dgm:pt modelId="{9684C7A3-0CA2-4C11-A02C-3C422364C62B}" type="parTrans" cxnId="{9AC394CB-F305-4E87-9101-FF0E86DDE7EA}">
      <dgm:prSet/>
      <dgm:spPr/>
      <dgm:t>
        <a:bodyPr/>
        <a:lstStyle/>
        <a:p>
          <a:endParaRPr lang="en-US" sz="2800"/>
        </a:p>
      </dgm:t>
    </dgm:pt>
    <dgm:pt modelId="{D8B41E3D-B1BD-4E9E-A057-CB8BB4CB1547}" type="sibTrans" cxnId="{9AC394CB-F305-4E87-9101-FF0E86DDE7EA}">
      <dgm:prSet/>
      <dgm:spPr/>
      <dgm:t>
        <a:bodyPr/>
        <a:lstStyle/>
        <a:p>
          <a:endParaRPr lang="en-US" sz="2800"/>
        </a:p>
      </dgm:t>
    </dgm:pt>
    <dgm:pt modelId="{E484D1F2-5E3B-4FC7-B52E-78CFB08054E2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and Recommendation Module Functional</a:t>
          </a:r>
        </a:p>
      </dgm:t>
    </dgm:pt>
    <dgm:pt modelId="{BF8F936E-9448-4B65-A78F-1E8532E6F3C2}" type="parTrans" cxnId="{8D4E1123-236D-4C12-AF22-323A7E54612C}">
      <dgm:prSet/>
      <dgm:spPr/>
      <dgm:t>
        <a:bodyPr/>
        <a:lstStyle/>
        <a:p>
          <a:endParaRPr lang="en-US" sz="2800"/>
        </a:p>
      </dgm:t>
    </dgm:pt>
    <dgm:pt modelId="{82DB5930-E50A-4B80-A013-722DC0212F2B}" type="sibTrans" cxnId="{8D4E1123-236D-4C12-AF22-323A7E54612C}">
      <dgm:prSet/>
      <dgm:spPr/>
      <dgm:t>
        <a:bodyPr/>
        <a:lstStyle/>
        <a:p>
          <a:endParaRPr lang="en-US" sz="2800"/>
        </a:p>
      </dgm:t>
    </dgm:pt>
    <dgm:pt modelId="{7486196F-F5B4-4DAD-9354-52BDE837B289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 Pipeline for Continuous Data Stream</a:t>
          </a:r>
        </a:p>
      </dgm:t>
    </dgm:pt>
    <dgm:pt modelId="{33D19FE0-8048-42B9-8B46-1971BE7490A7}" type="sibTrans" cxnId="{94DB054E-64C3-4CB7-8DCF-3C4A250CDC66}">
      <dgm:prSet/>
      <dgm:spPr/>
      <dgm:t>
        <a:bodyPr/>
        <a:lstStyle/>
        <a:p>
          <a:endParaRPr lang="en-US" sz="2800"/>
        </a:p>
      </dgm:t>
    </dgm:pt>
    <dgm:pt modelId="{D01B3864-784D-4779-8697-74DC33C9A670}" type="parTrans" cxnId="{94DB054E-64C3-4CB7-8DCF-3C4A250CDC66}">
      <dgm:prSet/>
      <dgm:spPr/>
      <dgm:t>
        <a:bodyPr/>
        <a:lstStyle/>
        <a:p>
          <a:endParaRPr lang="en-US" sz="2800"/>
        </a:p>
      </dgm:t>
    </dgm:pt>
    <dgm:pt modelId="{29E05FD1-AA0D-47B5-9F5D-16931D9A4898}" type="pres">
      <dgm:prSet presAssocID="{C8050D60-9DB5-44DF-BA0B-669C79CB2F14}" presName="Name0" presStyleCnt="0">
        <dgm:presLayoutVars>
          <dgm:chMax val="7"/>
          <dgm:chPref val="7"/>
          <dgm:dir/>
        </dgm:presLayoutVars>
      </dgm:prSet>
      <dgm:spPr/>
    </dgm:pt>
    <dgm:pt modelId="{E3AE58AE-5D85-4166-949C-EA84335BCAEF}" type="pres">
      <dgm:prSet presAssocID="{C8050D60-9DB5-44DF-BA0B-669C79CB2F14}" presName="Name1" presStyleCnt="0"/>
      <dgm:spPr/>
    </dgm:pt>
    <dgm:pt modelId="{AB8903C1-A10B-4AED-915D-687BE7329E62}" type="pres">
      <dgm:prSet presAssocID="{C8050D60-9DB5-44DF-BA0B-669C79CB2F14}" presName="cycle" presStyleCnt="0"/>
      <dgm:spPr/>
    </dgm:pt>
    <dgm:pt modelId="{999C06EC-FAD8-4F25-8285-CEC580F85300}" type="pres">
      <dgm:prSet presAssocID="{C8050D60-9DB5-44DF-BA0B-669C79CB2F14}" presName="srcNode" presStyleLbl="node1" presStyleIdx="0" presStyleCnt="4"/>
      <dgm:spPr/>
    </dgm:pt>
    <dgm:pt modelId="{852011AB-DA4E-4D25-98C2-1CB94F8CE674}" type="pres">
      <dgm:prSet presAssocID="{C8050D60-9DB5-44DF-BA0B-669C79CB2F14}" presName="conn" presStyleLbl="parChTrans1D2" presStyleIdx="0" presStyleCnt="1"/>
      <dgm:spPr/>
    </dgm:pt>
    <dgm:pt modelId="{1DAD02FD-DAED-4860-87F2-F6AF4855BBD2}" type="pres">
      <dgm:prSet presAssocID="{C8050D60-9DB5-44DF-BA0B-669C79CB2F14}" presName="extraNode" presStyleLbl="node1" presStyleIdx="0" presStyleCnt="4"/>
      <dgm:spPr/>
    </dgm:pt>
    <dgm:pt modelId="{56E725DC-DB9E-4AA9-B585-90ABEE3E77F2}" type="pres">
      <dgm:prSet presAssocID="{C8050D60-9DB5-44DF-BA0B-669C79CB2F14}" presName="dstNode" presStyleLbl="node1" presStyleIdx="0" presStyleCnt="4"/>
      <dgm:spPr/>
    </dgm:pt>
    <dgm:pt modelId="{E8EC2D1A-A0BB-4F6E-8A21-28D3CE0CE044}" type="pres">
      <dgm:prSet presAssocID="{7926FC4D-C8F5-41B9-9A8F-0E925303777D}" presName="text_1" presStyleLbl="node1" presStyleIdx="0" presStyleCnt="4" custScaleY="126820">
        <dgm:presLayoutVars>
          <dgm:bulletEnabled val="1"/>
        </dgm:presLayoutVars>
      </dgm:prSet>
      <dgm:spPr/>
    </dgm:pt>
    <dgm:pt modelId="{2AED26CD-A84F-4E60-8DDB-644349EC4463}" type="pres">
      <dgm:prSet presAssocID="{7926FC4D-C8F5-41B9-9A8F-0E925303777D}" presName="accent_1" presStyleCnt="0"/>
      <dgm:spPr/>
    </dgm:pt>
    <dgm:pt modelId="{0C615A71-E7D9-4FE8-94DD-A18DEF5F3156}" type="pres">
      <dgm:prSet presAssocID="{7926FC4D-C8F5-41B9-9A8F-0E925303777D}" presName="accentRepeatNode" presStyleLbl="solidFgAcc1" presStyleIdx="0" presStyleCnt="4"/>
      <dgm:spPr/>
    </dgm:pt>
    <dgm:pt modelId="{09FEBBE2-F36C-4684-AD3C-DB95E10A7C8C}" type="pres">
      <dgm:prSet presAssocID="{0C168175-9897-41D5-926B-634431FE79AA}" presName="text_2" presStyleLbl="node1" presStyleIdx="1" presStyleCnt="4" custScaleY="134360">
        <dgm:presLayoutVars>
          <dgm:bulletEnabled val="1"/>
        </dgm:presLayoutVars>
      </dgm:prSet>
      <dgm:spPr/>
    </dgm:pt>
    <dgm:pt modelId="{CFD86C52-46F8-4FE7-B4AB-D1CE16651A68}" type="pres">
      <dgm:prSet presAssocID="{0C168175-9897-41D5-926B-634431FE79AA}" presName="accent_2" presStyleCnt="0"/>
      <dgm:spPr/>
    </dgm:pt>
    <dgm:pt modelId="{10D2CA84-6C9C-49DC-9B3E-FAA9E05EE22D}" type="pres">
      <dgm:prSet presAssocID="{0C168175-9897-41D5-926B-634431FE79AA}" presName="accentRepeatNode" presStyleLbl="solidFgAcc1" presStyleIdx="1" presStyleCnt="4"/>
      <dgm:spPr/>
    </dgm:pt>
    <dgm:pt modelId="{1A453767-3822-4F0A-9332-47BF9EE68E4D}" type="pres">
      <dgm:prSet presAssocID="{E484D1F2-5E3B-4FC7-B52E-78CFB08054E2}" presName="text_3" presStyleLbl="node1" presStyleIdx="2" presStyleCnt="4" custScaleY="141900">
        <dgm:presLayoutVars>
          <dgm:bulletEnabled val="1"/>
        </dgm:presLayoutVars>
      </dgm:prSet>
      <dgm:spPr/>
    </dgm:pt>
    <dgm:pt modelId="{BF248727-E1A6-4184-B2A2-6519B0C86C17}" type="pres">
      <dgm:prSet presAssocID="{E484D1F2-5E3B-4FC7-B52E-78CFB08054E2}" presName="accent_3" presStyleCnt="0"/>
      <dgm:spPr/>
    </dgm:pt>
    <dgm:pt modelId="{686D41B9-DF05-4F69-AC01-B18F5BB49996}" type="pres">
      <dgm:prSet presAssocID="{E484D1F2-5E3B-4FC7-B52E-78CFB08054E2}" presName="accentRepeatNode" presStyleLbl="solidFgAcc1" presStyleIdx="2" presStyleCnt="4"/>
      <dgm:spPr/>
    </dgm:pt>
    <dgm:pt modelId="{E43F12BD-1480-4D5E-9571-6164AC9E77AD}" type="pres">
      <dgm:prSet presAssocID="{7486196F-F5B4-4DAD-9354-52BDE837B289}" presName="text_4" presStyleLbl="node1" presStyleIdx="3" presStyleCnt="4" custScaleY="127509" custLinFactNeighborX="-42" custLinFactNeighborY="1222">
        <dgm:presLayoutVars>
          <dgm:bulletEnabled val="1"/>
        </dgm:presLayoutVars>
      </dgm:prSet>
      <dgm:spPr/>
    </dgm:pt>
    <dgm:pt modelId="{9CD575A5-1D00-45D3-947C-F75E6C91CFDB}" type="pres">
      <dgm:prSet presAssocID="{7486196F-F5B4-4DAD-9354-52BDE837B289}" presName="accent_4" presStyleCnt="0"/>
      <dgm:spPr/>
    </dgm:pt>
    <dgm:pt modelId="{8F597712-E9AC-4520-B3B0-110222EA1EF6}" type="pres">
      <dgm:prSet presAssocID="{7486196F-F5B4-4DAD-9354-52BDE837B289}" presName="accentRepeatNode" presStyleLbl="solidFgAcc1" presStyleIdx="3" presStyleCnt="4"/>
      <dgm:spPr/>
    </dgm:pt>
  </dgm:ptLst>
  <dgm:cxnLst>
    <dgm:cxn modelId="{8D4E1123-236D-4C12-AF22-323A7E54612C}" srcId="{C8050D60-9DB5-44DF-BA0B-669C79CB2F14}" destId="{E484D1F2-5E3B-4FC7-B52E-78CFB08054E2}" srcOrd="2" destOrd="0" parTransId="{BF8F936E-9448-4B65-A78F-1E8532E6F3C2}" sibTransId="{82DB5930-E50A-4B80-A013-722DC0212F2B}"/>
    <dgm:cxn modelId="{86B6BA3F-E5C5-4730-9A6E-AE5B6A3F0AE0}" type="presOf" srcId="{7486196F-F5B4-4DAD-9354-52BDE837B289}" destId="{E43F12BD-1480-4D5E-9571-6164AC9E77AD}" srcOrd="0" destOrd="0" presId="urn:microsoft.com/office/officeart/2008/layout/VerticalCurvedList"/>
    <dgm:cxn modelId="{D8D38C65-FBE1-4C7B-A4A7-E200FF776097}" type="presOf" srcId="{C8050D60-9DB5-44DF-BA0B-669C79CB2F14}" destId="{29E05FD1-AA0D-47B5-9F5D-16931D9A4898}" srcOrd="0" destOrd="0" presId="urn:microsoft.com/office/officeart/2008/layout/VerticalCurvedList"/>
    <dgm:cxn modelId="{4917364A-ED46-46E1-BADE-B1552A53DC16}" srcId="{C8050D60-9DB5-44DF-BA0B-669C79CB2F14}" destId="{7926FC4D-C8F5-41B9-9A8F-0E925303777D}" srcOrd="0" destOrd="0" parTransId="{EC17BEC9-4F4E-4B96-B58A-299FD35B953F}" sibTransId="{870E2641-FF17-4350-8DBC-81FC26D47A83}"/>
    <dgm:cxn modelId="{94DB054E-64C3-4CB7-8DCF-3C4A250CDC66}" srcId="{C8050D60-9DB5-44DF-BA0B-669C79CB2F14}" destId="{7486196F-F5B4-4DAD-9354-52BDE837B289}" srcOrd="3" destOrd="0" parTransId="{D01B3864-784D-4779-8697-74DC33C9A670}" sibTransId="{33D19FE0-8048-42B9-8B46-1971BE7490A7}"/>
    <dgm:cxn modelId="{08A2BE80-E4C7-4D57-AA0B-B6919DBC548E}" type="presOf" srcId="{7926FC4D-C8F5-41B9-9A8F-0E925303777D}" destId="{E8EC2D1A-A0BB-4F6E-8A21-28D3CE0CE044}" srcOrd="0" destOrd="0" presId="urn:microsoft.com/office/officeart/2008/layout/VerticalCurvedList"/>
    <dgm:cxn modelId="{AAB10E8E-C041-45A8-A583-5875099B5DC2}" type="presOf" srcId="{870E2641-FF17-4350-8DBC-81FC26D47A83}" destId="{852011AB-DA4E-4D25-98C2-1CB94F8CE674}" srcOrd="0" destOrd="0" presId="urn:microsoft.com/office/officeart/2008/layout/VerticalCurvedList"/>
    <dgm:cxn modelId="{A98A439A-1034-4AEB-BC34-8D2013688E1E}" type="presOf" srcId="{E484D1F2-5E3B-4FC7-B52E-78CFB08054E2}" destId="{1A453767-3822-4F0A-9332-47BF9EE68E4D}" srcOrd="0" destOrd="0" presId="urn:microsoft.com/office/officeart/2008/layout/VerticalCurvedList"/>
    <dgm:cxn modelId="{9AC394CB-F305-4E87-9101-FF0E86DDE7EA}" srcId="{C8050D60-9DB5-44DF-BA0B-669C79CB2F14}" destId="{0C168175-9897-41D5-926B-634431FE79AA}" srcOrd="1" destOrd="0" parTransId="{9684C7A3-0CA2-4C11-A02C-3C422364C62B}" sibTransId="{D8B41E3D-B1BD-4E9E-A057-CB8BB4CB1547}"/>
    <dgm:cxn modelId="{BB83B1EF-660A-4350-8D9A-43ECB714F96E}" type="presOf" srcId="{0C168175-9897-41D5-926B-634431FE79AA}" destId="{09FEBBE2-F36C-4684-AD3C-DB95E10A7C8C}" srcOrd="0" destOrd="0" presId="urn:microsoft.com/office/officeart/2008/layout/VerticalCurvedList"/>
    <dgm:cxn modelId="{B96B0A5A-943D-443C-A320-EEACBAB672C1}" type="presParOf" srcId="{29E05FD1-AA0D-47B5-9F5D-16931D9A4898}" destId="{E3AE58AE-5D85-4166-949C-EA84335BCAEF}" srcOrd="0" destOrd="0" presId="urn:microsoft.com/office/officeart/2008/layout/VerticalCurvedList"/>
    <dgm:cxn modelId="{A810462D-2526-4794-BF97-C666D6D84FD2}" type="presParOf" srcId="{E3AE58AE-5D85-4166-949C-EA84335BCAEF}" destId="{AB8903C1-A10B-4AED-915D-687BE7329E62}" srcOrd="0" destOrd="0" presId="urn:microsoft.com/office/officeart/2008/layout/VerticalCurvedList"/>
    <dgm:cxn modelId="{04CF6FFC-A07C-4EAB-B8AC-745B8C0CC619}" type="presParOf" srcId="{AB8903C1-A10B-4AED-915D-687BE7329E62}" destId="{999C06EC-FAD8-4F25-8285-CEC580F85300}" srcOrd="0" destOrd="0" presId="urn:microsoft.com/office/officeart/2008/layout/VerticalCurvedList"/>
    <dgm:cxn modelId="{BC475550-5916-4977-A2BA-1B9620EC8754}" type="presParOf" srcId="{AB8903C1-A10B-4AED-915D-687BE7329E62}" destId="{852011AB-DA4E-4D25-98C2-1CB94F8CE674}" srcOrd="1" destOrd="0" presId="urn:microsoft.com/office/officeart/2008/layout/VerticalCurvedList"/>
    <dgm:cxn modelId="{64D958A8-5625-4A6D-9781-90D70CC6A781}" type="presParOf" srcId="{AB8903C1-A10B-4AED-915D-687BE7329E62}" destId="{1DAD02FD-DAED-4860-87F2-F6AF4855BBD2}" srcOrd="2" destOrd="0" presId="urn:microsoft.com/office/officeart/2008/layout/VerticalCurvedList"/>
    <dgm:cxn modelId="{62B8BE6E-6125-4A00-8020-8A0FDF990DB7}" type="presParOf" srcId="{AB8903C1-A10B-4AED-915D-687BE7329E62}" destId="{56E725DC-DB9E-4AA9-B585-90ABEE3E77F2}" srcOrd="3" destOrd="0" presId="urn:microsoft.com/office/officeart/2008/layout/VerticalCurvedList"/>
    <dgm:cxn modelId="{C43A8817-DF29-47B6-A779-94F16EFB7D66}" type="presParOf" srcId="{E3AE58AE-5D85-4166-949C-EA84335BCAEF}" destId="{E8EC2D1A-A0BB-4F6E-8A21-28D3CE0CE044}" srcOrd="1" destOrd="0" presId="urn:microsoft.com/office/officeart/2008/layout/VerticalCurvedList"/>
    <dgm:cxn modelId="{C75145F0-69C0-403A-B2DC-B82C61982B09}" type="presParOf" srcId="{E3AE58AE-5D85-4166-949C-EA84335BCAEF}" destId="{2AED26CD-A84F-4E60-8DDB-644349EC4463}" srcOrd="2" destOrd="0" presId="urn:microsoft.com/office/officeart/2008/layout/VerticalCurvedList"/>
    <dgm:cxn modelId="{1F2891E7-AC12-4DEE-8180-71E64183E79D}" type="presParOf" srcId="{2AED26CD-A84F-4E60-8DDB-644349EC4463}" destId="{0C615A71-E7D9-4FE8-94DD-A18DEF5F3156}" srcOrd="0" destOrd="0" presId="urn:microsoft.com/office/officeart/2008/layout/VerticalCurvedList"/>
    <dgm:cxn modelId="{83B9F33C-7A7C-4200-ACF9-36ACE8C34467}" type="presParOf" srcId="{E3AE58AE-5D85-4166-949C-EA84335BCAEF}" destId="{09FEBBE2-F36C-4684-AD3C-DB95E10A7C8C}" srcOrd="3" destOrd="0" presId="urn:microsoft.com/office/officeart/2008/layout/VerticalCurvedList"/>
    <dgm:cxn modelId="{D808D3AF-8707-42A7-AFEC-989A167CB52F}" type="presParOf" srcId="{E3AE58AE-5D85-4166-949C-EA84335BCAEF}" destId="{CFD86C52-46F8-4FE7-B4AB-D1CE16651A68}" srcOrd="4" destOrd="0" presId="urn:microsoft.com/office/officeart/2008/layout/VerticalCurvedList"/>
    <dgm:cxn modelId="{CC974B0A-A036-418D-A1FC-A3F47E8B5C08}" type="presParOf" srcId="{CFD86C52-46F8-4FE7-B4AB-D1CE16651A68}" destId="{10D2CA84-6C9C-49DC-9B3E-FAA9E05EE22D}" srcOrd="0" destOrd="0" presId="urn:microsoft.com/office/officeart/2008/layout/VerticalCurvedList"/>
    <dgm:cxn modelId="{9A3AA64A-5D2E-42F9-BFEA-D7038C3783DD}" type="presParOf" srcId="{E3AE58AE-5D85-4166-949C-EA84335BCAEF}" destId="{1A453767-3822-4F0A-9332-47BF9EE68E4D}" srcOrd="5" destOrd="0" presId="urn:microsoft.com/office/officeart/2008/layout/VerticalCurvedList"/>
    <dgm:cxn modelId="{ABA62080-BB4F-4D6C-8E0C-3EEFF2F1AC49}" type="presParOf" srcId="{E3AE58AE-5D85-4166-949C-EA84335BCAEF}" destId="{BF248727-E1A6-4184-B2A2-6519B0C86C17}" srcOrd="6" destOrd="0" presId="urn:microsoft.com/office/officeart/2008/layout/VerticalCurvedList"/>
    <dgm:cxn modelId="{C9D63063-4EA4-4715-902E-CE5CC09A5D1C}" type="presParOf" srcId="{BF248727-E1A6-4184-B2A2-6519B0C86C17}" destId="{686D41B9-DF05-4F69-AC01-B18F5BB49996}" srcOrd="0" destOrd="0" presId="urn:microsoft.com/office/officeart/2008/layout/VerticalCurvedList"/>
    <dgm:cxn modelId="{ED11F994-FABD-4717-A1D7-B8B557105236}" type="presParOf" srcId="{E3AE58AE-5D85-4166-949C-EA84335BCAEF}" destId="{E43F12BD-1480-4D5E-9571-6164AC9E77AD}" srcOrd="7" destOrd="0" presId="urn:microsoft.com/office/officeart/2008/layout/VerticalCurvedList"/>
    <dgm:cxn modelId="{F16A8607-8E46-4D7C-9C00-C10BA340E074}" type="presParOf" srcId="{E3AE58AE-5D85-4166-949C-EA84335BCAEF}" destId="{9CD575A5-1D00-45D3-947C-F75E6C91CFDB}" srcOrd="8" destOrd="0" presId="urn:microsoft.com/office/officeart/2008/layout/VerticalCurvedList"/>
    <dgm:cxn modelId="{793D9C43-5145-451B-AC7D-005AD513815A}" type="presParOf" srcId="{9CD575A5-1D00-45D3-947C-F75E6C91CFDB}" destId="{8F597712-E9AC-4520-B3B0-110222EA1E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14410-D11B-4FFF-9882-83096E704F71}">
      <dsp:nvSpPr>
        <dsp:cNvPr id="0" name=""/>
        <dsp:cNvSpPr/>
      </dsp:nvSpPr>
      <dsp:spPr>
        <a:xfrm>
          <a:off x="3731" y="147822"/>
          <a:ext cx="3845569" cy="622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Doing?</a:t>
          </a:r>
        </a:p>
      </dsp:txBody>
      <dsp:txXfrm>
        <a:off x="3731" y="147822"/>
        <a:ext cx="3845569" cy="622258"/>
      </dsp:txXfrm>
    </dsp:sp>
    <dsp:sp modelId="{F63B6E17-5CEB-48EE-84B3-3D074ACB2B39}">
      <dsp:nvSpPr>
        <dsp:cNvPr id="0" name=""/>
        <dsp:cNvSpPr/>
      </dsp:nvSpPr>
      <dsp:spPr>
        <a:xfrm>
          <a:off x="24997" y="1091800"/>
          <a:ext cx="3845569" cy="27628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Features 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Recommendations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AI-Driven Evaluation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</dsp:txBody>
      <dsp:txXfrm>
        <a:off x="24997" y="1091800"/>
        <a:ext cx="3845569" cy="2762842"/>
      </dsp:txXfrm>
    </dsp:sp>
    <dsp:sp modelId="{64A031A9-5F87-4357-8197-C2BFB2597292}">
      <dsp:nvSpPr>
        <dsp:cNvPr id="0" name=""/>
        <dsp:cNvSpPr/>
      </dsp:nvSpPr>
      <dsp:spPr>
        <a:xfrm>
          <a:off x="4173214" y="152402"/>
          <a:ext cx="3845569" cy="622258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not Doing?</a:t>
          </a:r>
        </a:p>
      </dsp:txBody>
      <dsp:txXfrm>
        <a:off x="4173214" y="152402"/>
        <a:ext cx="3845569" cy="622258"/>
      </dsp:txXfrm>
    </dsp:sp>
    <dsp:sp modelId="{74030643-7C5D-49FB-BF1A-219439F79B01}">
      <dsp:nvSpPr>
        <dsp:cNvPr id="0" name=""/>
        <dsp:cNvSpPr/>
      </dsp:nvSpPr>
      <dsp:spPr>
        <a:xfrm>
          <a:off x="4173214" y="1041682"/>
          <a:ext cx="3845569" cy="2762842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Excluded Features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Diaries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Real-Time Communication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Parent Engagement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attendance</a:t>
          </a:r>
        </a:p>
      </dsp:txBody>
      <dsp:txXfrm>
        <a:off x="4173214" y="1041682"/>
        <a:ext cx="3845569" cy="2762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724D3-2B7E-4B23-B3CE-1C017BC23117}">
      <dsp:nvSpPr>
        <dsp:cNvPr id="0" name=""/>
        <dsp:cNvSpPr/>
      </dsp:nvSpPr>
      <dsp:spPr>
        <a:xfrm>
          <a:off x="802499" y="1949"/>
          <a:ext cx="2205000" cy="1286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sp:txBody>
      <dsp:txXfrm>
        <a:off x="802499" y="1949"/>
        <a:ext cx="2205000" cy="1286665"/>
      </dsp:txXfrm>
    </dsp:sp>
    <dsp:sp modelId="{C3C5C295-CA1C-4013-9543-234F3DAC9EA5}">
      <dsp:nvSpPr>
        <dsp:cNvPr id="0" name=""/>
        <dsp:cNvSpPr/>
      </dsp:nvSpPr>
      <dsp:spPr>
        <a:xfrm>
          <a:off x="419999" y="1352948"/>
          <a:ext cx="2970000" cy="128666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</a:p>
      </dsp:txBody>
      <dsp:txXfrm>
        <a:off x="419999" y="1352948"/>
        <a:ext cx="2970000" cy="1286665"/>
      </dsp:txXfrm>
    </dsp:sp>
    <dsp:sp modelId="{6D47A76D-FC83-43DF-B11E-CC085C53C1E5}">
      <dsp:nvSpPr>
        <dsp:cNvPr id="0" name=""/>
        <dsp:cNvSpPr/>
      </dsp:nvSpPr>
      <dsp:spPr>
        <a:xfrm>
          <a:off x="667499" y="2703947"/>
          <a:ext cx="2475000" cy="128666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 </a:t>
          </a:r>
        </a:p>
      </dsp:txBody>
      <dsp:txXfrm>
        <a:off x="667499" y="2703947"/>
        <a:ext cx="2475000" cy="1286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724D3-2B7E-4B23-B3CE-1C017BC23117}">
      <dsp:nvSpPr>
        <dsp:cNvPr id="0" name=""/>
        <dsp:cNvSpPr/>
      </dsp:nvSpPr>
      <dsp:spPr>
        <a:xfrm>
          <a:off x="869724" y="2686847"/>
          <a:ext cx="2520000" cy="1286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sp:txBody>
      <dsp:txXfrm>
        <a:off x="869724" y="2686847"/>
        <a:ext cx="2520000" cy="1286665"/>
      </dsp:txXfrm>
    </dsp:sp>
    <dsp:sp modelId="{C3C5C295-CA1C-4013-9543-234F3DAC9EA5}">
      <dsp:nvSpPr>
        <dsp:cNvPr id="0" name=""/>
        <dsp:cNvSpPr/>
      </dsp:nvSpPr>
      <dsp:spPr>
        <a:xfrm>
          <a:off x="302399" y="1371998"/>
          <a:ext cx="3510000" cy="128666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Maintainability </a:t>
          </a:r>
        </a:p>
      </dsp:txBody>
      <dsp:txXfrm>
        <a:off x="302399" y="1371998"/>
        <a:ext cx="3510000" cy="1286665"/>
      </dsp:txXfrm>
    </dsp:sp>
    <dsp:sp modelId="{6D47A76D-FC83-43DF-B11E-CC085C53C1E5}">
      <dsp:nvSpPr>
        <dsp:cNvPr id="0" name=""/>
        <dsp:cNvSpPr/>
      </dsp:nvSpPr>
      <dsp:spPr>
        <a:xfrm>
          <a:off x="1096861" y="0"/>
          <a:ext cx="2025000" cy="128666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</a:t>
          </a:r>
        </a:p>
      </dsp:txBody>
      <dsp:txXfrm>
        <a:off x="1096861" y="0"/>
        <a:ext cx="2025000" cy="1286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9649C-3170-4FFC-96EA-BF9D1957D3CF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198B0-747E-4289-9579-2CD0CD9B7DEB}">
      <dsp:nvSpPr>
        <dsp:cNvPr id="0" name=""/>
        <dsp:cNvSpPr/>
      </dsp:nvSpPr>
      <dsp:spPr>
        <a:xfrm>
          <a:off x="411480" y="41421"/>
          <a:ext cx="7259198" cy="100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Specification Document </a:t>
          </a:r>
          <a:endParaRPr lang="en-US" sz="24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60476" y="90417"/>
        <a:ext cx="7161206" cy="905688"/>
      </dsp:txXfrm>
    </dsp:sp>
    <dsp:sp modelId="{B28F8876-F5CF-4266-B4D0-50A2BA86A261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899C2-90FA-48F9-9040-FA19010895A7}">
      <dsp:nvSpPr>
        <dsp:cNvPr id="0" name=""/>
        <dsp:cNvSpPr/>
      </dsp:nvSpPr>
      <dsp:spPr>
        <a:xfrm>
          <a:off x="411480" y="1583661"/>
          <a:ext cx="7284718" cy="100368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Software Design Description Document </a:t>
          </a:r>
        </a:p>
      </dsp:txBody>
      <dsp:txXfrm>
        <a:off x="460476" y="1632657"/>
        <a:ext cx="7186726" cy="905688"/>
      </dsp:txXfrm>
    </dsp:sp>
    <dsp:sp modelId="{DC2EBBB3-6E8E-40E6-B2CD-33DD50F0033D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45342-0389-427D-A3E8-C60A3B77C6E9}">
      <dsp:nvSpPr>
        <dsp:cNvPr id="0" name=""/>
        <dsp:cNvSpPr/>
      </dsp:nvSpPr>
      <dsp:spPr>
        <a:xfrm>
          <a:off x="411480" y="3125901"/>
          <a:ext cx="7271180" cy="100368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Basic Content Generation And LMS Activities</a:t>
          </a:r>
        </a:p>
      </dsp:txBody>
      <dsp:txXfrm>
        <a:off x="460476" y="3174897"/>
        <a:ext cx="7173188" cy="9056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011AB-DA4E-4D25-98C2-1CB94F8CE674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C2D1A-A0BB-4F6E-8A21-28D3CE0CE044}">
      <dsp:nvSpPr>
        <dsp:cNvPr id="0" name=""/>
        <dsp:cNvSpPr/>
      </dsp:nvSpPr>
      <dsp:spPr>
        <a:xfrm>
          <a:off x="460128" y="228600"/>
          <a:ext cx="6952284" cy="7928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Synthesizing for ML Model</a:t>
          </a:r>
        </a:p>
      </dsp:txBody>
      <dsp:txXfrm>
        <a:off x="460128" y="228600"/>
        <a:ext cx="6952284" cy="792885"/>
      </dsp:txXfrm>
    </dsp:sp>
    <dsp:sp modelId="{0C615A71-E7D9-4FE8-94DD-A18DEF5F3156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EBBE2-F36C-4684-AD3C-DB95E10A7C8C}">
      <dsp:nvSpPr>
        <dsp:cNvPr id="0" name=""/>
        <dsp:cNvSpPr/>
      </dsp:nvSpPr>
      <dsp:spPr>
        <a:xfrm>
          <a:off x="818573" y="1143001"/>
          <a:ext cx="6593840" cy="840026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Model Training for all Modules</a:t>
          </a:r>
        </a:p>
      </dsp:txBody>
      <dsp:txXfrm>
        <a:off x="818573" y="1143001"/>
        <a:ext cx="6593840" cy="840026"/>
      </dsp:txXfrm>
    </dsp:sp>
    <dsp:sp modelId="{10D2CA84-6C9C-49DC-9B3E-FAA9E05EE22D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53767-3822-4F0A-9332-47BF9EE68E4D}">
      <dsp:nvSpPr>
        <dsp:cNvPr id="0" name=""/>
        <dsp:cNvSpPr/>
      </dsp:nvSpPr>
      <dsp:spPr>
        <a:xfrm>
          <a:off x="818573" y="2057402"/>
          <a:ext cx="6593840" cy="887166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and Recommendation Module Functional</a:t>
          </a:r>
        </a:p>
      </dsp:txBody>
      <dsp:txXfrm>
        <a:off x="818573" y="2057402"/>
        <a:ext cx="6593840" cy="887166"/>
      </dsp:txXfrm>
    </dsp:sp>
    <dsp:sp modelId="{686D41B9-DF05-4F69-AC01-B18F5BB49996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F12BD-1480-4D5E-9571-6164AC9E77AD}">
      <dsp:nvSpPr>
        <dsp:cNvPr id="0" name=""/>
        <dsp:cNvSpPr/>
      </dsp:nvSpPr>
      <dsp:spPr>
        <a:xfrm>
          <a:off x="457208" y="3048000"/>
          <a:ext cx="6952284" cy="797193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Pipeline for Continuous Data Stream</a:t>
          </a:r>
        </a:p>
      </dsp:txBody>
      <dsp:txXfrm>
        <a:off x="457208" y="3048000"/>
        <a:ext cx="6952284" cy="797193"/>
      </dsp:txXfrm>
    </dsp:sp>
    <dsp:sp modelId="{8F597712-E9AC-4520-B3B0-110222EA1EF6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8ED0CE4-AE78-01FA-4847-122B18D2C7C0}"/>
              </a:ext>
            </a:extLst>
          </p:cNvPr>
          <p:cNvSpPr txBox="1">
            <a:spLocks/>
          </p:cNvSpPr>
          <p:nvPr/>
        </p:nvSpPr>
        <p:spPr>
          <a:xfrm>
            <a:off x="685800" y="1449651"/>
            <a:ext cx="7917766" cy="158564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AI-Assisted </a:t>
            </a:r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20525A5-E740-2C85-E33C-3BCE7F2D0E73}"/>
              </a:ext>
            </a:extLst>
          </p:cNvPr>
          <p:cNvSpPr txBox="1">
            <a:spLocks/>
          </p:cNvSpPr>
          <p:nvPr/>
        </p:nvSpPr>
        <p:spPr>
          <a:xfrm>
            <a:off x="1410870" y="3384550"/>
            <a:ext cx="6400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Hanzla Nouman      CIIT/FA21-BSE-015/ATD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Laiba Binta Tahir    CIIT/FA21-BSE-019/ATD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Arfah Ali 	      CIIT/FA21-BSE-080/ATD</a:t>
            </a:r>
          </a:p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Mukhtiar Zamin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A9CD56C-9635-EF96-1037-FC833F00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D02B868-4465-59C6-69FE-9CD09B3F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5542597"/>
            <a:ext cx="996315" cy="996315"/>
          </a:xfrm>
          <a:prstGeom prst="rect">
            <a:avLst/>
          </a:prstGeom>
          <a:noFill/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1B40F4B-4256-0650-F940-7BFF4AAF3BB4}"/>
              </a:ext>
            </a:extLst>
          </p:cNvPr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E9CBB603-DBF8-7ED7-7012-48AE894B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70" y="469231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E-R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DFD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(Structural Approach)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Block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System Block Diagrams">
            <a:extLst>
              <a:ext uri="{FF2B5EF4-FFF2-40B4-BE49-F238E27FC236}">
                <a16:creationId xmlns:a16="http://schemas.microsoft.com/office/drawing/2014/main" id="{B6A68C7C-66A3-07F2-EF10-C25E6F9E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15" y="1593409"/>
            <a:ext cx="2803287" cy="425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443309" y="584527"/>
            <a:ext cx="816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3</a:t>
            </a:r>
            <a:r>
              <a:rPr lang="en-US" sz="3200" b="1" dirty="0"/>
              <a:t>0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Project Implementation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189089" y="1550855"/>
            <a:ext cx="85116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8A3249F-2EB9-F4E7-6AC6-4EDF19F74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400529"/>
              </p:ext>
            </p:extLst>
          </p:nvPr>
        </p:nvGraphicFramePr>
        <p:xfrm>
          <a:off x="457200" y="162401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4983E1-1173-2951-7700-6C229FD91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924921"/>
              </p:ext>
            </p:extLst>
          </p:nvPr>
        </p:nvGraphicFramePr>
        <p:xfrm>
          <a:off x="914400" y="17526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51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894AAA5-9554-DC4A-77C8-5E63C36B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7"/>
          <a:stretch/>
        </p:blipFill>
        <p:spPr>
          <a:xfrm>
            <a:off x="304800" y="1524000"/>
            <a:ext cx="8695428" cy="403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568058-CD40-5BAF-A006-846711187E04}"/>
              </a:ext>
            </a:extLst>
          </p:cNvPr>
          <p:cNvSpPr txBox="1"/>
          <p:nvPr/>
        </p:nvSpPr>
        <p:spPr>
          <a:xfrm>
            <a:off x="3890514" y="5825848"/>
            <a:ext cx="1524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Gantt chart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831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&amp; Non-Functional 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(Structural)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content creation, grading, recommendations,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personalized, adaptive learning experience for students.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531F-E4DF-619D-2AA5-9760419C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6582D-D0D9-A960-0648-91AD56B4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B9F374-542F-2A61-9E32-7858522E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5607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33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1: Content Generation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CG-01: Teachers can auto-generate lectures by inputting objectives, topics, and references.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CG-02: Teachers can edit and refine AI-generated content.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CG-03: Flexible options to save lectures as drafts or publish them for student access.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2: Automated Evaluations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FR-AE-001: Real-time feedback after quiz submissions to highlight improvement areas.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FR-AE-002: AI-powered self-assessment for written and multiple-choice 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B391-A284-F3EF-0F50-EC149550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3: Performance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FR-PA-001: Analytics Dashboard Visualized trends on student performance, attendance, and engagement.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FR-PA-002: AI predicts future performance using learning patterns and attendance data.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4: Personalized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FR-PL-001: Tailored learning material based on students' history, preferences, and performance metrics.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FR-PL-002: Teachers can create interactive content (quizzes, assignments) customized to student needs.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2F46-0BFD-D3FB-1E80-1799677D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06E191-C64C-DB61-A503-B62DCC8B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328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06ABB-A854-DFCB-2DBD-0F74FF29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4F9BDE-D99F-1BC0-8844-80F1CA5F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4C5AC5B-F8F5-DAA1-B30A-17069913C0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38100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Content Placeholder 11">
            <a:extLst>
              <a:ext uri="{FF2B5EF4-FFF2-40B4-BE49-F238E27FC236}">
                <a16:creationId xmlns:a16="http://schemas.microsoft.com/office/drawing/2014/main" id="{B9D9F833-323E-FDCA-DDCC-474810CD5330}"/>
              </a:ext>
            </a:extLst>
          </p:cNvPr>
          <p:cNvGraphicFramePr>
            <a:graphicFrameLocks/>
          </p:cNvGraphicFramePr>
          <p:nvPr/>
        </p:nvGraphicFramePr>
        <p:xfrm>
          <a:off x="4572000" y="2114550"/>
          <a:ext cx="41148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2816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C2CFA-4E18-8CC2-A5D9-830520AE04E4}"/>
              </a:ext>
            </a:extLst>
          </p:cNvPr>
          <p:cNvSpPr txBox="1"/>
          <p:nvPr/>
        </p:nvSpPr>
        <p:spPr>
          <a:xfrm>
            <a:off x="3276600" y="6489368"/>
            <a:ext cx="3048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Use case Diagram(T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StarUML)</a:t>
            </a:r>
          </a:p>
        </p:txBody>
      </p:sp>
      <p:pic>
        <p:nvPicPr>
          <p:cNvPr id="8" name="Content Placeholder 7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63D0E28D-701B-E0FC-2871-7007FAFF2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75" y="1316799"/>
            <a:ext cx="6085425" cy="503955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  <p:pic>
        <p:nvPicPr>
          <p:cNvPr id="6" name="Content Placeholder 5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E6D35318-4851-6064-19F3-0D3F07FA1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67217"/>
            <a:ext cx="7293881" cy="51079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6BC99-7D27-FD1A-746E-F6FAE5B27EEA}"/>
              </a:ext>
            </a:extLst>
          </p:cNvPr>
          <p:cNvSpPr txBox="1"/>
          <p:nvPr/>
        </p:nvSpPr>
        <p:spPr>
          <a:xfrm>
            <a:off x="3733800" y="6414716"/>
            <a:ext cx="16764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Class Diagram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394</Words>
  <Application>Microsoft Office PowerPoint</Application>
  <PresentationFormat>On-screen Show (4:3)</PresentationFormat>
  <Paragraphs>95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Aptos</vt:lpstr>
      <vt:lpstr>Times New Roman</vt:lpstr>
      <vt:lpstr>Arial</vt:lpstr>
      <vt:lpstr>Office Theme</vt:lpstr>
      <vt:lpstr>PowerPoint Presentation</vt:lpstr>
      <vt:lpstr>Agenda of the Presentation</vt:lpstr>
      <vt:lpstr>Brief Introduction</vt:lpstr>
      <vt:lpstr>Scope</vt:lpstr>
      <vt:lpstr>Functional Requirements</vt:lpstr>
      <vt:lpstr>Functional Requirements</vt:lpstr>
      <vt:lpstr>Non-Functional Requirements</vt:lpstr>
      <vt:lpstr>Use Case Diagram </vt:lpstr>
      <vt:lpstr>Class Diagram </vt:lpstr>
      <vt:lpstr>E-R Diagram</vt:lpstr>
      <vt:lpstr>DFD (Structural Approach)</vt:lpstr>
      <vt:lpstr>System Block Diagram</vt:lpstr>
      <vt:lpstr>Summary of 30% Project Implementation</vt:lpstr>
      <vt:lpstr>Details of 1st Iteration (30%)</vt:lpstr>
      <vt:lpstr>Details of 2nd Iteration (60%)</vt:lpstr>
      <vt:lpstr>Schedule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Laiba binta tahir</cp:lastModifiedBy>
  <cp:revision>4</cp:revision>
  <dcterms:modified xsi:type="dcterms:W3CDTF">2025-03-26T04:51:18Z</dcterms:modified>
</cp:coreProperties>
</file>