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86" r:id="rId5"/>
    <p:sldId id="261" r:id="rId6"/>
    <p:sldId id="287" r:id="rId7"/>
    <p:sldId id="285" r:id="rId8"/>
    <p:sldId id="264" r:id="rId9"/>
    <p:sldId id="265" r:id="rId10"/>
    <p:sldId id="283" r:id="rId11"/>
    <p:sldId id="284" r:id="rId12"/>
    <p:sldId id="266" r:id="rId13"/>
    <p:sldId id="267" r:id="rId14"/>
    <p:sldId id="271" r:id="rId15"/>
    <p:sldId id="272" r:id="rId16"/>
    <p:sldId id="273" r:id="rId17"/>
    <p:sldId id="282" r:id="rId18"/>
    <p:sldId id="275" r:id="rId19"/>
    <p:sldId id="276" r:id="rId20"/>
    <p:sldId id="277" r:id="rId21"/>
    <p:sldId id="281" r:id="rId22"/>
    <p:sldId id="268" r:id="rId23"/>
    <p:sldId id="270" r:id="rId24"/>
    <p:sldId id="278" r:id="rId25"/>
    <p:sldId id="28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60"/>
  </p:normalViewPr>
  <p:slideViewPr>
    <p:cSldViewPr>
      <p:cViewPr varScale="1">
        <p:scale>
          <a:sx n="106" d="100"/>
          <a:sy n="106" d="100"/>
        </p:scale>
        <p:origin x="15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A7E65-7537-4E72-B71F-1EBEC9785B9C}" type="doc">
      <dgm:prSet loTypeId="urn:microsoft.com/office/officeart/2005/8/layout/h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EB73CB-822A-4EE1-969F-1A13D72443D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Doing?</a:t>
          </a:r>
        </a:p>
      </dgm:t>
    </dgm:pt>
    <dgm:pt modelId="{5DAF788B-0702-43F8-BA94-64BD7E6FF1B9}" type="parTrans" cxnId="{C0BFF9B0-E710-4331-83FD-5742505C60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8563F5-C230-4829-B9E4-369D99D25D29}" type="sibTrans" cxnId="{C0BFF9B0-E710-4331-83FD-5742505C60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F254C2-B1EE-45D5-8EF2-BBFEBDE358B4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Features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51FD63-7EF8-4456-A570-A73E38950EBF}" type="parTrans" cxnId="{30B85B98-CEC9-42C7-ABD3-DFA5675A21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B8F2A-6AA0-49B8-A11B-69B83D8C7140}" type="sibTrans" cxnId="{30B85B98-CEC9-42C7-ABD3-DFA5675A21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41124E-7FB5-40F6-9664-3A0EEF49422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not Doing?</a:t>
          </a:r>
        </a:p>
      </dgm:t>
    </dgm:pt>
    <dgm:pt modelId="{2698D873-4AC0-48EE-AAC4-687C21F28DEB}" type="parTrans" cxnId="{85B99E84-D62E-4D1E-A427-638B3C5DBE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2F9D3-39F5-4A1C-B524-4FA3BB3B06EE}" type="sibTrans" cxnId="{85B99E84-D62E-4D1E-A427-638B3C5DBE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549DCB-3733-4107-9E0C-7C574BAD3CD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</a:t>
          </a:r>
        </a:p>
      </dgm:t>
    </dgm:pt>
    <dgm:pt modelId="{BF324B29-739E-4C8D-830C-FBB00169467E}" type="parTrans" cxnId="{881811C0-254A-4343-AF81-F29C92AED6A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19FFD9-2FCD-4BF8-ABF2-AE6C9DAB53A8}" type="sibTrans" cxnId="{881811C0-254A-4343-AF81-F29C92AED6A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6CB50-B88D-4D75-8D9B-B32B4E81A00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Content Recommendations</a:t>
          </a:r>
        </a:p>
      </dgm:t>
    </dgm:pt>
    <dgm:pt modelId="{799DCC8C-57EB-409C-B840-86AD4B3F9310}" type="parTrans" cxnId="{5E6780E0-C4B8-4602-B6B6-B98766B1B1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2D163A-8219-4D78-A1C1-3835F26FA540}" type="sibTrans" cxnId="{5E6780E0-C4B8-4602-B6B6-B98766B1B1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25E7A-2955-46F2-9B99-ED1E28FA48D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AI-Driven Evaluation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9F293C-05DD-4F31-ABCB-CC87C140454C}" type="parTrans" cxnId="{E39F0C15-AA7B-4BAC-B6DA-D38974DA6C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FE564-6100-48D2-ACEB-ADACF7935495}" type="sibTrans" cxnId="{E39F0C15-AA7B-4BAC-B6DA-D38974DA6C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7D8A66-EBAA-4890-B4E8-339905D74E3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</dgm:t>
    </dgm:pt>
    <dgm:pt modelId="{B22E6CB5-87FA-4DAD-9340-9C6635273119}" type="parTrans" cxnId="{16966695-6409-4F06-83C1-600C16F6F0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C425DD-4841-448D-B698-1BD70F7EACC0}" type="sibTrans" cxnId="{16966695-6409-4F06-83C1-600C16F6F0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1C2894-C092-4BAA-922A-D59129BA91A5}">
      <dgm:prSet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Excluded Features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B7A37-48A5-45C9-9305-4E104A33958B}" type="parTrans" cxnId="{9B983491-5BFE-4D86-8E2F-C89FEDA141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851809-6B24-4BDF-A646-5183EAD31E94}" type="sibTrans" cxnId="{9B983491-5BFE-4D86-8E2F-C89FEDA141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45C920-EC6A-4D3E-867F-419FD8A154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Diaries</a:t>
          </a:r>
        </a:p>
      </dgm:t>
    </dgm:pt>
    <dgm:pt modelId="{E0B8B174-4931-48E0-9CFD-9A815A004003}" type="parTrans" cxnId="{04002571-137B-404E-8891-5AE11D761E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EE5F02-AA4F-48A6-A776-DE951BEC44A4}" type="sibTrans" cxnId="{04002571-137B-404E-8891-5AE11D761E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212914-FF60-4725-8B38-0A914ACCB4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Real-Time Communication</a:t>
          </a:r>
        </a:p>
      </dgm:t>
    </dgm:pt>
    <dgm:pt modelId="{121F2FB4-9EBB-4352-A695-17DA304377F2}" type="parTrans" cxnId="{6C4CF143-120A-4F58-A600-18F6D9F88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EFBD04-6D22-438B-919F-00103866EFD3}" type="sibTrans" cxnId="{6C4CF143-120A-4F58-A600-18F6D9F88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0300B-D8A0-4C74-BF03-743B41C3650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Parent Engagement</a:t>
          </a:r>
        </a:p>
      </dgm:t>
    </dgm:pt>
    <dgm:pt modelId="{0719B0B8-6C00-4925-8E68-D4B7D03801B1}" type="parTrans" cxnId="{78DC8570-9B7D-4741-9FA8-B28C9A911A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AF7882-EC69-48C8-9C74-63A340FA2D3F}" type="sibTrans" cxnId="{78DC8570-9B7D-4741-9FA8-B28C9A911A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0E376-D80A-4612-AADE-C23D6CFFE47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attendance</a:t>
          </a:r>
        </a:p>
      </dgm:t>
    </dgm:pt>
    <dgm:pt modelId="{F5AB9C0E-2E21-4B88-BD78-8FD513C8B9D8}" type="parTrans" cxnId="{DC0A3508-9927-4A57-A992-273FD10599FA}">
      <dgm:prSet/>
      <dgm:spPr/>
      <dgm:t>
        <a:bodyPr/>
        <a:lstStyle/>
        <a:p>
          <a:endParaRPr lang="en-US"/>
        </a:p>
      </dgm:t>
    </dgm:pt>
    <dgm:pt modelId="{A7D91A96-C6B9-43BE-9F68-943D0B90DAC3}" type="sibTrans" cxnId="{DC0A3508-9927-4A57-A992-273FD10599FA}">
      <dgm:prSet/>
      <dgm:spPr/>
      <dgm:t>
        <a:bodyPr/>
        <a:lstStyle/>
        <a:p>
          <a:endParaRPr lang="en-US"/>
        </a:p>
      </dgm:t>
    </dgm:pt>
    <dgm:pt modelId="{3C000CC2-76E2-4671-A9D3-8147B37E52F5}" type="pres">
      <dgm:prSet presAssocID="{CC9A7E65-7537-4E72-B71F-1EBEC9785B9C}" presName="Name0" presStyleCnt="0">
        <dgm:presLayoutVars>
          <dgm:dir/>
          <dgm:animLvl val="lvl"/>
          <dgm:resizeHandles val="exact"/>
        </dgm:presLayoutVars>
      </dgm:prSet>
      <dgm:spPr/>
    </dgm:pt>
    <dgm:pt modelId="{C50E0743-EEDE-445C-91F3-CE8050F37D81}" type="pres">
      <dgm:prSet presAssocID="{BBEB73CB-822A-4EE1-969F-1A13D72443D4}" presName="composite" presStyleCnt="0"/>
      <dgm:spPr/>
    </dgm:pt>
    <dgm:pt modelId="{8F914410-D11B-4FFF-9882-83096E704F71}" type="pres">
      <dgm:prSet presAssocID="{BBEB73CB-822A-4EE1-969F-1A13D72443D4}" presName="parTx" presStyleLbl="alignNode1" presStyleIdx="0" presStyleCnt="2" custScaleY="80023" custLinFactNeighborX="96" custLinFactNeighborY="-59342">
        <dgm:presLayoutVars>
          <dgm:chMax val="0"/>
          <dgm:chPref val="0"/>
          <dgm:bulletEnabled val="1"/>
        </dgm:presLayoutVars>
      </dgm:prSet>
      <dgm:spPr/>
    </dgm:pt>
    <dgm:pt modelId="{F63B6E17-5CEB-48EE-84B3-3D074ACB2B39}" type="pres">
      <dgm:prSet presAssocID="{BBEB73CB-822A-4EE1-969F-1A13D72443D4}" presName="desTx" presStyleLbl="alignAccFollowNode1" presStyleIdx="0" presStyleCnt="2" custScaleY="100000" custLinFactNeighborX="649" custLinFactNeighborY="-2246">
        <dgm:presLayoutVars>
          <dgm:bulletEnabled val="1"/>
        </dgm:presLayoutVars>
      </dgm:prSet>
      <dgm:spPr/>
    </dgm:pt>
    <dgm:pt modelId="{853C44B4-3AC4-447A-9DF3-7765EB79FD4F}" type="pres">
      <dgm:prSet presAssocID="{E98563F5-C230-4829-B9E4-369D99D25D29}" presName="space" presStyleCnt="0"/>
      <dgm:spPr/>
    </dgm:pt>
    <dgm:pt modelId="{5A731C74-2FAE-4474-B6C7-DC4CFF05A203}" type="pres">
      <dgm:prSet presAssocID="{2A41124E-7FB5-40F6-9664-3A0EEF494227}" presName="composite" presStyleCnt="0"/>
      <dgm:spPr/>
    </dgm:pt>
    <dgm:pt modelId="{64A031A9-5F87-4357-8197-C2BFB2597292}" type="pres">
      <dgm:prSet presAssocID="{2A41124E-7FB5-40F6-9664-3A0EEF494227}" presName="parTx" presStyleLbl="alignNode1" presStyleIdx="1" presStyleCnt="2" custScaleY="80023" custLinFactNeighborX="-5481" custLinFactNeighborY="-58753">
        <dgm:presLayoutVars>
          <dgm:chMax val="0"/>
          <dgm:chPref val="0"/>
          <dgm:bulletEnabled val="1"/>
        </dgm:presLayoutVars>
      </dgm:prSet>
      <dgm:spPr/>
    </dgm:pt>
    <dgm:pt modelId="{74030643-7C5D-49FB-BF1A-219439F79B01}" type="pres">
      <dgm:prSet presAssocID="{2A41124E-7FB5-40F6-9664-3A0EEF494227}" presName="desTx" presStyleLbl="alignAccFollowNode1" presStyleIdx="1" presStyleCnt="2" custScaleY="100000" custLinFactNeighborX="-5481" custLinFactNeighborY="-4060">
        <dgm:presLayoutVars>
          <dgm:bulletEnabled val="1"/>
        </dgm:presLayoutVars>
      </dgm:prSet>
      <dgm:spPr/>
    </dgm:pt>
  </dgm:ptLst>
  <dgm:cxnLst>
    <dgm:cxn modelId="{DC0A3508-9927-4A57-A992-273FD10599FA}" srcId="{2A41124E-7FB5-40F6-9664-3A0EEF494227}" destId="{2D60E376-D80A-4612-AADE-C23D6CFFE47C}" srcOrd="4" destOrd="0" parTransId="{F5AB9C0E-2E21-4B88-BD78-8FD513C8B9D8}" sibTransId="{A7D91A96-C6B9-43BE-9F68-943D0B90DAC3}"/>
    <dgm:cxn modelId="{F9BF3F14-E6F2-42EE-AF6C-C1244966CBDF}" type="presOf" srcId="{1F45C920-EC6A-4D3E-867F-419FD8A15477}" destId="{74030643-7C5D-49FB-BF1A-219439F79B01}" srcOrd="0" destOrd="1" presId="urn:microsoft.com/office/officeart/2005/8/layout/hList1"/>
    <dgm:cxn modelId="{E39F0C15-AA7B-4BAC-B6DA-D38974DA6C17}" srcId="{BBEB73CB-822A-4EE1-969F-1A13D72443D4}" destId="{94425E7A-2955-46F2-9B99-ED1E28FA48D2}" srcOrd="3" destOrd="0" parTransId="{789F293C-05DD-4F31-ABCB-CC87C140454C}" sibTransId="{B20FE564-6100-48D2-ACEB-ADACF7935495}"/>
    <dgm:cxn modelId="{CFAA582F-B40E-4697-BAF4-0FCF79365C5A}" type="presOf" srcId="{E21C2894-C092-4BAA-922A-D59129BA91A5}" destId="{74030643-7C5D-49FB-BF1A-219439F79B01}" srcOrd="0" destOrd="0" presId="urn:microsoft.com/office/officeart/2005/8/layout/hList1"/>
    <dgm:cxn modelId="{5C26C535-5DBF-47C3-81CF-1583836FFAA9}" type="presOf" srcId="{2A41124E-7FB5-40F6-9664-3A0EEF494227}" destId="{64A031A9-5F87-4357-8197-C2BFB2597292}" srcOrd="0" destOrd="0" presId="urn:microsoft.com/office/officeart/2005/8/layout/hList1"/>
    <dgm:cxn modelId="{6C4CF143-120A-4F58-A600-18F6D9F8822F}" srcId="{2A41124E-7FB5-40F6-9664-3A0EEF494227}" destId="{4A212914-FF60-4725-8B38-0A914ACCB496}" srcOrd="2" destOrd="0" parTransId="{121F2FB4-9EBB-4352-A695-17DA304377F2}" sibTransId="{6FEFBD04-6D22-438B-919F-00103866EFD3}"/>
    <dgm:cxn modelId="{78DC8570-9B7D-4741-9FA8-B28C9A911AC5}" srcId="{2A41124E-7FB5-40F6-9664-3A0EEF494227}" destId="{62B0300B-D8A0-4C74-BF03-743B41C3650A}" srcOrd="3" destOrd="0" parTransId="{0719B0B8-6C00-4925-8E68-D4B7D03801B1}" sibTransId="{7DAF7882-EC69-48C8-9C74-63A340FA2D3F}"/>
    <dgm:cxn modelId="{04002571-137B-404E-8891-5AE11D761E02}" srcId="{2A41124E-7FB5-40F6-9664-3A0EEF494227}" destId="{1F45C920-EC6A-4D3E-867F-419FD8A15477}" srcOrd="1" destOrd="0" parTransId="{E0B8B174-4931-48E0-9CFD-9A815A004003}" sibTransId="{76EE5F02-AA4F-48A6-A776-DE951BEC44A4}"/>
    <dgm:cxn modelId="{02993E7C-0D8B-45C0-8FCA-1F3423EB54A8}" type="presOf" srcId="{4A212914-FF60-4725-8B38-0A914ACCB496}" destId="{74030643-7C5D-49FB-BF1A-219439F79B01}" srcOrd="0" destOrd="2" presId="urn:microsoft.com/office/officeart/2005/8/layout/hList1"/>
    <dgm:cxn modelId="{508DBC83-5A02-4393-9598-EF5459D9663D}" type="presOf" srcId="{E2F254C2-B1EE-45D5-8EF2-BBFEBDE358B4}" destId="{F63B6E17-5CEB-48EE-84B3-3D074ACB2B39}" srcOrd="0" destOrd="0" presId="urn:microsoft.com/office/officeart/2005/8/layout/hList1"/>
    <dgm:cxn modelId="{85B99E84-D62E-4D1E-A427-638B3C5DBE10}" srcId="{CC9A7E65-7537-4E72-B71F-1EBEC9785B9C}" destId="{2A41124E-7FB5-40F6-9664-3A0EEF494227}" srcOrd="1" destOrd="0" parTransId="{2698D873-4AC0-48EE-AAC4-687C21F28DEB}" sibTransId="{5CE2F9D3-39F5-4A1C-B524-4FA3BB3B06EE}"/>
    <dgm:cxn modelId="{759AC48D-CF84-47CA-9B23-64866C91C92D}" type="presOf" srcId="{62B0300B-D8A0-4C74-BF03-743B41C3650A}" destId="{74030643-7C5D-49FB-BF1A-219439F79B01}" srcOrd="0" destOrd="3" presId="urn:microsoft.com/office/officeart/2005/8/layout/hList1"/>
    <dgm:cxn modelId="{A0866A8E-4D2A-4998-BB15-BB048E17064A}" type="presOf" srcId="{2776CB50-B88D-4D75-8D9B-B32B4E81A006}" destId="{F63B6E17-5CEB-48EE-84B3-3D074ACB2B39}" srcOrd="0" destOrd="2" presId="urn:microsoft.com/office/officeart/2005/8/layout/hList1"/>
    <dgm:cxn modelId="{9B983491-5BFE-4D86-8E2F-C89FEDA141F2}" srcId="{2A41124E-7FB5-40F6-9664-3A0EEF494227}" destId="{E21C2894-C092-4BAA-922A-D59129BA91A5}" srcOrd="0" destOrd="0" parTransId="{361B7A37-48A5-45C9-9305-4E104A33958B}" sibTransId="{F5851809-6B24-4BDF-A646-5183EAD31E94}"/>
    <dgm:cxn modelId="{16966695-6409-4F06-83C1-600C16F6F0DC}" srcId="{BBEB73CB-822A-4EE1-969F-1A13D72443D4}" destId="{E37D8A66-EBAA-4890-B4E8-339905D74E38}" srcOrd="4" destOrd="0" parTransId="{B22E6CB5-87FA-4DAD-9340-9C6635273119}" sibTransId="{24C425DD-4841-448D-B698-1BD70F7EACC0}"/>
    <dgm:cxn modelId="{30B85B98-CEC9-42C7-ABD3-DFA5675A21A5}" srcId="{BBEB73CB-822A-4EE1-969F-1A13D72443D4}" destId="{E2F254C2-B1EE-45D5-8EF2-BBFEBDE358B4}" srcOrd="0" destOrd="0" parTransId="{2F51FD63-7EF8-4456-A570-A73E38950EBF}" sibTransId="{FB4B8F2A-6AA0-49B8-A11B-69B83D8C7140}"/>
    <dgm:cxn modelId="{CA44E7A4-F88F-413E-B4B2-C79481EE8678}" type="presOf" srcId="{BBEB73CB-822A-4EE1-969F-1A13D72443D4}" destId="{8F914410-D11B-4FFF-9882-83096E704F71}" srcOrd="0" destOrd="0" presId="urn:microsoft.com/office/officeart/2005/8/layout/hList1"/>
    <dgm:cxn modelId="{C0BFF9B0-E710-4331-83FD-5742505C60EA}" srcId="{CC9A7E65-7537-4E72-B71F-1EBEC9785B9C}" destId="{BBEB73CB-822A-4EE1-969F-1A13D72443D4}" srcOrd="0" destOrd="0" parTransId="{5DAF788B-0702-43F8-BA94-64BD7E6FF1B9}" sibTransId="{E98563F5-C230-4829-B9E4-369D99D25D29}"/>
    <dgm:cxn modelId="{881811C0-254A-4343-AF81-F29C92AED6AB}" srcId="{BBEB73CB-822A-4EE1-969F-1A13D72443D4}" destId="{8C549DCB-3733-4107-9E0C-7C574BAD3CD2}" srcOrd="1" destOrd="0" parTransId="{BF324B29-739E-4C8D-830C-FBB00169467E}" sibTransId="{1419FFD9-2FCD-4BF8-ABF2-AE6C9DAB53A8}"/>
    <dgm:cxn modelId="{9EAE92CA-F79B-4AE1-99DB-6DFE997C495A}" type="presOf" srcId="{CC9A7E65-7537-4E72-B71F-1EBEC9785B9C}" destId="{3C000CC2-76E2-4671-A9D3-8147B37E52F5}" srcOrd="0" destOrd="0" presId="urn:microsoft.com/office/officeart/2005/8/layout/hList1"/>
    <dgm:cxn modelId="{FCD467DB-091B-472C-AB57-BE422718A94D}" type="presOf" srcId="{2D60E376-D80A-4612-AADE-C23D6CFFE47C}" destId="{74030643-7C5D-49FB-BF1A-219439F79B01}" srcOrd="0" destOrd="4" presId="urn:microsoft.com/office/officeart/2005/8/layout/hList1"/>
    <dgm:cxn modelId="{5E6780E0-C4B8-4602-B6B6-B98766B1B142}" srcId="{BBEB73CB-822A-4EE1-969F-1A13D72443D4}" destId="{2776CB50-B88D-4D75-8D9B-B32B4E81A006}" srcOrd="2" destOrd="0" parTransId="{799DCC8C-57EB-409C-B840-86AD4B3F9310}" sibTransId="{1E2D163A-8219-4D78-A1C1-3835F26FA540}"/>
    <dgm:cxn modelId="{758668EE-41A5-49AA-B4A8-D7C3EBE3A441}" type="presOf" srcId="{E37D8A66-EBAA-4890-B4E8-339905D74E38}" destId="{F63B6E17-5CEB-48EE-84B3-3D074ACB2B39}" srcOrd="0" destOrd="4" presId="urn:microsoft.com/office/officeart/2005/8/layout/hList1"/>
    <dgm:cxn modelId="{3EFB3DF1-7BF6-471D-AE31-AF6A47910641}" type="presOf" srcId="{8C549DCB-3733-4107-9E0C-7C574BAD3CD2}" destId="{F63B6E17-5CEB-48EE-84B3-3D074ACB2B39}" srcOrd="0" destOrd="1" presId="urn:microsoft.com/office/officeart/2005/8/layout/hList1"/>
    <dgm:cxn modelId="{E3A0B8F8-F113-4DE8-97F0-E4B4E08B48DB}" type="presOf" srcId="{94425E7A-2955-46F2-9B99-ED1E28FA48D2}" destId="{F63B6E17-5CEB-48EE-84B3-3D074ACB2B39}" srcOrd="0" destOrd="3" presId="urn:microsoft.com/office/officeart/2005/8/layout/hList1"/>
    <dgm:cxn modelId="{9FB3D17B-BC52-491F-A127-D35B836F770F}" type="presParOf" srcId="{3C000CC2-76E2-4671-A9D3-8147B37E52F5}" destId="{C50E0743-EEDE-445C-91F3-CE8050F37D81}" srcOrd="0" destOrd="0" presId="urn:microsoft.com/office/officeart/2005/8/layout/hList1"/>
    <dgm:cxn modelId="{8496005D-8FC1-4F03-BB44-0602855DBD60}" type="presParOf" srcId="{C50E0743-EEDE-445C-91F3-CE8050F37D81}" destId="{8F914410-D11B-4FFF-9882-83096E704F71}" srcOrd="0" destOrd="0" presId="urn:microsoft.com/office/officeart/2005/8/layout/hList1"/>
    <dgm:cxn modelId="{A2E1005B-664D-4BC0-B819-8576C62C7F82}" type="presParOf" srcId="{C50E0743-EEDE-445C-91F3-CE8050F37D81}" destId="{F63B6E17-5CEB-48EE-84B3-3D074ACB2B39}" srcOrd="1" destOrd="0" presId="urn:microsoft.com/office/officeart/2005/8/layout/hList1"/>
    <dgm:cxn modelId="{FAF8A28A-83A0-4861-A53D-7806689FFE2E}" type="presParOf" srcId="{3C000CC2-76E2-4671-A9D3-8147B37E52F5}" destId="{853C44B4-3AC4-447A-9DF3-7765EB79FD4F}" srcOrd="1" destOrd="0" presId="urn:microsoft.com/office/officeart/2005/8/layout/hList1"/>
    <dgm:cxn modelId="{3FBD5FFA-8A59-45F2-9165-D0935E43E500}" type="presParOf" srcId="{3C000CC2-76E2-4671-A9D3-8147B37E52F5}" destId="{5A731C74-2FAE-4474-B6C7-DC4CFF05A203}" srcOrd="2" destOrd="0" presId="urn:microsoft.com/office/officeart/2005/8/layout/hList1"/>
    <dgm:cxn modelId="{37AD62A1-440B-46D9-8B7A-1F5985AC651C}" type="presParOf" srcId="{5A731C74-2FAE-4474-B6C7-DC4CFF05A203}" destId="{64A031A9-5F87-4357-8197-C2BFB2597292}" srcOrd="0" destOrd="0" presId="urn:microsoft.com/office/officeart/2005/8/layout/hList1"/>
    <dgm:cxn modelId="{E9315847-4EF4-48EE-ABF8-80765EEDEA8A}" type="presParOf" srcId="{5A731C74-2FAE-4474-B6C7-DC4CFF05A203}" destId="{74030643-7C5D-49FB-BF1A-219439F79B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10562F-524C-4B8D-8C19-67E8D6DF68C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1F3592E5-623C-4BB4-95AB-92FE56D1B652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</a:p>
      </dgm:t>
    </dgm:pt>
    <dgm:pt modelId="{4E73AB87-11D0-4884-86B8-5C447D5FF182}" type="par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CE220-AA6A-4AA5-824E-66E1151AC523}" type="sib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F4232-B07C-4CA3-ACF2-E8E6F1C60DAC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 </a:t>
          </a:r>
        </a:p>
      </dgm:t>
    </dgm:pt>
    <dgm:pt modelId="{CBF99261-D655-4D51-A3F2-1BFB9AA0DC1D}" type="par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EFBE9-2C12-41BA-BA13-20240AAB29D5}" type="sib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F0ED40-6A5E-42CF-92C2-39D60C22CF83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gm:t>
    </dgm:pt>
    <dgm:pt modelId="{EC37F78D-AB98-49C4-85E0-A67413DD0241}" type="sib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AB6CB0-C346-4F89-92B2-25918690064A}" type="par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3EF61A-9B11-4ABC-ADA9-F871F7009F98}" type="pres">
      <dgm:prSet presAssocID="{BB10562F-524C-4B8D-8C19-67E8D6DF68C1}" presName="Name0" presStyleCnt="0">
        <dgm:presLayoutVars>
          <dgm:resizeHandles/>
        </dgm:presLayoutVars>
      </dgm:prSet>
      <dgm:spPr/>
    </dgm:pt>
    <dgm:pt modelId="{89A724D3-2B7E-4B23-B3CE-1C017BC23117}" type="pres">
      <dgm:prSet presAssocID="{1DF0ED40-6A5E-42CF-92C2-39D60C22CF83}" presName="text" presStyleLbl="node1" presStyleIdx="0" presStyleCnt="3">
        <dgm:presLayoutVars>
          <dgm:bulletEnabled val="1"/>
        </dgm:presLayoutVars>
      </dgm:prSet>
      <dgm:spPr/>
    </dgm:pt>
    <dgm:pt modelId="{4352EDC8-348A-4E53-8E0D-86B331367BE8}" type="pres">
      <dgm:prSet presAssocID="{EC37F78D-AB98-49C4-85E0-A67413DD0241}" presName="space" presStyleCnt="0"/>
      <dgm:spPr/>
    </dgm:pt>
    <dgm:pt modelId="{C3C5C295-CA1C-4013-9543-234F3DAC9EA5}" type="pres">
      <dgm:prSet presAssocID="{1F3592E5-623C-4BB4-95AB-92FE56D1B652}" presName="text" presStyleLbl="node1" presStyleIdx="1" presStyleCnt="3">
        <dgm:presLayoutVars>
          <dgm:bulletEnabled val="1"/>
        </dgm:presLayoutVars>
      </dgm:prSet>
      <dgm:spPr/>
    </dgm:pt>
    <dgm:pt modelId="{96282832-1B21-4550-B379-F34F8C4044C0}" type="pres">
      <dgm:prSet presAssocID="{2D2CE220-AA6A-4AA5-824E-66E1151AC523}" presName="space" presStyleCnt="0"/>
      <dgm:spPr/>
    </dgm:pt>
    <dgm:pt modelId="{6D47A76D-FC83-43DF-B11E-CC085C53C1E5}" type="pres">
      <dgm:prSet presAssocID="{FC7F4232-B07C-4CA3-ACF2-E8E6F1C60DAC}" presName="text" presStyleLbl="node1" presStyleIdx="2" presStyleCnt="3">
        <dgm:presLayoutVars>
          <dgm:bulletEnabled val="1"/>
        </dgm:presLayoutVars>
      </dgm:prSet>
      <dgm:spPr/>
    </dgm:pt>
  </dgm:ptLst>
  <dgm:cxnLst>
    <dgm:cxn modelId="{033C6C0D-0756-4C56-9CA4-1810BBB88DB3}" type="presOf" srcId="{FC7F4232-B07C-4CA3-ACF2-E8E6F1C60DAC}" destId="{6D47A76D-FC83-43DF-B11E-CC085C53C1E5}" srcOrd="0" destOrd="0" presId="urn:diagrams.loki3.com/VaryingWidthList"/>
    <dgm:cxn modelId="{9868AE1C-4FD8-4920-A3CA-8794F69B8453}" srcId="{BB10562F-524C-4B8D-8C19-67E8D6DF68C1}" destId="{1F3592E5-623C-4BB4-95AB-92FE56D1B652}" srcOrd="1" destOrd="0" parTransId="{4E73AB87-11D0-4884-86B8-5C447D5FF182}" sibTransId="{2D2CE220-AA6A-4AA5-824E-66E1151AC523}"/>
    <dgm:cxn modelId="{222FB465-5F44-4ABE-AFCC-252191BEF401}" type="presOf" srcId="{BB10562F-524C-4B8D-8C19-67E8D6DF68C1}" destId="{9C3EF61A-9B11-4ABC-ADA9-F871F7009F98}" srcOrd="0" destOrd="0" presId="urn:diagrams.loki3.com/VaryingWidthList"/>
    <dgm:cxn modelId="{D26B41A3-90BC-4995-B367-9D69A2ED1DEB}" type="presOf" srcId="{1F3592E5-623C-4BB4-95AB-92FE56D1B652}" destId="{C3C5C295-CA1C-4013-9543-234F3DAC9EA5}" srcOrd="0" destOrd="0" presId="urn:diagrams.loki3.com/VaryingWidthList"/>
    <dgm:cxn modelId="{B95B84AE-D88B-469A-8917-C71E2CC7EA13}" srcId="{BB10562F-524C-4B8D-8C19-67E8D6DF68C1}" destId="{1DF0ED40-6A5E-42CF-92C2-39D60C22CF83}" srcOrd="0" destOrd="0" parTransId="{A2AB6CB0-C346-4F89-92B2-25918690064A}" sibTransId="{EC37F78D-AB98-49C4-85E0-A67413DD0241}"/>
    <dgm:cxn modelId="{004743DC-87D5-4AA5-8369-FC1A5A7591A2}" srcId="{BB10562F-524C-4B8D-8C19-67E8D6DF68C1}" destId="{FC7F4232-B07C-4CA3-ACF2-E8E6F1C60DAC}" srcOrd="2" destOrd="0" parTransId="{CBF99261-D655-4D51-A3F2-1BFB9AA0DC1D}" sibTransId="{162EFBE9-2C12-41BA-BA13-20240AAB29D5}"/>
    <dgm:cxn modelId="{2E94ABF5-EB30-4BBC-8F78-7961D34D718A}" type="presOf" srcId="{1DF0ED40-6A5E-42CF-92C2-39D60C22CF83}" destId="{89A724D3-2B7E-4B23-B3CE-1C017BC23117}" srcOrd="0" destOrd="0" presId="urn:diagrams.loki3.com/VaryingWidthList"/>
    <dgm:cxn modelId="{3D31D953-4E08-49D3-AFEE-9AA6BC9DEA48}" type="presParOf" srcId="{9C3EF61A-9B11-4ABC-ADA9-F871F7009F98}" destId="{89A724D3-2B7E-4B23-B3CE-1C017BC23117}" srcOrd="0" destOrd="0" presId="urn:diagrams.loki3.com/VaryingWidthList"/>
    <dgm:cxn modelId="{D56908FD-479D-41D4-9556-475CBC2B24BF}" type="presParOf" srcId="{9C3EF61A-9B11-4ABC-ADA9-F871F7009F98}" destId="{4352EDC8-348A-4E53-8E0D-86B331367BE8}" srcOrd="1" destOrd="0" presId="urn:diagrams.loki3.com/VaryingWidthList"/>
    <dgm:cxn modelId="{D83E591D-75F9-4C91-853E-1E920297714E}" type="presParOf" srcId="{9C3EF61A-9B11-4ABC-ADA9-F871F7009F98}" destId="{C3C5C295-CA1C-4013-9543-234F3DAC9EA5}" srcOrd="2" destOrd="0" presId="urn:diagrams.loki3.com/VaryingWidthList"/>
    <dgm:cxn modelId="{C95F7530-ECC1-4BC5-AF7F-71ECB33960D2}" type="presParOf" srcId="{9C3EF61A-9B11-4ABC-ADA9-F871F7009F98}" destId="{96282832-1B21-4550-B379-F34F8C4044C0}" srcOrd="3" destOrd="0" presId="urn:diagrams.loki3.com/VaryingWidthList"/>
    <dgm:cxn modelId="{E5496980-BFCA-4BEC-88D3-9520F1A560A8}" type="presParOf" srcId="{9C3EF61A-9B11-4ABC-ADA9-F871F7009F98}" destId="{6D47A76D-FC83-43DF-B11E-CC085C53C1E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0562F-524C-4B8D-8C19-67E8D6DF68C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1DF0ED40-6A5E-42CF-92C2-39D60C22CF83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gm:t>
    </dgm:pt>
    <dgm:pt modelId="{A2AB6CB0-C346-4F89-92B2-25918690064A}" type="par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37F78D-AB98-49C4-85E0-A67413DD0241}" type="sib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3592E5-623C-4BB4-95AB-92FE56D1B652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Maintainability </a:t>
          </a:r>
        </a:p>
      </dgm:t>
    </dgm:pt>
    <dgm:pt modelId="{4E73AB87-11D0-4884-86B8-5C447D5FF182}" type="par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CE220-AA6A-4AA5-824E-66E1151AC523}" type="sib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F4232-B07C-4CA3-ACF2-E8E6F1C60DAC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</a:t>
          </a:r>
        </a:p>
      </dgm:t>
    </dgm:pt>
    <dgm:pt modelId="{CBF99261-D655-4D51-A3F2-1BFB9AA0DC1D}" type="par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EFBE9-2C12-41BA-BA13-20240AAB29D5}" type="sib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3EF61A-9B11-4ABC-ADA9-F871F7009F98}" type="pres">
      <dgm:prSet presAssocID="{BB10562F-524C-4B8D-8C19-67E8D6DF68C1}" presName="Name0" presStyleCnt="0">
        <dgm:presLayoutVars>
          <dgm:resizeHandles/>
        </dgm:presLayoutVars>
      </dgm:prSet>
      <dgm:spPr/>
    </dgm:pt>
    <dgm:pt modelId="{89A724D3-2B7E-4B23-B3CE-1C017BC23117}" type="pres">
      <dgm:prSet presAssocID="{1DF0ED40-6A5E-42CF-92C2-39D60C22CF83}" presName="text" presStyleLbl="node1" presStyleIdx="0" presStyleCnt="3" custLinFactY="198671" custLinFactNeighborX="2870" custLinFactNeighborY="200000">
        <dgm:presLayoutVars>
          <dgm:bulletEnabled val="1"/>
        </dgm:presLayoutVars>
      </dgm:prSet>
      <dgm:spPr/>
    </dgm:pt>
    <dgm:pt modelId="{4352EDC8-348A-4E53-8E0D-86B331367BE8}" type="pres">
      <dgm:prSet presAssocID="{EC37F78D-AB98-49C4-85E0-A67413DD0241}" presName="space" presStyleCnt="0"/>
      <dgm:spPr/>
    </dgm:pt>
    <dgm:pt modelId="{C3C5C295-CA1C-4013-9543-234F3DAC9EA5}" type="pres">
      <dgm:prSet presAssocID="{1F3592E5-623C-4BB4-95AB-92FE56D1B652}" presName="text" presStyleLbl="node1" presStyleIdx="1" presStyleCnt="3" custLinFactNeighborY="29611">
        <dgm:presLayoutVars>
          <dgm:bulletEnabled val="1"/>
        </dgm:presLayoutVars>
      </dgm:prSet>
      <dgm:spPr/>
    </dgm:pt>
    <dgm:pt modelId="{96282832-1B21-4550-B379-F34F8C4044C0}" type="pres">
      <dgm:prSet presAssocID="{2D2CE220-AA6A-4AA5-824E-66E1151AC523}" presName="space" presStyleCnt="0"/>
      <dgm:spPr/>
    </dgm:pt>
    <dgm:pt modelId="{6D47A76D-FC83-43DF-B11E-CC085C53C1E5}" type="pres">
      <dgm:prSet presAssocID="{FC7F4232-B07C-4CA3-ACF2-E8E6F1C60DAC}" presName="text" presStyleLbl="node1" presStyleIdx="2" presStyleCnt="3" custLinFactY="-200000" custLinFactNeighborX="2566" custLinFactNeighborY="-203030">
        <dgm:presLayoutVars>
          <dgm:bulletEnabled val="1"/>
        </dgm:presLayoutVars>
      </dgm:prSet>
      <dgm:spPr/>
    </dgm:pt>
  </dgm:ptLst>
  <dgm:cxnLst>
    <dgm:cxn modelId="{033C6C0D-0756-4C56-9CA4-1810BBB88DB3}" type="presOf" srcId="{FC7F4232-B07C-4CA3-ACF2-E8E6F1C60DAC}" destId="{6D47A76D-FC83-43DF-B11E-CC085C53C1E5}" srcOrd="0" destOrd="0" presId="urn:diagrams.loki3.com/VaryingWidthList"/>
    <dgm:cxn modelId="{9868AE1C-4FD8-4920-A3CA-8794F69B8453}" srcId="{BB10562F-524C-4B8D-8C19-67E8D6DF68C1}" destId="{1F3592E5-623C-4BB4-95AB-92FE56D1B652}" srcOrd="1" destOrd="0" parTransId="{4E73AB87-11D0-4884-86B8-5C447D5FF182}" sibTransId="{2D2CE220-AA6A-4AA5-824E-66E1151AC523}"/>
    <dgm:cxn modelId="{222FB465-5F44-4ABE-AFCC-252191BEF401}" type="presOf" srcId="{BB10562F-524C-4B8D-8C19-67E8D6DF68C1}" destId="{9C3EF61A-9B11-4ABC-ADA9-F871F7009F98}" srcOrd="0" destOrd="0" presId="urn:diagrams.loki3.com/VaryingWidthList"/>
    <dgm:cxn modelId="{D26B41A3-90BC-4995-B367-9D69A2ED1DEB}" type="presOf" srcId="{1F3592E5-623C-4BB4-95AB-92FE56D1B652}" destId="{C3C5C295-CA1C-4013-9543-234F3DAC9EA5}" srcOrd="0" destOrd="0" presId="urn:diagrams.loki3.com/VaryingWidthList"/>
    <dgm:cxn modelId="{B95B84AE-D88B-469A-8917-C71E2CC7EA13}" srcId="{BB10562F-524C-4B8D-8C19-67E8D6DF68C1}" destId="{1DF0ED40-6A5E-42CF-92C2-39D60C22CF83}" srcOrd="0" destOrd="0" parTransId="{A2AB6CB0-C346-4F89-92B2-25918690064A}" sibTransId="{EC37F78D-AB98-49C4-85E0-A67413DD0241}"/>
    <dgm:cxn modelId="{004743DC-87D5-4AA5-8369-FC1A5A7591A2}" srcId="{BB10562F-524C-4B8D-8C19-67E8D6DF68C1}" destId="{FC7F4232-B07C-4CA3-ACF2-E8E6F1C60DAC}" srcOrd="2" destOrd="0" parTransId="{CBF99261-D655-4D51-A3F2-1BFB9AA0DC1D}" sibTransId="{162EFBE9-2C12-41BA-BA13-20240AAB29D5}"/>
    <dgm:cxn modelId="{2E94ABF5-EB30-4BBC-8F78-7961D34D718A}" type="presOf" srcId="{1DF0ED40-6A5E-42CF-92C2-39D60C22CF83}" destId="{89A724D3-2B7E-4B23-B3CE-1C017BC23117}" srcOrd="0" destOrd="0" presId="urn:diagrams.loki3.com/VaryingWidthList"/>
    <dgm:cxn modelId="{3D31D953-4E08-49D3-AFEE-9AA6BC9DEA48}" type="presParOf" srcId="{9C3EF61A-9B11-4ABC-ADA9-F871F7009F98}" destId="{89A724D3-2B7E-4B23-B3CE-1C017BC23117}" srcOrd="0" destOrd="0" presId="urn:diagrams.loki3.com/VaryingWidthList"/>
    <dgm:cxn modelId="{D56908FD-479D-41D4-9556-475CBC2B24BF}" type="presParOf" srcId="{9C3EF61A-9B11-4ABC-ADA9-F871F7009F98}" destId="{4352EDC8-348A-4E53-8E0D-86B331367BE8}" srcOrd="1" destOrd="0" presId="urn:diagrams.loki3.com/VaryingWidthList"/>
    <dgm:cxn modelId="{D83E591D-75F9-4C91-853E-1E920297714E}" type="presParOf" srcId="{9C3EF61A-9B11-4ABC-ADA9-F871F7009F98}" destId="{C3C5C295-CA1C-4013-9543-234F3DAC9EA5}" srcOrd="2" destOrd="0" presId="urn:diagrams.loki3.com/VaryingWidthList"/>
    <dgm:cxn modelId="{C95F7530-ECC1-4BC5-AF7F-71ECB33960D2}" type="presParOf" srcId="{9C3EF61A-9B11-4ABC-ADA9-F871F7009F98}" destId="{96282832-1B21-4550-B379-F34F8C4044C0}" srcOrd="3" destOrd="0" presId="urn:diagrams.loki3.com/VaryingWidthList"/>
    <dgm:cxn modelId="{E5496980-BFCA-4BEC-88D3-9520F1A560A8}" type="presParOf" srcId="{9C3EF61A-9B11-4ABC-ADA9-F871F7009F98}" destId="{6D47A76D-FC83-43DF-B11E-CC085C53C1E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A43DF1-D638-4004-84C8-A450AB4F7987}" type="doc">
      <dgm:prSet loTypeId="urn:microsoft.com/office/officeart/2011/layout/Tab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B4228E9-4C25-46CB-9996-EBDBC6AEEB0A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C3AF47-7A6A-4AC0-AC7B-64E710E6A402}" type="parTrans" cxnId="{8019BA62-556B-4E5F-B994-F38740895D3D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07B210-15BF-4CD1-8065-1FBE1DB1E518}" type="sibTrans" cxnId="{8019BA62-556B-4E5F-B994-F38740895D3D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44E40-AE0B-436F-BF11-67AE41C0D1EA}">
      <dgm:prSet phldrT="[Text]" phldr="1" custT="1"/>
      <dgm:spPr/>
      <dgm:t>
        <a:bodyPr/>
        <a:lstStyle/>
        <a:p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AB2E39-8E80-4573-BAD2-231BE8584126}" type="parTrans" cxnId="{F4B2A1B2-4C52-4CA2-9C8B-CAD4BCC1CEF0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65B69D-4A0A-4078-B516-094801719EE6}" type="sibTrans" cxnId="{F4B2A1B2-4C52-4CA2-9C8B-CAD4BCC1CEF0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B14A71-BB3C-4629-8145-6606DABBBC7B}">
      <dgm:prSet phldrT="[Text]"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learning experiences with personalized, interactive, and evaluative tools.</a:t>
          </a:r>
        </a:p>
      </dgm:t>
    </dgm:pt>
    <dgm:pt modelId="{272231F2-6C34-473A-9FBC-456C481E266E}" type="parTrans" cxnId="{ACAA2826-6BFC-48EC-AE7F-C4C878480432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08D3C0-530D-4EB5-B7D3-9AB273649DCB}" type="sibTrans" cxnId="{ACAA2826-6BFC-48EC-AE7F-C4C878480432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A972-2058-4477-98F9-AF7644C7FA45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Teacher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B9FC48-E4FA-4B77-B6B0-DC145D1D1896}" type="parTrans" cxnId="{4DE74428-5D4D-4C9F-811F-ABF19B92F82E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29FCE5-63E7-4F12-A158-99EBFED86DF3}" type="sibTrans" cxnId="{4DE74428-5D4D-4C9F-811F-ABF19B92F82E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6190C6-840A-47B9-801C-51416A2980B4}">
      <dgm:prSet phldrT="[Text]"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Simplify content creation, improve instruction with insights, and automate assessments.</a:t>
          </a:r>
        </a:p>
      </dgm:t>
    </dgm:pt>
    <dgm:pt modelId="{D041BEDF-F821-42E6-AD2F-9F74EDBDBFAB}" type="parTrans" cxnId="{3D031515-BB3B-4F21-9B48-EF2C10A89FE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F58B38-8533-46FF-BF7B-1D5A3EE53739}" type="sibTrans" cxnId="{3D031515-BB3B-4F21-9B48-EF2C10A89FE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590F9D-183C-4B56-9F46-24445FE10965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908569-9B0A-4D2A-9C68-9FD56663D7B8}" type="parTrans" cxnId="{7973884A-8E5F-4C6F-9D5F-84408E64DA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B32E4E-E3FE-431C-BFF0-D39B1E45109C}" type="sibTrans" cxnId="{7973884A-8E5F-4C6F-9D5F-84408E64DA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C8432B-6738-4BBC-9FDD-11806CE8E2AE}">
      <dgm:prSet phldrT="[Text]" phldr="1" custT="1"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63D842-FFFB-4DBE-AE51-5927814E9853}" type="parTrans" cxnId="{362CEBB1-2226-48E3-BDDE-E5546DB9E7F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F66193-BA81-4394-97A4-4B2FFB93EDC1}" type="sibTrans" cxnId="{362CEBB1-2226-48E3-BDDE-E5546DB9E7F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641827-1B35-4847-95EE-CB79CB15B188}">
      <dgm:prSet phldrT="[Text]"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 system integrity, monitor user performance, and manage operational workflows.</a:t>
          </a:r>
        </a:p>
      </dgm:t>
    </dgm:pt>
    <dgm:pt modelId="{030558A0-92C5-4263-8167-C70DAD10D8E4}" type="parTrans" cxnId="{678B75AD-9927-4705-B05E-7FAABB1567D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AAC5A3-9AA8-4A0B-BB16-678D2A679D2B}" type="sibTrans" cxnId="{678B75AD-9927-4705-B05E-7FAABB1567D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D49108-66C2-4DA0-8940-96D46CF73DAB}">
      <dgm:prSet phldrT="[Text]" phldr="1" custT="1"/>
      <dgm:spPr/>
      <dgm:t>
        <a:bodyPr/>
        <a:lstStyle/>
        <a:p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82D97A-0F1E-49F4-9941-E56FE4078E86}" type="sibTrans" cxnId="{B3C23997-267C-4C80-A164-C9CB35867349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1FE355-9F16-4BFF-8911-8B048525381E}" type="parTrans" cxnId="{B3C23997-267C-4C80-A164-C9CB35867349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DEA19-8FF0-4D0F-9F95-70BF7EAFCC6B}" type="pres">
      <dgm:prSet presAssocID="{1AA43DF1-D638-4004-84C8-A450AB4F798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BF7A37F-5275-458C-B581-50267DCC3FA2}" type="pres">
      <dgm:prSet presAssocID="{3B4228E9-4C25-46CB-9996-EBDBC6AEEB0A}" presName="composite" presStyleCnt="0"/>
      <dgm:spPr/>
    </dgm:pt>
    <dgm:pt modelId="{102B9563-1AD9-435F-861E-02F92BFB6753}" type="pres">
      <dgm:prSet presAssocID="{3B4228E9-4C25-46CB-9996-EBDBC6AEEB0A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97D9A3D-FEF7-4CAF-9DB3-2173B505742D}" type="pres">
      <dgm:prSet presAssocID="{3B4228E9-4C25-46CB-9996-EBDBC6AEEB0A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F6A88B75-03BA-4DF7-82DB-FF99D04D09E7}" type="pres">
      <dgm:prSet presAssocID="{3B4228E9-4C25-46CB-9996-EBDBC6AEEB0A}" presName="Accent" presStyleLbl="parChTrans1D1" presStyleIdx="0" presStyleCnt="3"/>
      <dgm:spPr/>
    </dgm:pt>
    <dgm:pt modelId="{B05E19A2-B63E-4AB5-97E6-039DDB25814D}" type="pres">
      <dgm:prSet presAssocID="{3B4228E9-4C25-46CB-9996-EBDBC6AEEB0A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404CC32C-3089-4CC9-83E8-8F0742BF8676}" type="pres">
      <dgm:prSet presAssocID="{4807B210-15BF-4CD1-8065-1FBE1DB1E518}" presName="sibTrans" presStyleCnt="0"/>
      <dgm:spPr/>
    </dgm:pt>
    <dgm:pt modelId="{23CBAA5C-D443-4E3F-AFF0-8C094F91E357}" type="pres">
      <dgm:prSet presAssocID="{278FA972-2058-4477-98F9-AF7644C7FA45}" presName="composite" presStyleCnt="0"/>
      <dgm:spPr/>
    </dgm:pt>
    <dgm:pt modelId="{771B68F3-8586-42DB-A38A-5095E504265B}" type="pres">
      <dgm:prSet presAssocID="{278FA972-2058-4477-98F9-AF7644C7FA45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E85B1DC-282C-4B37-8D9D-8C2590B40D6E}" type="pres">
      <dgm:prSet presAssocID="{278FA972-2058-4477-98F9-AF7644C7FA45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228DBAEF-981E-4A50-B928-F912D87D9621}" type="pres">
      <dgm:prSet presAssocID="{278FA972-2058-4477-98F9-AF7644C7FA45}" presName="Accent" presStyleLbl="parChTrans1D1" presStyleIdx="1" presStyleCnt="3"/>
      <dgm:spPr/>
    </dgm:pt>
    <dgm:pt modelId="{9CCCBE68-186D-42CE-973F-9ED6225EB6A5}" type="pres">
      <dgm:prSet presAssocID="{278FA972-2058-4477-98F9-AF7644C7FA45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F7B6211-AF90-4901-8414-C80838631BDF}" type="pres">
      <dgm:prSet presAssocID="{0529FCE5-63E7-4F12-A158-99EBFED86DF3}" presName="sibTrans" presStyleCnt="0"/>
      <dgm:spPr/>
    </dgm:pt>
    <dgm:pt modelId="{25D36537-5F3E-4CDB-A10F-B6E74234B931}" type="pres">
      <dgm:prSet presAssocID="{03590F9D-183C-4B56-9F46-24445FE10965}" presName="composite" presStyleCnt="0"/>
      <dgm:spPr/>
    </dgm:pt>
    <dgm:pt modelId="{9DB212AD-3FA3-4AAB-84B0-B4B93385F900}" type="pres">
      <dgm:prSet presAssocID="{03590F9D-183C-4B56-9F46-24445FE1096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92F762C-6CEC-4AD7-A74C-CFC4D7174A60}" type="pres">
      <dgm:prSet presAssocID="{03590F9D-183C-4B56-9F46-24445FE10965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DFF38F5F-F5A9-41EE-B006-79E7F088B37A}" type="pres">
      <dgm:prSet presAssocID="{03590F9D-183C-4B56-9F46-24445FE10965}" presName="Accent" presStyleLbl="parChTrans1D1" presStyleIdx="2" presStyleCnt="3"/>
      <dgm:spPr/>
    </dgm:pt>
    <dgm:pt modelId="{D37AF75A-4D69-42D7-8056-9B33BDACF4EA}" type="pres">
      <dgm:prSet presAssocID="{03590F9D-183C-4B56-9F46-24445FE10965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D031515-BB3B-4F21-9B48-EF2C10A89FEB}" srcId="{278FA972-2058-4477-98F9-AF7644C7FA45}" destId="{F96190C6-840A-47B9-801C-51416A2980B4}" srcOrd="1" destOrd="0" parTransId="{D041BEDF-F821-42E6-AD2F-9F74EDBDBFAB}" sibTransId="{49F58B38-8533-46FF-BF7B-1D5A3EE53739}"/>
    <dgm:cxn modelId="{ACAA2826-6BFC-48EC-AE7F-C4C878480432}" srcId="{3B4228E9-4C25-46CB-9996-EBDBC6AEEB0A}" destId="{2CB14A71-BB3C-4629-8145-6606DABBBC7B}" srcOrd="1" destOrd="0" parTransId="{272231F2-6C34-473A-9FBC-456C481E266E}" sibTransId="{4D08D3C0-530D-4EB5-B7D3-9AB273649DCB}"/>
    <dgm:cxn modelId="{4DE74428-5D4D-4C9F-811F-ABF19B92F82E}" srcId="{1AA43DF1-D638-4004-84C8-A450AB4F7987}" destId="{278FA972-2058-4477-98F9-AF7644C7FA45}" srcOrd="1" destOrd="0" parTransId="{1BB9FC48-E4FA-4B77-B6B0-DC145D1D1896}" sibTransId="{0529FCE5-63E7-4F12-A158-99EBFED86DF3}"/>
    <dgm:cxn modelId="{7E6A295D-4F9D-4F83-88B7-4CC256E213A8}" type="presOf" srcId="{3B4228E9-4C25-46CB-9996-EBDBC6AEEB0A}" destId="{597D9A3D-FEF7-4CAF-9DB3-2173B505742D}" srcOrd="0" destOrd="0" presId="urn:microsoft.com/office/officeart/2011/layout/TabList"/>
    <dgm:cxn modelId="{8019BA62-556B-4E5F-B994-F38740895D3D}" srcId="{1AA43DF1-D638-4004-84C8-A450AB4F7987}" destId="{3B4228E9-4C25-46CB-9996-EBDBC6AEEB0A}" srcOrd="0" destOrd="0" parTransId="{52C3AF47-7A6A-4AC0-AC7B-64E710E6A402}" sibTransId="{4807B210-15BF-4CD1-8065-1FBE1DB1E518}"/>
    <dgm:cxn modelId="{A128DF62-AC8A-4367-B962-B59487B89A7C}" type="presOf" srcId="{FCE44E40-AE0B-436F-BF11-67AE41C0D1EA}" destId="{102B9563-1AD9-435F-861E-02F92BFB6753}" srcOrd="0" destOrd="0" presId="urn:microsoft.com/office/officeart/2011/layout/TabList"/>
    <dgm:cxn modelId="{1DA32F64-BF4F-4BCF-A0AE-7588E5A2F1EA}" type="presOf" srcId="{2CB14A71-BB3C-4629-8145-6606DABBBC7B}" destId="{B05E19A2-B63E-4AB5-97E6-039DDB25814D}" srcOrd="0" destOrd="0" presId="urn:microsoft.com/office/officeart/2011/layout/TabList"/>
    <dgm:cxn modelId="{E63D5846-71D9-4F03-A1C5-7EE066D7D853}" type="presOf" srcId="{54D49108-66C2-4DA0-8940-96D46CF73DAB}" destId="{771B68F3-8586-42DB-A38A-5095E504265B}" srcOrd="0" destOrd="0" presId="urn:microsoft.com/office/officeart/2011/layout/TabList"/>
    <dgm:cxn modelId="{7973884A-8E5F-4C6F-9D5F-84408E64DA8C}" srcId="{1AA43DF1-D638-4004-84C8-A450AB4F7987}" destId="{03590F9D-183C-4B56-9F46-24445FE10965}" srcOrd="2" destOrd="0" parTransId="{AC908569-9B0A-4D2A-9C68-9FD56663D7B8}" sibTransId="{95B32E4E-E3FE-431C-BFF0-D39B1E45109C}"/>
    <dgm:cxn modelId="{6D47438F-B105-43B6-9972-3B158A21B4D0}" type="presOf" srcId="{278FA972-2058-4477-98F9-AF7644C7FA45}" destId="{DE85B1DC-282C-4B37-8D9D-8C2590B40D6E}" srcOrd="0" destOrd="0" presId="urn:microsoft.com/office/officeart/2011/layout/TabList"/>
    <dgm:cxn modelId="{B3C23997-267C-4C80-A164-C9CB35867349}" srcId="{278FA972-2058-4477-98F9-AF7644C7FA45}" destId="{54D49108-66C2-4DA0-8940-96D46CF73DAB}" srcOrd="0" destOrd="0" parTransId="{FA1FE355-9F16-4BFF-8911-8B048525381E}" sibTransId="{CD82D97A-0F1E-49F4-9941-E56FE4078E86}"/>
    <dgm:cxn modelId="{20744198-50E3-430B-AAAF-4455D3A29579}" type="presOf" srcId="{4BC8432B-6738-4BBC-9FDD-11806CE8E2AE}" destId="{9DB212AD-3FA3-4AAB-84B0-B4B93385F900}" srcOrd="0" destOrd="0" presId="urn:microsoft.com/office/officeart/2011/layout/TabList"/>
    <dgm:cxn modelId="{678B75AD-9927-4705-B05E-7FAABB1567D1}" srcId="{03590F9D-183C-4B56-9F46-24445FE10965}" destId="{1C641827-1B35-4847-95EE-CB79CB15B188}" srcOrd="1" destOrd="0" parTransId="{030558A0-92C5-4263-8167-C70DAD10D8E4}" sibTransId="{D8AAC5A3-9AA8-4A0B-BB16-678D2A679D2B}"/>
    <dgm:cxn modelId="{362CEBB1-2226-48E3-BDDE-E5546DB9E7FB}" srcId="{03590F9D-183C-4B56-9F46-24445FE10965}" destId="{4BC8432B-6738-4BBC-9FDD-11806CE8E2AE}" srcOrd="0" destOrd="0" parTransId="{8563D842-FFFB-4DBE-AE51-5927814E9853}" sibTransId="{DDF66193-BA81-4394-97A4-4B2FFB93EDC1}"/>
    <dgm:cxn modelId="{F4B2A1B2-4C52-4CA2-9C8B-CAD4BCC1CEF0}" srcId="{3B4228E9-4C25-46CB-9996-EBDBC6AEEB0A}" destId="{FCE44E40-AE0B-436F-BF11-67AE41C0D1EA}" srcOrd="0" destOrd="0" parTransId="{D1AB2E39-8E80-4573-BAD2-231BE8584126}" sibTransId="{F265B69D-4A0A-4078-B516-094801719EE6}"/>
    <dgm:cxn modelId="{E35301BB-1923-4DE9-BD65-8D5F9C66EBC1}" type="presOf" srcId="{1C641827-1B35-4847-95EE-CB79CB15B188}" destId="{D37AF75A-4D69-42D7-8056-9B33BDACF4EA}" srcOrd="0" destOrd="0" presId="urn:microsoft.com/office/officeart/2011/layout/TabList"/>
    <dgm:cxn modelId="{AEF8C6BE-84F9-423A-88EC-FEFDC2B18F67}" type="presOf" srcId="{1AA43DF1-D638-4004-84C8-A450AB4F7987}" destId="{C3CDEA19-8FF0-4D0F-9F95-70BF7EAFCC6B}" srcOrd="0" destOrd="0" presId="urn:microsoft.com/office/officeart/2011/layout/TabList"/>
    <dgm:cxn modelId="{09C58CC4-1AFF-42F2-AD4B-E82BB7E3AF34}" type="presOf" srcId="{03590F9D-183C-4B56-9F46-24445FE10965}" destId="{792F762C-6CEC-4AD7-A74C-CFC4D7174A60}" srcOrd="0" destOrd="0" presId="urn:microsoft.com/office/officeart/2011/layout/TabList"/>
    <dgm:cxn modelId="{65EB05FA-6703-4ADA-B5A1-D4E9425A1FFA}" type="presOf" srcId="{F96190C6-840A-47B9-801C-51416A2980B4}" destId="{9CCCBE68-186D-42CE-973F-9ED6225EB6A5}" srcOrd="0" destOrd="0" presId="urn:microsoft.com/office/officeart/2011/layout/TabList"/>
    <dgm:cxn modelId="{1AA03678-95E8-45AD-84D5-C4D5A4181E1F}" type="presParOf" srcId="{C3CDEA19-8FF0-4D0F-9F95-70BF7EAFCC6B}" destId="{FBF7A37F-5275-458C-B581-50267DCC3FA2}" srcOrd="0" destOrd="0" presId="urn:microsoft.com/office/officeart/2011/layout/TabList"/>
    <dgm:cxn modelId="{D6B9C12E-EBA4-424C-BA75-4BD239090026}" type="presParOf" srcId="{FBF7A37F-5275-458C-B581-50267DCC3FA2}" destId="{102B9563-1AD9-435F-861E-02F92BFB6753}" srcOrd="0" destOrd="0" presId="urn:microsoft.com/office/officeart/2011/layout/TabList"/>
    <dgm:cxn modelId="{53F0841B-A8E1-48C0-B651-1AA3D563632D}" type="presParOf" srcId="{FBF7A37F-5275-458C-B581-50267DCC3FA2}" destId="{597D9A3D-FEF7-4CAF-9DB3-2173B505742D}" srcOrd="1" destOrd="0" presId="urn:microsoft.com/office/officeart/2011/layout/TabList"/>
    <dgm:cxn modelId="{BBE50E1B-64EC-448B-94FE-FF4EE5CADD0A}" type="presParOf" srcId="{FBF7A37F-5275-458C-B581-50267DCC3FA2}" destId="{F6A88B75-03BA-4DF7-82DB-FF99D04D09E7}" srcOrd="2" destOrd="0" presId="urn:microsoft.com/office/officeart/2011/layout/TabList"/>
    <dgm:cxn modelId="{89595DCA-28B3-4B51-8C40-5997B83ED9CB}" type="presParOf" srcId="{C3CDEA19-8FF0-4D0F-9F95-70BF7EAFCC6B}" destId="{B05E19A2-B63E-4AB5-97E6-039DDB25814D}" srcOrd="1" destOrd="0" presId="urn:microsoft.com/office/officeart/2011/layout/TabList"/>
    <dgm:cxn modelId="{9CC4C347-EB83-4168-8669-43C96ECE3467}" type="presParOf" srcId="{C3CDEA19-8FF0-4D0F-9F95-70BF7EAFCC6B}" destId="{404CC32C-3089-4CC9-83E8-8F0742BF8676}" srcOrd="2" destOrd="0" presId="urn:microsoft.com/office/officeart/2011/layout/TabList"/>
    <dgm:cxn modelId="{F6A063BD-B060-41DC-859E-1F742746A188}" type="presParOf" srcId="{C3CDEA19-8FF0-4D0F-9F95-70BF7EAFCC6B}" destId="{23CBAA5C-D443-4E3F-AFF0-8C094F91E357}" srcOrd="3" destOrd="0" presId="urn:microsoft.com/office/officeart/2011/layout/TabList"/>
    <dgm:cxn modelId="{3CF3B3E4-3031-4539-A294-D32E8D6F8647}" type="presParOf" srcId="{23CBAA5C-D443-4E3F-AFF0-8C094F91E357}" destId="{771B68F3-8586-42DB-A38A-5095E504265B}" srcOrd="0" destOrd="0" presId="urn:microsoft.com/office/officeart/2011/layout/TabList"/>
    <dgm:cxn modelId="{B8C2ECD6-53FB-4BCE-B1F7-D6029D2B0384}" type="presParOf" srcId="{23CBAA5C-D443-4E3F-AFF0-8C094F91E357}" destId="{DE85B1DC-282C-4B37-8D9D-8C2590B40D6E}" srcOrd="1" destOrd="0" presId="urn:microsoft.com/office/officeart/2011/layout/TabList"/>
    <dgm:cxn modelId="{14C41ACA-3F7E-48FE-9D84-E05BDDA0CEF7}" type="presParOf" srcId="{23CBAA5C-D443-4E3F-AFF0-8C094F91E357}" destId="{228DBAEF-981E-4A50-B928-F912D87D9621}" srcOrd="2" destOrd="0" presId="urn:microsoft.com/office/officeart/2011/layout/TabList"/>
    <dgm:cxn modelId="{1ABEE10B-D88D-4FE8-9DB4-DACFEB73966B}" type="presParOf" srcId="{C3CDEA19-8FF0-4D0F-9F95-70BF7EAFCC6B}" destId="{9CCCBE68-186D-42CE-973F-9ED6225EB6A5}" srcOrd="4" destOrd="0" presId="urn:microsoft.com/office/officeart/2011/layout/TabList"/>
    <dgm:cxn modelId="{7635D5E7-D70B-41C3-A720-BBB9CF19CCEB}" type="presParOf" srcId="{C3CDEA19-8FF0-4D0F-9F95-70BF7EAFCC6B}" destId="{7F7B6211-AF90-4901-8414-C80838631BDF}" srcOrd="5" destOrd="0" presId="urn:microsoft.com/office/officeart/2011/layout/TabList"/>
    <dgm:cxn modelId="{AFF6402F-3EE4-4823-BF73-7612F98AD03E}" type="presParOf" srcId="{C3CDEA19-8FF0-4D0F-9F95-70BF7EAFCC6B}" destId="{25D36537-5F3E-4CDB-A10F-B6E74234B931}" srcOrd="6" destOrd="0" presId="urn:microsoft.com/office/officeart/2011/layout/TabList"/>
    <dgm:cxn modelId="{D38777B2-9EA0-4476-8840-6B4D56E4D0BE}" type="presParOf" srcId="{25D36537-5F3E-4CDB-A10F-B6E74234B931}" destId="{9DB212AD-3FA3-4AAB-84B0-B4B93385F900}" srcOrd="0" destOrd="0" presId="urn:microsoft.com/office/officeart/2011/layout/TabList"/>
    <dgm:cxn modelId="{2F4C2916-9536-47B6-A339-F7C7800C720A}" type="presParOf" srcId="{25D36537-5F3E-4CDB-A10F-B6E74234B931}" destId="{792F762C-6CEC-4AD7-A74C-CFC4D7174A60}" srcOrd="1" destOrd="0" presId="urn:microsoft.com/office/officeart/2011/layout/TabList"/>
    <dgm:cxn modelId="{014001D5-C71F-4618-92CC-3C8009EF9C1D}" type="presParOf" srcId="{25D36537-5F3E-4CDB-A10F-B6E74234B931}" destId="{DFF38F5F-F5A9-41EE-B006-79E7F088B37A}" srcOrd="2" destOrd="0" presId="urn:microsoft.com/office/officeart/2011/layout/TabList"/>
    <dgm:cxn modelId="{53334816-CFEE-4F72-9D95-18B037033774}" type="presParOf" srcId="{C3CDEA19-8FF0-4D0F-9F95-70BF7EAFCC6B}" destId="{D37AF75A-4D69-42D7-8056-9B33BDACF4EA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FF0DF-21D1-4F54-92D8-0B6CE98E6689}" type="doc">
      <dgm:prSet loTypeId="urn:microsoft.com/office/officeart/2005/8/layout/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D5CD045-198C-4CA9-A375-3A6D05EFF9B8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Specification Document </a:t>
          </a:r>
          <a:endParaRPr lang="en-US" sz="24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D9D068-CBEE-4ECC-9D6E-67FE9B2D4514}" type="parTrans" cxnId="{DBA6E453-995A-4486-99E6-6AE4563D634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CC30DD-CE93-413D-9DFD-D56711404346}" type="sibTrans" cxnId="{DBA6E453-995A-4486-99E6-6AE4563D634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75B55-755C-412F-86AD-C349320A3AAD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Software Design Description Document </a:t>
          </a:r>
        </a:p>
      </dgm:t>
    </dgm:pt>
    <dgm:pt modelId="{45FDB148-8331-4B38-B84D-35F90325BEE1}" type="parTrans" cxnId="{1A513F8E-DE18-4CF2-A9A8-49CD56655308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86F451-246C-4DD0-9AC2-A047AD47924E}" type="sibTrans" cxnId="{1A513F8E-DE18-4CF2-A9A8-49CD56655308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621CE-8D0F-43CE-BD1A-0CC8EC588A70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Basic Content Generation And LMS Activities</a:t>
          </a:r>
        </a:p>
      </dgm:t>
    </dgm:pt>
    <dgm:pt modelId="{91CC5806-77E8-48F8-A067-179B70D12819}" type="parTrans" cxnId="{2E2D9733-1A7E-4486-941A-4C576DDDC00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20AA5D-567C-481D-B764-C23487CD231B}" type="sibTrans" cxnId="{2E2D9733-1A7E-4486-941A-4C576DDDC00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0458DE-CEB3-4E6D-B836-A609FA725A5C}" type="pres">
      <dgm:prSet presAssocID="{B18FF0DF-21D1-4F54-92D8-0B6CE98E6689}" presName="linear" presStyleCnt="0">
        <dgm:presLayoutVars>
          <dgm:dir/>
          <dgm:animLvl val="lvl"/>
          <dgm:resizeHandles val="exact"/>
        </dgm:presLayoutVars>
      </dgm:prSet>
      <dgm:spPr/>
    </dgm:pt>
    <dgm:pt modelId="{5C7EC1F7-A1FB-479A-ACA8-D225D5FE6FA2}" type="pres">
      <dgm:prSet presAssocID="{8D5CD045-198C-4CA9-A375-3A6D05EFF9B8}" presName="parentLin" presStyleCnt="0"/>
      <dgm:spPr/>
    </dgm:pt>
    <dgm:pt modelId="{826986D6-230D-4949-9F3D-C98BAF5A30B5}" type="pres">
      <dgm:prSet presAssocID="{8D5CD045-198C-4CA9-A375-3A6D05EFF9B8}" presName="parentLeftMargin" presStyleLbl="node1" presStyleIdx="0" presStyleCnt="3"/>
      <dgm:spPr/>
    </dgm:pt>
    <dgm:pt modelId="{8C0198B0-747E-4289-9579-2CD0CD9B7DEB}" type="pres">
      <dgm:prSet presAssocID="{8D5CD045-198C-4CA9-A375-3A6D05EFF9B8}" presName="parentText" presStyleLbl="node1" presStyleIdx="0" presStyleCnt="3" custScaleX="126012">
        <dgm:presLayoutVars>
          <dgm:chMax val="0"/>
          <dgm:bulletEnabled val="1"/>
        </dgm:presLayoutVars>
      </dgm:prSet>
      <dgm:spPr/>
    </dgm:pt>
    <dgm:pt modelId="{68D7D83C-1137-4F49-AD52-68EE383F840B}" type="pres">
      <dgm:prSet presAssocID="{8D5CD045-198C-4CA9-A375-3A6D05EFF9B8}" presName="negativeSpace" presStyleCnt="0"/>
      <dgm:spPr/>
    </dgm:pt>
    <dgm:pt modelId="{3789649C-3170-4FFC-96EA-BF9D1957D3CF}" type="pres">
      <dgm:prSet presAssocID="{8D5CD045-198C-4CA9-A375-3A6D05EFF9B8}" presName="childText" presStyleLbl="conFgAcc1" presStyleIdx="0" presStyleCnt="3">
        <dgm:presLayoutVars>
          <dgm:bulletEnabled val="1"/>
        </dgm:presLayoutVars>
      </dgm:prSet>
      <dgm:spPr/>
    </dgm:pt>
    <dgm:pt modelId="{DBB2258C-7144-483B-AA49-52CAABE6B619}" type="pres">
      <dgm:prSet presAssocID="{8BCC30DD-CE93-413D-9DFD-D56711404346}" presName="spaceBetweenRectangles" presStyleCnt="0"/>
      <dgm:spPr/>
    </dgm:pt>
    <dgm:pt modelId="{81C9CC25-C683-43FA-95CF-A7EA72947EA8}" type="pres">
      <dgm:prSet presAssocID="{25975B55-755C-412F-86AD-C349320A3AAD}" presName="parentLin" presStyleCnt="0"/>
      <dgm:spPr/>
    </dgm:pt>
    <dgm:pt modelId="{44F3EF65-37E9-4A32-81CA-C6DD0818FD68}" type="pres">
      <dgm:prSet presAssocID="{25975B55-755C-412F-86AD-C349320A3AAD}" presName="parentLeftMargin" presStyleLbl="node1" presStyleIdx="0" presStyleCnt="3"/>
      <dgm:spPr/>
    </dgm:pt>
    <dgm:pt modelId="{699899C2-90FA-48F9-9040-FA19010895A7}" type="pres">
      <dgm:prSet presAssocID="{25975B55-755C-412F-86AD-C349320A3AAD}" presName="parentText" presStyleLbl="node1" presStyleIdx="1" presStyleCnt="3" custScaleX="126455">
        <dgm:presLayoutVars>
          <dgm:chMax val="0"/>
          <dgm:bulletEnabled val="1"/>
        </dgm:presLayoutVars>
      </dgm:prSet>
      <dgm:spPr/>
    </dgm:pt>
    <dgm:pt modelId="{112F197D-E6C9-455D-B70B-DABF2C361D3E}" type="pres">
      <dgm:prSet presAssocID="{25975B55-755C-412F-86AD-C349320A3AAD}" presName="negativeSpace" presStyleCnt="0"/>
      <dgm:spPr/>
    </dgm:pt>
    <dgm:pt modelId="{B28F8876-F5CF-4266-B4D0-50A2BA86A261}" type="pres">
      <dgm:prSet presAssocID="{25975B55-755C-412F-86AD-C349320A3AAD}" presName="childText" presStyleLbl="conFgAcc1" presStyleIdx="1" presStyleCnt="3">
        <dgm:presLayoutVars>
          <dgm:bulletEnabled val="1"/>
        </dgm:presLayoutVars>
      </dgm:prSet>
      <dgm:spPr/>
    </dgm:pt>
    <dgm:pt modelId="{4CDF8F8A-EF24-4C3C-A07B-49C888042F2B}" type="pres">
      <dgm:prSet presAssocID="{3586F451-246C-4DD0-9AC2-A047AD47924E}" presName="spaceBetweenRectangles" presStyleCnt="0"/>
      <dgm:spPr/>
    </dgm:pt>
    <dgm:pt modelId="{3C218830-CB09-41CE-9F31-04E821E0DDA4}" type="pres">
      <dgm:prSet presAssocID="{A55621CE-8D0F-43CE-BD1A-0CC8EC588A70}" presName="parentLin" presStyleCnt="0"/>
      <dgm:spPr/>
    </dgm:pt>
    <dgm:pt modelId="{D3335C91-1F4D-47F8-911E-55E982FF1754}" type="pres">
      <dgm:prSet presAssocID="{A55621CE-8D0F-43CE-BD1A-0CC8EC588A70}" presName="parentLeftMargin" presStyleLbl="node1" presStyleIdx="1" presStyleCnt="3"/>
      <dgm:spPr/>
    </dgm:pt>
    <dgm:pt modelId="{76945342-0389-427D-A3E8-C60A3B77C6E9}" type="pres">
      <dgm:prSet presAssocID="{A55621CE-8D0F-43CE-BD1A-0CC8EC588A70}" presName="parentText" presStyleLbl="node1" presStyleIdx="2" presStyleCnt="3" custScaleX="126220">
        <dgm:presLayoutVars>
          <dgm:chMax val="0"/>
          <dgm:bulletEnabled val="1"/>
        </dgm:presLayoutVars>
      </dgm:prSet>
      <dgm:spPr/>
    </dgm:pt>
    <dgm:pt modelId="{5CA09480-F8BC-44C7-8AA4-1DD2504E6DD9}" type="pres">
      <dgm:prSet presAssocID="{A55621CE-8D0F-43CE-BD1A-0CC8EC588A70}" presName="negativeSpace" presStyleCnt="0"/>
      <dgm:spPr/>
    </dgm:pt>
    <dgm:pt modelId="{DC2EBBB3-6E8E-40E6-B2CD-33DD50F0033D}" type="pres">
      <dgm:prSet presAssocID="{A55621CE-8D0F-43CE-BD1A-0CC8EC588A7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D032205-5A78-412F-9C01-5C738CE56241}" type="presOf" srcId="{8D5CD045-198C-4CA9-A375-3A6D05EFF9B8}" destId="{8C0198B0-747E-4289-9579-2CD0CD9B7DEB}" srcOrd="1" destOrd="0" presId="urn:microsoft.com/office/officeart/2005/8/layout/list1"/>
    <dgm:cxn modelId="{E31CC11D-E61D-4808-BE41-294FECE0F302}" type="presOf" srcId="{25975B55-755C-412F-86AD-C349320A3AAD}" destId="{44F3EF65-37E9-4A32-81CA-C6DD0818FD68}" srcOrd="0" destOrd="0" presId="urn:microsoft.com/office/officeart/2005/8/layout/list1"/>
    <dgm:cxn modelId="{2E2D9733-1A7E-4486-941A-4C576DDDC007}" srcId="{B18FF0DF-21D1-4F54-92D8-0B6CE98E6689}" destId="{A55621CE-8D0F-43CE-BD1A-0CC8EC588A70}" srcOrd="2" destOrd="0" parTransId="{91CC5806-77E8-48F8-A067-179B70D12819}" sibTransId="{0E20AA5D-567C-481D-B764-C23487CD231B}"/>
    <dgm:cxn modelId="{5ED7533B-C246-4952-ADF5-88BB7F1FF04A}" type="presOf" srcId="{A55621CE-8D0F-43CE-BD1A-0CC8EC588A70}" destId="{76945342-0389-427D-A3E8-C60A3B77C6E9}" srcOrd="1" destOrd="0" presId="urn:microsoft.com/office/officeart/2005/8/layout/list1"/>
    <dgm:cxn modelId="{B2FA7867-BFEA-4491-9943-D60EAE192640}" type="presOf" srcId="{8D5CD045-198C-4CA9-A375-3A6D05EFF9B8}" destId="{826986D6-230D-4949-9F3D-C98BAF5A30B5}" srcOrd="0" destOrd="0" presId="urn:microsoft.com/office/officeart/2005/8/layout/list1"/>
    <dgm:cxn modelId="{DBA6E453-995A-4486-99E6-6AE4563D6347}" srcId="{B18FF0DF-21D1-4F54-92D8-0B6CE98E6689}" destId="{8D5CD045-198C-4CA9-A375-3A6D05EFF9B8}" srcOrd="0" destOrd="0" parTransId="{62D9D068-CBEE-4ECC-9D6E-67FE9B2D4514}" sibTransId="{8BCC30DD-CE93-413D-9DFD-D56711404346}"/>
    <dgm:cxn modelId="{1A513F8E-DE18-4CF2-A9A8-49CD56655308}" srcId="{B18FF0DF-21D1-4F54-92D8-0B6CE98E6689}" destId="{25975B55-755C-412F-86AD-C349320A3AAD}" srcOrd="1" destOrd="0" parTransId="{45FDB148-8331-4B38-B84D-35F90325BEE1}" sibTransId="{3586F451-246C-4DD0-9AC2-A047AD47924E}"/>
    <dgm:cxn modelId="{A8949996-E39A-4D02-9D43-EAF41684926C}" type="presOf" srcId="{25975B55-755C-412F-86AD-C349320A3AAD}" destId="{699899C2-90FA-48F9-9040-FA19010895A7}" srcOrd="1" destOrd="0" presId="urn:microsoft.com/office/officeart/2005/8/layout/list1"/>
    <dgm:cxn modelId="{8D5E7EB1-8EA8-4C67-AC42-DABFCA3B35AF}" type="presOf" srcId="{A55621CE-8D0F-43CE-BD1A-0CC8EC588A70}" destId="{D3335C91-1F4D-47F8-911E-55E982FF1754}" srcOrd="0" destOrd="0" presId="urn:microsoft.com/office/officeart/2005/8/layout/list1"/>
    <dgm:cxn modelId="{A5CA1EC0-4FE2-4063-83ED-53D8B8074266}" type="presOf" srcId="{B18FF0DF-21D1-4F54-92D8-0B6CE98E6689}" destId="{760458DE-CEB3-4E6D-B836-A609FA725A5C}" srcOrd="0" destOrd="0" presId="urn:microsoft.com/office/officeart/2005/8/layout/list1"/>
    <dgm:cxn modelId="{118C5AD4-06E6-4D21-AF62-68AFBE756E6D}" type="presParOf" srcId="{760458DE-CEB3-4E6D-B836-A609FA725A5C}" destId="{5C7EC1F7-A1FB-479A-ACA8-D225D5FE6FA2}" srcOrd="0" destOrd="0" presId="urn:microsoft.com/office/officeart/2005/8/layout/list1"/>
    <dgm:cxn modelId="{83C2B964-9798-428A-B992-1F99617C0AA5}" type="presParOf" srcId="{5C7EC1F7-A1FB-479A-ACA8-D225D5FE6FA2}" destId="{826986D6-230D-4949-9F3D-C98BAF5A30B5}" srcOrd="0" destOrd="0" presId="urn:microsoft.com/office/officeart/2005/8/layout/list1"/>
    <dgm:cxn modelId="{6373C299-18AB-41AB-BCAA-792857DD4E00}" type="presParOf" srcId="{5C7EC1F7-A1FB-479A-ACA8-D225D5FE6FA2}" destId="{8C0198B0-747E-4289-9579-2CD0CD9B7DEB}" srcOrd="1" destOrd="0" presId="urn:microsoft.com/office/officeart/2005/8/layout/list1"/>
    <dgm:cxn modelId="{4B0CC998-4DF4-4318-B51E-5841DC7C0085}" type="presParOf" srcId="{760458DE-CEB3-4E6D-B836-A609FA725A5C}" destId="{68D7D83C-1137-4F49-AD52-68EE383F840B}" srcOrd="1" destOrd="0" presId="urn:microsoft.com/office/officeart/2005/8/layout/list1"/>
    <dgm:cxn modelId="{45FBA50E-25BF-4F2F-85C3-2B87764AB6BD}" type="presParOf" srcId="{760458DE-CEB3-4E6D-B836-A609FA725A5C}" destId="{3789649C-3170-4FFC-96EA-BF9D1957D3CF}" srcOrd="2" destOrd="0" presId="urn:microsoft.com/office/officeart/2005/8/layout/list1"/>
    <dgm:cxn modelId="{3A8E2C9E-95ED-486A-A6CD-E9AB0DB9C2E5}" type="presParOf" srcId="{760458DE-CEB3-4E6D-B836-A609FA725A5C}" destId="{DBB2258C-7144-483B-AA49-52CAABE6B619}" srcOrd="3" destOrd="0" presId="urn:microsoft.com/office/officeart/2005/8/layout/list1"/>
    <dgm:cxn modelId="{33461DA0-328D-4CDD-9E91-BE5D14D1F0A5}" type="presParOf" srcId="{760458DE-CEB3-4E6D-B836-A609FA725A5C}" destId="{81C9CC25-C683-43FA-95CF-A7EA72947EA8}" srcOrd="4" destOrd="0" presId="urn:microsoft.com/office/officeart/2005/8/layout/list1"/>
    <dgm:cxn modelId="{3849B6DE-81E7-4088-989A-F8188EE68823}" type="presParOf" srcId="{81C9CC25-C683-43FA-95CF-A7EA72947EA8}" destId="{44F3EF65-37E9-4A32-81CA-C6DD0818FD68}" srcOrd="0" destOrd="0" presId="urn:microsoft.com/office/officeart/2005/8/layout/list1"/>
    <dgm:cxn modelId="{B436F32D-0D9B-44A3-94E2-70C2826B4D8B}" type="presParOf" srcId="{81C9CC25-C683-43FA-95CF-A7EA72947EA8}" destId="{699899C2-90FA-48F9-9040-FA19010895A7}" srcOrd="1" destOrd="0" presId="urn:microsoft.com/office/officeart/2005/8/layout/list1"/>
    <dgm:cxn modelId="{DD6CA5D1-F41D-4EE5-A6EE-142BB3C20F73}" type="presParOf" srcId="{760458DE-CEB3-4E6D-B836-A609FA725A5C}" destId="{112F197D-E6C9-455D-B70B-DABF2C361D3E}" srcOrd="5" destOrd="0" presId="urn:microsoft.com/office/officeart/2005/8/layout/list1"/>
    <dgm:cxn modelId="{C6900A9A-395A-4547-81F8-91E6C9AF1524}" type="presParOf" srcId="{760458DE-CEB3-4E6D-B836-A609FA725A5C}" destId="{B28F8876-F5CF-4266-B4D0-50A2BA86A261}" srcOrd="6" destOrd="0" presId="urn:microsoft.com/office/officeart/2005/8/layout/list1"/>
    <dgm:cxn modelId="{9C22B583-01E9-490D-BE91-42FC8AD007F9}" type="presParOf" srcId="{760458DE-CEB3-4E6D-B836-A609FA725A5C}" destId="{4CDF8F8A-EF24-4C3C-A07B-49C888042F2B}" srcOrd="7" destOrd="0" presId="urn:microsoft.com/office/officeart/2005/8/layout/list1"/>
    <dgm:cxn modelId="{552ADE42-1405-4770-8050-1A95619706B7}" type="presParOf" srcId="{760458DE-CEB3-4E6D-B836-A609FA725A5C}" destId="{3C218830-CB09-41CE-9F31-04E821E0DDA4}" srcOrd="8" destOrd="0" presId="urn:microsoft.com/office/officeart/2005/8/layout/list1"/>
    <dgm:cxn modelId="{1934E75D-6492-4A6F-835C-8C5889B71C25}" type="presParOf" srcId="{3C218830-CB09-41CE-9F31-04E821E0DDA4}" destId="{D3335C91-1F4D-47F8-911E-55E982FF1754}" srcOrd="0" destOrd="0" presId="urn:microsoft.com/office/officeart/2005/8/layout/list1"/>
    <dgm:cxn modelId="{A9D7C6EE-58F5-41BE-93BB-BD2F3F4D8117}" type="presParOf" srcId="{3C218830-CB09-41CE-9F31-04E821E0DDA4}" destId="{76945342-0389-427D-A3E8-C60A3B77C6E9}" srcOrd="1" destOrd="0" presId="urn:microsoft.com/office/officeart/2005/8/layout/list1"/>
    <dgm:cxn modelId="{019B2127-A823-43C3-B8F6-CB7C08F7511A}" type="presParOf" srcId="{760458DE-CEB3-4E6D-B836-A609FA725A5C}" destId="{5CA09480-F8BC-44C7-8AA4-1DD2504E6DD9}" srcOrd="9" destOrd="0" presId="urn:microsoft.com/office/officeart/2005/8/layout/list1"/>
    <dgm:cxn modelId="{EB332FE7-40B9-46F8-9005-53CB4439AB4C}" type="presParOf" srcId="{760458DE-CEB3-4E6D-B836-A609FA725A5C}" destId="{DC2EBBB3-6E8E-40E6-B2CD-33DD50F003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050D60-9DB5-44DF-BA0B-669C79CB2F14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926FC4D-C8F5-41B9-9A8F-0E925303777D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 Synthesizing for ML Model</a:t>
          </a:r>
        </a:p>
      </dgm:t>
    </dgm:pt>
    <dgm:pt modelId="{EC17BEC9-4F4E-4B96-B58A-299FD35B953F}" type="parTrans" cxnId="{4917364A-ED46-46E1-BADE-B1552A53DC16}">
      <dgm:prSet/>
      <dgm:spPr/>
      <dgm:t>
        <a:bodyPr/>
        <a:lstStyle/>
        <a:p>
          <a:endParaRPr lang="en-US" sz="2800"/>
        </a:p>
      </dgm:t>
    </dgm:pt>
    <dgm:pt modelId="{870E2641-FF17-4350-8DBC-81FC26D47A83}" type="sibTrans" cxnId="{4917364A-ED46-46E1-BADE-B1552A53DC16}">
      <dgm:prSet/>
      <dgm:spPr/>
      <dgm:t>
        <a:bodyPr/>
        <a:lstStyle/>
        <a:p>
          <a:endParaRPr lang="en-US" sz="2800"/>
        </a:p>
      </dgm:t>
    </dgm:pt>
    <dgm:pt modelId="{0C168175-9897-41D5-926B-634431FE79A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Model Training for all Modules</a:t>
          </a:r>
        </a:p>
      </dgm:t>
    </dgm:pt>
    <dgm:pt modelId="{9684C7A3-0CA2-4C11-A02C-3C422364C62B}" type="parTrans" cxnId="{9AC394CB-F305-4E87-9101-FF0E86DDE7EA}">
      <dgm:prSet/>
      <dgm:spPr/>
      <dgm:t>
        <a:bodyPr/>
        <a:lstStyle/>
        <a:p>
          <a:endParaRPr lang="en-US" sz="2800"/>
        </a:p>
      </dgm:t>
    </dgm:pt>
    <dgm:pt modelId="{D8B41E3D-B1BD-4E9E-A057-CB8BB4CB1547}" type="sibTrans" cxnId="{9AC394CB-F305-4E87-9101-FF0E86DDE7EA}">
      <dgm:prSet/>
      <dgm:spPr/>
      <dgm:t>
        <a:bodyPr/>
        <a:lstStyle/>
        <a:p>
          <a:endParaRPr lang="en-US" sz="2800"/>
        </a:p>
      </dgm:t>
    </dgm:pt>
    <dgm:pt modelId="{E484D1F2-5E3B-4FC7-B52E-78CFB08054E2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and Recommendation Module Functional</a:t>
          </a:r>
        </a:p>
      </dgm:t>
    </dgm:pt>
    <dgm:pt modelId="{BF8F936E-9448-4B65-A78F-1E8532E6F3C2}" type="parTrans" cxnId="{8D4E1123-236D-4C12-AF22-323A7E54612C}">
      <dgm:prSet/>
      <dgm:spPr/>
      <dgm:t>
        <a:bodyPr/>
        <a:lstStyle/>
        <a:p>
          <a:endParaRPr lang="en-US" sz="2800"/>
        </a:p>
      </dgm:t>
    </dgm:pt>
    <dgm:pt modelId="{82DB5930-E50A-4B80-A013-722DC0212F2B}" type="sibTrans" cxnId="{8D4E1123-236D-4C12-AF22-323A7E54612C}">
      <dgm:prSet/>
      <dgm:spPr/>
      <dgm:t>
        <a:bodyPr/>
        <a:lstStyle/>
        <a:p>
          <a:endParaRPr lang="en-US" sz="2800"/>
        </a:p>
      </dgm:t>
    </dgm:pt>
    <dgm:pt modelId="{7486196F-F5B4-4DAD-9354-52BDE837B289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 Pipeline for Continuous Data Stream</a:t>
          </a:r>
        </a:p>
      </dgm:t>
    </dgm:pt>
    <dgm:pt modelId="{33D19FE0-8048-42B9-8B46-1971BE7490A7}" type="sibTrans" cxnId="{94DB054E-64C3-4CB7-8DCF-3C4A250CDC66}">
      <dgm:prSet/>
      <dgm:spPr/>
      <dgm:t>
        <a:bodyPr/>
        <a:lstStyle/>
        <a:p>
          <a:endParaRPr lang="en-US" sz="2800"/>
        </a:p>
      </dgm:t>
    </dgm:pt>
    <dgm:pt modelId="{D01B3864-784D-4779-8697-74DC33C9A670}" type="parTrans" cxnId="{94DB054E-64C3-4CB7-8DCF-3C4A250CDC66}">
      <dgm:prSet/>
      <dgm:spPr/>
      <dgm:t>
        <a:bodyPr/>
        <a:lstStyle/>
        <a:p>
          <a:endParaRPr lang="en-US" sz="2800"/>
        </a:p>
      </dgm:t>
    </dgm:pt>
    <dgm:pt modelId="{29E05FD1-AA0D-47B5-9F5D-16931D9A4898}" type="pres">
      <dgm:prSet presAssocID="{C8050D60-9DB5-44DF-BA0B-669C79CB2F14}" presName="Name0" presStyleCnt="0">
        <dgm:presLayoutVars>
          <dgm:chMax val="7"/>
          <dgm:chPref val="7"/>
          <dgm:dir/>
        </dgm:presLayoutVars>
      </dgm:prSet>
      <dgm:spPr/>
    </dgm:pt>
    <dgm:pt modelId="{E3AE58AE-5D85-4166-949C-EA84335BCAEF}" type="pres">
      <dgm:prSet presAssocID="{C8050D60-9DB5-44DF-BA0B-669C79CB2F14}" presName="Name1" presStyleCnt="0"/>
      <dgm:spPr/>
    </dgm:pt>
    <dgm:pt modelId="{AB8903C1-A10B-4AED-915D-687BE7329E62}" type="pres">
      <dgm:prSet presAssocID="{C8050D60-9DB5-44DF-BA0B-669C79CB2F14}" presName="cycle" presStyleCnt="0"/>
      <dgm:spPr/>
    </dgm:pt>
    <dgm:pt modelId="{999C06EC-FAD8-4F25-8285-CEC580F85300}" type="pres">
      <dgm:prSet presAssocID="{C8050D60-9DB5-44DF-BA0B-669C79CB2F14}" presName="srcNode" presStyleLbl="node1" presStyleIdx="0" presStyleCnt="4"/>
      <dgm:spPr/>
    </dgm:pt>
    <dgm:pt modelId="{852011AB-DA4E-4D25-98C2-1CB94F8CE674}" type="pres">
      <dgm:prSet presAssocID="{C8050D60-9DB5-44DF-BA0B-669C79CB2F14}" presName="conn" presStyleLbl="parChTrans1D2" presStyleIdx="0" presStyleCnt="1"/>
      <dgm:spPr/>
    </dgm:pt>
    <dgm:pt modelId="{1DAD02FD-DAED-4860-87F2-F6AF4855BBD2}" type="pres">
      <dgm:prSet presAssocID="{C8050D60-9DB5-44DF-BA0B-669C79CB2F14}" presName="extraNode" presStyleLbl="node1" presStyleIdx="0" presStyleCnt="4"/>
      <dgm:spPr/>
    </dgm:pt>
    <dgm:pt modelId="{56E725DC-DB9E-4AA9-B585-90ABEE3E77F2}" type="pres">
      <dgm:prSet presAssocID="{C8050D60-9DB5-44DF-BA0B-669C79CB2F14}" presName="dstNode" presStyleLbl="node1" presStyleIdx="0" presStyleCnt="4"/>
      <dgm:spPr/>
    </dgm:pt>
    <dgm:pt modelId="{E8EC2D1A-A0BB-4F6E-8A21-28D3CE0CE044}" type="pres">
      <dgm:prSet presAssocID="{7926FC4D-C8F5-41B9-9A8F-0E925303777D}" presName="text_1" presStyleLbl="node1" presStyleIdx="0" presStyleCnt="4" custScaleY="126820">
        <dgm:presLayoutVars>
          <dgm:bulletEnabled val="1"/>
        </dgm:presLayoutVars>
      </dgm:prSet>
      <dgm:spPr/>
    </dgm:pt>
    <dgm:pt modelId="{2AED26CD-A84F-4E60-8DDB-644349EC4463}" type="pres">
      <dgm:prSet presAssocID="{7926FC4D-C8F5-41B9-9A8F-0E925303777D}" presName="accent_1" presStyleCnt="0"/>
      <dgm:spPr/>
    </dgm:pt>
    <dgm:pt modelId="{0C615A71-E7D9-4FE8-94DD-A18DEF5F3156}" type="pres">
      <dgm:prSet presAssocID="{7926FC4D-C8F5-41B9-9A8F-0E925303777D}" presName="accentRepeatNode" presStyleLbl="solidFgAcc1" presStyleIdx="0" presStyleCnt="4"/>
      <dgm:spPr/>
    </dgm:pt>
    <dgm:pt modelId="{09FEBBE2-F36C-4684-AD3C-DB95E10A7C8C}" type="pres">
      <dgm:prSet presAssocID="{0C168175-9897-41D5-926B-634431FE79AA}" presName="text_2" presStyleLbl="node1" presStyleIdx="1" presStyleCnt="4" custScaleY="134360">
        <dgm:presLayoutVars>
          <dgm:bulletEnabled val="1"/>
        </dgm:presLayoutVars>
      </dgm:prSet>
      <dgm:spPr/>
    </dgm:pt>
    <dgm:pt modelId="{CFD86C52-46F8-4FE7-B4AB-D1CE16651A68}" type="pres">
      <dgm:prSet presAssocID="{0C168175-9897-41D5-926B-634431FE79AA}" presName="accent_2" presStyleCnt="0"/>
      <dgm:spPr/>
    </dgm:pt>
    <dgm:pt modelId="{10D2CA84-6C9C-49DC-9B3E-FAA9E05EE22D}" type="pres">
      <dgm:prSet presAssocID="{0C168175-9897-41D5-926B-634431FE79AA}" presName="accentRepeatNode" presStyleLbl="solidFgAcc1" presStyleIdx="1" presStyleCnt="4"/>
      <dgm:spPr/>
    </dgm:pt>
    <dgm:pt modelId="{1A453767-3822-4F0A-9332-47BF9EE68E4D}" type="pres">
      <dgm:prSet presAssocID="{E484D1F2-5E3B-4FC7-B52E-78CFB08054E2}" presName="text_3" presStyleLbl="node1" presStyleIdx="2" presStyleCnt="4" custScaleY="141900">
        <dgm:presLayoutVars>
          <dgm:bulletEnabled val="1"/>
        </dgm:presLayoutVars>
      </dgm:prSet>
      <dgm:spPr/>
    </dgm:pt>
    <dgm:pt modelId="{BF248727-E1A6-4184-B2A2-6519B0C86C17}" type="pres">
      <dgm:prSet presAssocID="{E484D1F2-5E3B-4FC7-B52E-78CFB08054E2}" presName="accent_3" presStyleCnt="0"/>
      <dgm:spPr/>
    </dgm:pt>
    <dgm:pt modelId="{686D41B9-DF05-4F69-AC01-B18F5BB49996}" type="pres">
      <dgm:prSet presAssocID="{E484D1F2-5E3B-4FC7-B52E-78CFB08054E2}" presName="accentRepeatNode" presStyleLbl="solidFgAcc1" presStyleIdx="2" presStyleCnt="4"/>
      <dgm:spPr/>
    </dgm:pt>
    <dgm:pt modelId="{E43F12BD-1480-4D5E-9571-6164AC9E77AD}" type="pres">
      <dgm:prSet presAssocID="{7486196F-F5B4-4DAD-9354-52BDE837B289}" presName="text_4" presStyleLbl="node1" presStyleIdx="3" presStyleCnt="4" custScaleY="127509" custLinFactNeighborX="-42" custLinFactNeighborY="1222">
        <dgm:presLayoutVars>
          <dgm:bulletEnabled val="1"/>
        </dgm:presLayoutVars>
      </dgm:prSet>
      <dgm:spPr/>
    </dgm:pt>
    <dgm:pt modelId="{9CD575A5-1D00-45D3-947C-F75E6C91CFDB}" type="pres">
      <dgm:prSet presAssocID="{7486196F-F5B4-4DAD-9354-52BDE837B289}" presName="accent_4" presStyleCnt="0"/>
      <dgm:spPr/>
    </dgm:pt>
    <dgm:pt modelId="{8F597712-E9AC-4520-B3B0-110222EA1EF6}" type="pres">
      <dgm:prSet presAssocID="{7486196F-F5B4-4DAD-9354-52BDE837B289}" presName="accentRepeatNode" presStyleLbl="solidFgAcc1" presStyleIdx="3" presStyleCnt="4"/>
      <dgm:spPr/>
    </dgm:pt>
  </dgm:ptLst>
  <dgm:cxnLst>
    <dgm:cxn modelId="{8D4E1123-236D-4C12-AF22-323A7E54612C}" srcId="{C8050D60-9DB5-44DF-BA0B-669C79CB2F14}" destId="{E484D1F2-5E3B-4FC7-B52E-78CFB08054E2}" srcOrd="2" destOrd="0" parTransId="{BF8F936E-9448-4B65-A78F-1E8532E6F3C2}" sibTransId="{82DB5930-E50A-4B80-A013-722DC0212F2B}"/>
    <dgm:cxn modelId="{86B6BA3F-E5C5-4730-9A6E-AE5B6A3F0AE0}" type="presOf" srcId="{7486196F-F5B4-4DAD-9354-52BDE837B289}" destId="{E43F12BD-1480-4D5E-9571-6164AC9E77AD}" srcOrd="0" destOrd="0" presId="urn:microsoft.com/office/officeart/2008/layout/VerticalCurvedList"/>
    <dgm:cxn modelId="{D8D38C65-FBE1-4C7B-A4A7-E200FF776097}" type="presOf" srcId="{C8050D60-9DB5-44DF-BA0B-669C79CB2F14}" destId="{29E05FD1-AA0D-47B5-9F5D-16931D9A4898}" srcOrd="0" destOrd="0" presId="urn:microsoft.com/office/officeart/2008/layout/VerticalCurvedList"/>
    <dgm:cxn modelId="{4917364A-ED46-46E1-BADE-B1552A53DC16}" srcId="{C8050D60-9DB5-44DF-BA0B-669C79CB2F14}" destId="{7926FC4D-C8F5-41B9-9A8F-0E925303777D}" srcOrd="0" destOrd="0" parTransId="{EC17BEC9-4F4E-4B96-B58A-299FD35B953F}" sibTransId="{870E2641-FF17-4350-8DBC-81FC26D47A83}"/>
    <dgm:cxn modelId="{94DB054E-64C3-4CB7-8DCF-3C4A250CDC66}" srcId="{C8050D60-9DB5-44DF-BA0B-669C79CB2F14}" destId="{7486196F-F5B4-4DAD-9354-52BDE837B289}" srcOrd="3" destOrd="0" parTransId="{D01B3864-784D-4779-8697-74DC33C9A670}" sibTransId="{33D19FE0-8048-42B9-8B46-1971BE7490A7}"/>
    <dgm:cxn modelId="{08A2BE80-E4C7-4D57-AA0B-B6919DBC548E}" type="presOf" srcId="{7926FC4D-C8F5-41B9-9A8F-0E925303777D}" destId="{E8EC2D1A-A0BB-4F6E-8A21-28D3CE0CE044}" srcOrd="0" destOrd="0" presId="urn:microsoft.com/office/officeart/2008/layout/VerticalCurvedList"/>
    <dgm:cxn modelId="{AAB10E8E-C041-45A8-A583-5875099B5DC2}" type="presOf" srcId="{870E2641-FF17-4350-8DBC-81FC26D47A83}" destId="{852011AB-DA4E-4D25-98C2-1CB94F8CE674}" srcOrd="0" destOrd="0" presId="urn:microsoft.com/office/officeart/2008/layout/VerticalCurvedList"/>
    <dgm:cxn modelId="{A98A439A-1034-4AEB-BC34-8D2013688E1E}" type="presOf" srcId="{E484D1F2-5E3B-4FC7-B52E-78CFB08054E2}" destId="{1A453767-3822-4F0A-9332-47BF9EE68E4D}" srcOrd="0" destOrd="0" presId="urn:microsoft.com/office/officeart/2008/layout/VerticalCurvedList"/>
    <dgm:cxn modelId="{9AC394CB-F305-4E87-9101-FF0E86DDE7EA}" srcId="{C8050D60-9DB5-44DF-BA0B-669C79CB2F14}" destId="{0C168175-9897-41D5-926B-634431FE79AA}" srcOrd="1" destOrd="0" parTransId="{9684C7A3-0CA2-4C11-A02C-3C422364C62B}" sibTransId="{D8B41E3D-B1BD-4E9E-A057-CB8BB4CB1547}"/>
    <dgm:cxn modelId="{BB83B1EF-660A-4350-8D9A-43ECB714F96E}" type="presOf" srcId="{0C168175-9897-41D5-926B-634431FE79AA}" destId="{09FEBBE2-F36C-4684-AD3C-DB95E10A7C8C}" srcOrd="0" destOrd="0" presId="urn:microsoft.com/office/officeart/2008/layout/VerticalCurvedList"/>
    <dgm:cxn modelId="{B96B0A5A-943D-443C-A320-EEACBAB672C1}" type="presParOf" srcId="{29E05FD1-AA0D-47B5-9F5D-16931D9A4898}" destId="{E3AE58AE-5D85-4166-949C-EA84335BCAEF}" srcOrd="0" destOrd="0" presId="urn:microsoft.com/office/officeart/2008/layout/VerticalCurvedList"/>
    <dgm:cxn modelId="{A810462D-2526-4794-BF97-C666D6D84FD2}" type="presParOf" srcId="{E3AE58AE-5D85-4166-949C-EA84335BCAEF}" destId="{AB8903C1-A10B-4AED-915D-687BE7329E62}" srcOrd="0" destOrd="0" presId="urn:microsoft.com/office/officeart/2008/layout/VerticalCurvedList"/>
    <dgm:cxn modelId="{04CF6FFC-A07C-4EAB-B8AC-745B8C0CC619}" type="presParOf" srcId="{AB8903C1-A10B-4AED-915D-687BE7329E62}" destId="{999C06EC-FAD8-4F25-8285-CEC580F85300}" srcOrd="0" destOrd="0" presId="urn:microsoft.com/office/officeart/2008/layout/VerticalCurvedList"/>
    <dgm:cxn modelId="{BC475550-5916-4977-A2BA-1B9620EC8754}" type="presParOf" srcId="{AB8903C1-A10B-4AED-915D-687BE7329E62}" destId="{852011AB-DA4E-4D25-98C2-1CB94F8CE674}" srcOrd="1" destOrd="0" presId="urn:microsoft.com/office/officeart/2008/layout/VerticalCurvedList"/>
    <dgm:cxn modelId="{64D958A8-5625-4A6D-9781-90D70CC6A781}" type="presParOf" srcId="{AB8903C1-A10B-4AED-915D-687BE7329E62}" destId="{1DAD02FD-DAED-4860-87F2-F6AF4855BBD2}" srcOrd="2" destOrd="0" presId="urn:microsoft.com/office/officeart/2008/layout/VerticalCurvedList"/>
    <dgm:cxn modelId="{62B8BE6E-6125-4A00-8020-8A0FDF990DB7}" type="presParOf" srcId="{AB8903C1-A10B-4AED-915D-687BE7329E62}" destId="{56E725DC-DB9E-4AA9-B585-90ABEE3E77F2}" srcOrd="3" destOrd="0" presId="urn:microsoft.com/office/officeart/2008/layout/VerticalCurvedList"/>
    <dgm:cxn modelId="{C43A8817-DF29-47B6-A779-94F16EFB7D66}" type="presParOf" srcId="{E3AE58AE-5D85-4166-949C-EA84335BCAEF}" destId="{E8EC2D1A-A0BB-4F6E-8A21-28D3CE0CE044}" srcOrd="1" destOrd="0" presId="urn:microsoft.com/office/officeart/2008/layout/VerticalCurvedList"/>
    <dgm:cxn modelId="{C75145F0-69C0-403A-B2DC-B82C61982B09}" type="presParOf" srcId="{E3AE58AE-5D85-4166-949C-EA84335BCAEF}" destId="{2AED26CD-A84F-4E60-8DDB-644349EC4463}" srcOrd="2" destOrd="0" presId="urn:microsoft.com/office/officeart/2008/layout/VerticalCurvedList"/>
    <dgm:cxn modelId="{1F2891E7-AC12-4DEE-8180-71E64183E79D}" type="presParOf" srcId="{2AED26CD-A84F-4E60-8DDB-644349EC4463}" destId="{0C615A71-E7D9-4FE8-94DD-A18DEF5F3156}" srcOrd="0" destOrd="0" presId="urn:microsoft.com/office/officeart/2008/layout/VerticalCurvedList"/>
    <dgm:cxn modelId="{83B9F33C-7A7C-4200-ACF9-36ACE8C34467}" type="presParOf" srcId="{E3AE58AE-5D85-4166-949C-EA84335BCAEF}" destId="{09FEBBE2-F36C-4684-AD3C-DB95E10A7C8C}" srcOrd="3" destOrd="0" presId="urn:microsoft.com/office/officeart/2008/layout/VerticalCurvedList"/>
    <dgm:cxn modelId="{D808D3AF-8707-42A7-AFEC-989A167CB52F}" type="presParOf" srcId="{E3AE58AE-5D85-4166-949C-EA84335BCAEF}" destId="{CFD86C52-46F8-4FE7-B4AB-D1CE16651A68}" srcOrd="4" destOrd="0" presId="urn:microsoft.com/office/officeart/2008/layout/VerticalCurvedList"/>
    <dgm:cxn modelId="{CC974B0A-A036-418D-A1FC-A3F47E8B5C08}" type="presParOf" srcId="{CFD86C52-46F8-4FE7-B4AB-D1CE16651A68}" destId="{10D2CA84-6C9C-49DC-9B3E-FAA9E05EE22D}" srcOrd="0" destOrd="0" presId="urn:microsoft.com/office/officeart/2008/layout/VerticalCurvedList"/>
    <dgm:cxn modelId="{9A3AA64A-5D2E-42F9-BFEA-D7038C3783DD}" type="presParOf" srcId="{E3AE58AE-5D85-4166-949C-EA84335BCAEF}" destId="{1A453767-3822-4F0A-9332-47BF9EE68E4D}" srcOrd="5" destOrd="0" presId="urn:microsoft.com/office/officeart/2008/layout/VerticalCurvedList"/>
    <dgm:cxn modelId="{ABA62080-BB4F-4D6C-8E0C-3EEFF2F1AC49}" type="presParOf" srcId="{E3AE58AE-5D85-4166-949C-EA84335BCAEF}" destId="{BF248727-E1A6-4184-B2A2-6519B0C86C17}" srcOrd="6" destOrd="0" presId="urn:microsoft.com/office/officeart/2008/layout/VerticalCurvedList"/>
    <dgm:cxn modelId="{C9D63063-4EA4-4715-902E-CE5CC09A5D1C}" type="presParOf" srcId="{BF248727-E1A6-4184-B2A2-6519B0C86C17}" destId="{686D41B9-DF05-4F69-AC01-B18F5BB49996}" srcOrd="0" destOrd="0" presId="urn:microsoft.com/office/officeart/2008/layout/VerticalCurvedList"/>
    <dgm:cxn modelId="{ED11F994-FABD-4717-A1D7-B8B557105236}" type="presParOf" srcId="{E3AE58AE-5D85-4166-949C-EA84335BCAEF}" destId="{E43F12BD-1480-4D5E-9571-6164AC9E77AD}" srcOrd="7" destOrd="0" presId="urn:microsoft.com/office/officeart/2008/layout/VerticalCurvedList"/>
    <dgm:cxn modelId="{F16A8607-8E46-4D7C-9C00-C10BA340E074}" type="presParOf" srcId="{E3AE58AE-5D85-4166-949C-EA84335BCAEF}" destId="{9CD575A5-1D00-45D3-947C-F75E6C91CFDB}" srcOrd="8" destOrd="0" presId="urn:microsoft.com/office/officeart/2008/layout/VerticalCurvedList"/>
    <dgm:cxn modelId="{793D9C43-5145-451B-AC7D-005AD513815A}" type="presParOf" srcId="{9CD575A5-1D00-45D3-947C-F75E6C91CFDB}" destId="{8F597712-E9AC-4520-B3B0-110222EA1E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E90F49-60FC-481A-BD92-F84AB1681656}" type="doc">
      <dgm:prSet loTypeId="urn:microsoft.com/office/officeart/2005/8/layout/hierarchy4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6BE143-6908-444F-AD7B-D47A51F81972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Effectiveness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(GBR, Decision trees)</a:t>
          </a:r>
        </a:p>
      </dgm:t>
    </dgm:pt>
    <dgm:pt modelId="{FEF266EE-583B-4582-B7AF-A6E29621107B}" type="parTrans" cxnId="{E692B077-9840-4731-870A-3C2260A21A7E}">
      <dgm:prSet/>
      <dgm:spPr/>
      <dgm:t>
        <a:bodyPr/>
        <a:lstStyle/>
        <a:p>
          <a:pPr algn="ctr"/>
          <a:endParaRPr lang="en-US"/>
        </a:p>
      </dgm:t>
    </dgm:pt>
    <dgm:pt modelId="{CA97CF81-7195-4D57-9CE5-10B0C9EF6855}" type="sibTrans" cxnId="{E692B077-9840-4731-870A-3C2260A21A7E}">
      <dgm:prSet/>
      <dgm:spPr/>
      <dgm:t>
        <a:bodyPr/>
        <a:lstStyle/>
        <a:p>
          <a:pPr algn="ctr"/>
          <a:endParaRPr lang="en-US"/>
        </a:p>
      </dgm:t>
    </dgm:pt>
    <dgm:pt modelId="{FCACA07D-5EC5-4708-B7D4-6B4BCD4C18D1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Recommendation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(NCF)</a:t>
          </a:r>
        </a:p>
      </dgm:t>
    </dgm:pt>
    <dgm:pt modelId="{A6F6ABC6-C9DD-4193-A9F7-AC84E9147571}" type="parTrans" cxnId="{C7F252EB-18A4-4904-A864-147081054D12}">
      <dgm:prSet/>
      <dgm:spPr/>
      <dgm:t>
        <a:bodyPr/>
        <a:lstStyle/>
        <a:p>
          <a:pPr algn="ctr"/>
          <a:endParaRPr lang="en-US"/>
        </a:p>
      </dgm:t>
    </dgm:pt>
    <dgm:pt modelId="{0D54EF8F-F657-4713-8E05-AFFDE0A02A41}" type="sibTrans" cxnId="{C7F252EB-18A4-4904-A864-147081054D12}">
      <dgm:prSet/>
      <dgm:spPr/>
      <dgm:t>
        <a:bodyPr/>
        <a:lstStyle/>
        <a:p>
          <a:pPr algn="ctr"/>
          <a:endParaRPr lang="en-US"/>
        </a:p>
      </dgm:t>
    </dgm:pt>
    <dgm:pt modelId="{859DADFD-19ED-474E-961A-315D4EB4B6C4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Behavioral Analysis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(Logistic Regression) </a:t>
          </a:r>
        </a:p>
      </dgm:t>
    </dgm:pt>
    <dgm:pt modelId="{25B6A5BB-2E89-4D0F-9A34-9056BCB7C161}" type="parTrans" cxnId="{3D268C6E-6500-48F5-B8AD-518EFE3BA9C9}">
      <dgm:prSet/>
      <dgm:spPr/>
      <dgm:t>
        <a:bodyPr/>
        <a:lstStyle/>
        <a:p>
          <a:pPr algn="ctr"/>
          <a:endParaRPr lang="en-US"/>
        </a:p>
      </dgm:t>
    </dgm:pt>
    <dgm:pt modelId="{A94CA83D-2E59-44A6-8E86-808D2A3C839D}" type="sibTrans" cxnId="{3D268C6E-6500-48F5-B8AD-518EFE3BA9C9}">
      <dgm:prSet/>
      <dgm:spPr/>
      <dgm:t>
        <a:bodyPr/>
        <a:lstStyle/>
        <a:p>
          <a:pPr algn="ctr"/>
          <a:endParaRPr lang="en-US"/>
        </a:p>
      </dgm:t>
    </dgm:pt>
    <dgm:pt modelId="{97C4B7DA-4AF4-4ED2-91BF-726769F16293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Clustering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(K means)</a:t>
          </a:r>
        </a:p>
      </dgm:t>
    </dgm:pt>
    <dgm:pt modelId="{EEDDBD5C-896B-44B1-ADC3-B54E0C36E6CB}" type="parTrans" cxnId="{2871C25A-192B-4FB1-920B-15B465B5359A}">
      <dgm:prSet/>
      <dgm:spPr/>
      <dgm:t>
        <a:bodyPr/>
        <a:lstStyle/>
        <a:p>
          <a:pPr algn="ctr"/>
          <a:endParaRPr lang="en-US"/>
        </a:p>
      </dgm:t>
    </dgm:pt>
    <dgm:pt modelId="{694FA161-9914-4810-B93A-14897F4D325A}" type="sibTrans" cxnId="{2871C25A-192B-4FB1-920B-15B465B5359A}">
      <dgm:prSet/>
      <dgm:spPr/>
      <dgm:t>
        <a:bodyPr/>
        <a:lstStyle/>
        <a:p>
          <a:pPr algn="ctr"/>
          <a:endParaRPr lang="en-US"/>
        </a:p>
      </dgm:t>
    </dgm:pt>
    <dgm:pt modelId="{28C515F1-C914-4153-92AB-CB2DABE1D7AD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Knowledge Gap Analysis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(Random Forest Classifier) </a:t>
          </a:r>
        </a:p>
      </dgm:t>
    </dgm:pt>
    <dgm:pt modelId="{BA728535-9E4D-47A7-A72C-6EF5DF88E1F6}" type="parTrans" cxnId="{97E23C23-7DBC-453E-B8B4-C054F7C88A79}">
      <dgm:prSet/>
      <dgm:spPr/>
      <dgm:t>
        <a:bodyPr/>
        <a:lstStyle/>
        <a:p>
          <a:pPr algn="ctr"/>
          <a:endParaRPr lang="en-US"/>
        </a:p>
      </dgm:t>
    </dgm:pt>
    <dgm:pt modelId="{460095DA-8D1C-4C55-8E41-37DA6FC06637}" type="sibTrans" cxnId="{97E23C23-7DBC-453E-B8B4-C054F7C88A79}">
      <dgm:prSet/>
      <dgm:spPr/>
      <dgm:t>
        <a:bodyPr/>
        <a:lstStyle/>
        <a:p>
          <a:pPr algn="ctr"/>
          <a:endParaRPr lang="en-US"/>
        </a:p>
      </dgm:t>
    </dgm:pt>
    <dgm:pt modelId="{885E71C5-7898-4016-B356-E581A2224D0D}">
      <dgm:prSet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Forecasting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(LSTM)</a:t>
          </a:r>
          <a:endParaRPr lang="en-US" sz="2400" dirty="0"/>
        </a:p>
      </dgm:t>
    </dgm:pt>
    <dgm:pt modelId="{5E363379-1FB5-45EE-A3A8-E8C321D63893}" type="parTrans" cxnId="{A321D66D-371D-4217-A966-9194C042CB12}">
      <dgm:prSet/>
      <dgm:spPr/>
      <dgm:t>
        <a:bodyPr/>
        <a:lstStyle/>
        <a:p>
          <a:pPr algn="ctr"/>
          <a:endParaRPr lang="en-US"/>
        </a:p>
      </dgm:t>
    </dgm:pt>
    <dgm:pt modelId="{3ACCBC7B-F8C8-4432-8B10-1606C4D4E0CD}" type="sibTrans" cxnId="{A321D66D-371D-4217-A966-9194C042CB12}">
      <dgm:prSet/>
      <dgm:spPr/>
      <dgm:t>
        <a:bodyPr/>
        <a:lstStyle/>
        <a:p>
          <a:pPr algn="ctr"/>
          <a:endParaRPr lang="en-US"/>
        </a:p>
      </dgm:t>
    </dgm:pt>
    <dgm:pt modelId="{4E761859-0884-4AA6-A1FC-2C2767A340BC}" type="pres">
      <dgm:prSet presAssocID="{E5E90F49-60FC-481A-BD92-F84AB168165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246FF7-FF93-4EB6-BC40-FA12E5F4D0CF}" type="pres">
      <dgm:prSet presAssocID="{E46BE143-6908-444F-AD7B-D47A51F81972}" presName="vertOne" presStyleCnt="0"/>
      <dgm:spPr/>
    </dgm:pt>
    <dgm:pt modelId="{A46CF735-9127-4726-B440-4299B15F6057}" type="pres">
      <dgm:prSet presAssocID="{E46BE143-6908-444F-AD7B-D47A51F81972}" presName="txOne" presStyleLbl="node0" presStyleIdx="0" presStyleCnt="1" custScaleX="63032" custLinFactNeighborX="0" custLinFactNeighborY="52327">
        <dgm:presLayoutVars>
          <dgm:chPref val="3"/>
        </dgm:presLayoutVars>
      </dgm:prSet>
      <dgm:spPr/>
    </dgm:pt>
    <dgm:pt modelId="{0B5A52F8-3671-43F4-A559-E25ABDF23010}" type="pres">
      <dgm:prSet presAssocID="{E46BE143-6908-444F-AD7B-D47A51F81972}" presName="parTransOne" presStyleCnt="0"/>
      <dgm:spPr/>
    </dgm:pt>
    <dgm:pt modelId="{8D20B0E9-E005-4BAE-8112-A8B85582FC7A}" type="pres">
      <dgm:prSet presAssocID="{E46BE143-6908-444F-AD7B-D47A51F81972}" presName="horzOne" presStyleCnt="0"/>
      <dgm:spPr/>
    </dgm:pt>
    <dgm:pt modelId="{1E29AB40-D0E0-400A-890F-4B5266DDD352}" type="pres">
      <dgm:prSet presAssocID="{FCACA07D-5EC5-4708-B7D4-6B4BCD4C18D1}" presName="vertTwo" presStyleCnt="0"/>
      <dgm:spPr/>
    </dgm:pt>
    <dgm:pt modelId="{12549ADF-B416-4809-9F84-2C33CCBF614C}" type="pres">
      <dgm:prSet presAssocID="{FCACA07D-5EC5-4708-B7D4-6B4BCD4C18D1}" presName="txTwo" presStyleLbl="node2" presStyleIdx="0" presStyleCnt="2" custScaleX="78244" custLinFactNeighborX="2221" custLinFactNeighborY="21283">
        <dgm:presLayoutVars>
          <dgm:chPref val="3"/>
        </dgm:presLayoutVars>
      </dgm:prSet>
      <dgm:spPr/>
    </dgm:pt>
    <dgm:pt modelId="{805B52EB-0DBB-4187-B169-F6A1814CD5EB}" type="pres">
      <dgm:prSet presAssocID="{FCACA07D-5EC5-4708-B7D4-6B4BCD4C18D1}" presName="parTransTwo" presStyleCnt="0"/>
      <dgm:spPr/>
    </dgm:pt>
    <dgm:pt modelId="{CA98BE53-6225-48F8-948E-8EB1D0735E5A}" type="pres">
      <dgm:prSet presAssocID="{FCACA07D-5EC5-4708-B7D4-6B4BCD4C18D1}" presName="horzTwo" presStyleCnt="0"/>
      <dgm:spPr/>
    </dgm:pt>
    <dgm:pt modelId="{9B49A3A8-6AF1-49BF-BA5D-23C6C1E27BA2}" type="pres">
      <dgm:prSet presAssocID="{859DADFD-19ED-474E-961A-315D4EB4B6C4}" presName="vertThree" presStyleCnt="0"/>
      <dgm:spPr/>
    </dgm:pt>
    <dgm:pt modelId="{FE300E05-1507-4672-A747-052AF5EDD104}" type="pres">
      <dgm:prSet presAssocID="{859DADFD-19ED-474E-961A-315D4EB4B6C4}" presName="txThree" presStyleLbl="node3" presStyleIdx="0" presStyleCnt="3" custLinFactNeighborX="36872" custLinFactNeighborY="804">
        <dgm:presLayoutVars>
          <dgm:chPref val="3"/>
        </dgm:presLayoutVars>
      </dgm:prSet>
      <dgm:spPr/>
    </dgm:pt>
    <dgm:pt modelId="{C59B2648-74AC-4428-8F10-053989AC22A3}" type="pres">
      <dgm:prSet presAssocID="{859DADFD-19ED-474E-961A-315D4EB4B6C4}" presName="horzThree" presStyleCnt="0"/>
      <dgm:spPr/>
    </dgm:pt>
    <dgm:pt modelId="{449F9438-DA52-45D6-93D4-96405B9A2BEF}" type="pres">
      <dgm:prSet presAssocID="{A94CA83D-2E59-44A6-8E86-808D2A3C839D}" presName="sibSpaceThree" presStyleCnt="0"/>
      <dgm:spPr/>
    </dgm:pt>
    <dgm:pt modelId="{BC95F80F-115E-46FE-BEF9-E1A64C857E99}" type="pres">
      <dgm:prSet presAssocID="{97C4B7DA-4AF4-4ED2-91BF-726769F16293}" presName="vertThree" presStyleCnt="0"/>
      <dgm:spPr/>
    </dgm:pt>
    <dgm:pt modelId="{FC013496-E0A0-4315-B5C5-24086A666482}" type="pres">
      <dgm:prSet presAssocID="{97C4B7DA-4AF4-4ED2-91BF-726769F16293}" presName="txThree" presStyleLbl="node3" presStyleIdx="1" presStyleCnt="3" custLinFactNeighborX="37290" custLinFactNeighborY="804">
        <dgm:presLayoutVars>
          <dgm:chPref val="3"/>
        </dgm:presLayoutVars>
      </dgm:prSet>
      <dgm:spPr/>
    </dgm:pt>
    <dgm:pt modelId="{CD37BF83-910C-465F-92F0-EC846943EE22}" type="pres">
      <dgm:prSet presAssocID="{97C4B7DA-4AF4-4ED2-91BF-726769F16293}" presName="horzThree" presStyleCnt="0"/>
      <dgm:spPr/>
    </dgm:pt>
    <dgm:pt modelId="{2DE8666D-1232-4E7A-8B0C-D71F2AB48CBF}" type="pres">
      <dgm:prSet presAssocID="{0D54EF8F-F657-4713-8E05-AFFDE0A02A41}" presName="sibSpaceTwo" presStyleCnt="0"/>
      <dgm:spPr/>
    </dgm:pt>
    <dgm:pt modelId="{AE3DAFCF-B27C-4325-83C3-F28B9A3DE344}" type="pres">
      <dgm:prSet presAssocID="{28C515F1-C914-4153-92AB-CB2DABE1D7AD}" presName="vertTwo" presStyleCnt="0"/>
      <dgm:spPr/>
    </dgm:pt>
    <dgm:pt modelId="{1A76EE72-D459-408A-97B8-DF34B1FDFE06}" type="pres">
      <dgm:prSet presAssocID="{28C515F1-C914-4153-92AB-CB2DABE1D7AD}" presName="txTwo" presStyleLbl="node2" presStyleIdx="1" presStyleCnt="2" custScaleX="155239" custLinFactNeighborX="-18555" custLinFactNeighborY="16560">
        <dgm:presLayoutVars>
          <dgm:chPref val="3"/>
        </dgm:presLayoutVars>
      </dgm:prSet>
      <dgm:spPr/>
    </dgm:pt>
    <dgm:pt modelId="{3B43DE9C-78D9-4E85-8C90-847DB6E73C0B}" type="pres">
      <dgm:prSet presAssocID="{28C515F1-C914-4153-92AB-CB2DABE1D7AD}" presName="parTransTwo" presStyleCnt="0"/>
      <dgm:spPr/>
    </dgm:pt>
    <dgm:pt modelId="{05A0321D-97D5-4DD3-8573-66E17C341039}" type="pres">
      <dgm:prSet presAssocID="{28C515F1-C914-4153-92AB-CB2DABE1D7AD}" presName="horzTwo" presStyleCnt="0"/>
      <dgm:spPr/>
    </dgm:pt>
    <dgm:pt modelId="{6A24B562-5E73-45B8-A753-F1D9DA10566A}" type="pres">
      <dgm:prSet presAssocID="{885E71C5-7898-4016-B356-E581A2224D0D}" presName="vertThree" presStyleCnt="0"/>
      <dgm:spPr/>
    </dgm:pt>
    <dgm:pt modelId="{0B85E495-6FC7-473E-BB21-3A455F42C1FB}" type="pres">
      <dgm:prSet presAssocID="{885E71C5-7898-4016-B356-E581A2224D0D}" presName="txThree" presStyleLbl="node3" presStyleIdx="2" presStyleCnt="3" custLinFactNeighborX="7821" custLinFactNeighborY="804">
        <dgm:presLayoutVars>
          <dgm:chPref val="3"/>
        </dgm:presLayoutVars>
      </dgm:prSet>
      <dgm:spPr/>
    </dgm:pt>
    <dgm:pt modelId="{82466B94-1B80-4EED-AE48-69D365B94FFD}" type="pres">
      <dgm:prSet presAssocID="{885E71C5-7898-4016-B356-E581A2224D0D}" presName="horzThree" presStyleCnt="0"/>
      <dgm:spPr/>
    </dgm:pt>
  </dgm:ptLst>
  <dgm:cxnLst>
    <dgm:cxn modelId="{EB6A5605-B74D-4706-BCBB-D7D97EC06032}" type="presOf" srcId="{E46BE143-6908-444F-AD7B-D47A51F81972}" destId="{A46CF735-9127-4726-B440-4299B15F6057}" srcOrd="0" destOrd="0" presId="urn:microsoft.com/office/officeart/2005/8/layout/hierarchy4"/>
    <dgm:cxn modelId="{97E23C23-7DBC-453E-B8B4-C054F7C88A79}" srcId="{E46BE143-6908-444F-AD7B-D47A51F81972}" destId="{28C515F1-C914-4153-92AB-CB2DABE1D7AD}" srcOrd="1" destOrd="0" parTransId="{BA728535-9E4D-47A7-A72C-6EF5DF88E1F6}" sibTransId="{460095DA-8D1C-4C55-8E41-37DA6FC06637}"/>
    <dgm:cxn modelId="{504A3337-B582-4903-9F76-781143256703}" type="presOf" srcId="{FCACA07D-5EC5-4708-B7D4-6B4BCD4C18D1}" destId="{12549ADF-B416-4809-9F84-2C33CCBF614C}" srcOrd="0" destOrd="0" presId="urn:microsoft.com/office/officeart/2005/8/layout/hierarchy4"/>
    <dgm:cxn modelId="{0FF23640-E0C3-4B8A-A99C-4477E7C28970}" type="presOf" srcId="{28C515F1-C914-4153-92AB-CB2DABE1D7AD}" destId="{1A76EE72-D459-408A-97B8-DF34B1FDFE06}" srcOrd="0" destOrd="0" presId="urn:microsoft.com/office/officeart/2005/8/layout/hierarchy4"/>
    <dgm:cxn modelId="{A321D66D-371D-4217-A966-9194C042CB12}" srcId="{28C515F1-C914-4153-92AB-CB2DABE1D7AD}" destId="{885E71C5-7898-4016-B356-E581A2224D0D}" srcOrd="0" destOrd="0" parTransId="{5E363379-1FB5-45EE-A3A8-E8C321D63893}" sibTransId="{3ACCBC7B-F8C8-4432-8B10-1606C4D4E0CD}"/>
    <dgm:cxn modelId="{3D268C6E-6500-48F5-B8AD-518EFE3BA9C9}" srcId="{FCACA07D-5EC5-4708-B7D4-6B4BCD4C18D1}" destId="{859DADFD-19ED-474E-961A-315D4EB4B6C4}" srcOrd="0" destOrd="0" parTransId="{25B6A5BB-2E89-4D0F-9A34-9056BCB7C161}" sibTransId="{A94CA83D-2E59-44A6-8E86-808D2A3C839D}"/>
    <dgm:cxn modelId="{E692B077-9840-4731-870A-3C2260A21A7E}" srcId="{E5E90F49-60FC-481A-BD92-F84AB1681656}" destId="{E46BE143-6908-444F-AD7B-D47A51F81972}" srcOrd="0" destOrd="0" parTransId="{FEF266EE-583B-4582-B7AF-A6E29621107B}" sibTransId="{CA97CF81-7195-4D57-9CE5-10B0C9EF6855}"/>
    <dgm:cxn modelId="{2871C25A-192B-4FB1-920B-15B465B5359A}" srcId="{FCACA07D-5EC5-4708-B7D4-6B4BCD4C18D1}" destId="{97C4B7DA-4AF4-4ED2-91BF-726769F16293}" srcOrd="1" destOrd="0" parTransId="{EEDDBD5C-896B-44B1-ADC3-B54E0C36E6CB}" sibTransId="{694FA161-9914-4810-B93A-14897F4D325A}"/>
    <dgm:cxn modelId="{8733C191-CC95-4F0A-9EA6-B674D1921545}" type="presOf" srcId="{885E71C5-7898-4016-B356-E581A2224D0D}" destId="{0B85E495-6FC7-473E-BB21-3A455F42C1FB}" srcOrd="0" destOrd="0" presId="urn:microsoft.com/office/officeart/2005/8/layout/hierarchy4"/>
    <dgm:cxn modelId="{0A9C47A3-AAF0-4915-98B9-515E8F11AB63}" type="presOf" srcId="{859DADFD-19ED-474E-961A-315D4EB4B6C4}" destId="{FE300E05-1507-4672-A747-052AF5EDD104}" srcOrd="0" destOrd="0" presId="urn:microsoft.com/office/officeart/2005/8/layout/hierarchy4"/>
    <dgm:cxn modelId="{679185B1-0F80-4A31-AC84-1613A8C81640}" type="presOf" srcId="{E5E90F49-60FC-481A-BD92-F84AB1681656}" destId="{4E761859-0884-4AA6-A1FC-2C2767A340BC}" srcOrd="0" destOrd="0" presId="urn:microsoft.com/office/officeart/2005/8/layout/hierarchy4"/>
    <dgm:cxn modelId="{5EE448DB-DC2E-44C0-9CE1-4D002EE19069}" type="presOf" srcId="{97C4B7DA-4AF4-4ED2-91BF-726769F16293}" destId="{FC013496-E0A0-4315-B5C5-24086A666482}" srcOrd="0" destOrd="0" presId="urn:microsoft.com/office/officeart/2005/8/layout/hierarchy4"/>
    <dgm:cxn modelId="{C7F252EB-18A4-4904-A864-147081054D12}" srcId="{E46BE143-6908-444F-AD7B-D47A51F81972}" destId="{FCACA07D-5EC5-4708-B7D4-6B4BCD4C18D1}" srcOrd="0" destOrd="0" parTransId="{A6F6ABC6-C9DD-4193-A9F7-AC84E9147571}" sibTransId="{0D54EF8F-F657-4713-8E05-AFFDE0A02A41}"/>
    <dgm:cxn modelId="{03CEE8C8-CEF9-4692-B95F-BEC36096AB38}" type="presParOf" srcId="{4E761859-0884-4AA6-A1FC-2C2767A340BC}" destId="{61246FF7-FF93-4EB6-BC40-FA12E5F4D0CF}" srcOrd="0" destOrd="0" presId="urn:microsoft.com/office/officeart/2005/8/layout/hierarchy4"/>
    <dgm:cxn modelId="{F3F5F70E-D1A7-46FE-AB8E-9493307F0801}" type="presParOf" srcId="{61246FF7-FF93-4EB6-BC40-FA12E5F4D0CF}" destId="{A46CF735-9127-4726-B440-4299B15F6057}" srcOrd="0" destOrd="0" presId="urn:microsoft.com/office/officeart/2005/8/layout/hierarchy4"/>
    <dgm:cxn modelId="{9877E0D6-9A65-400E-BFAE-1E96C88AD30D}" type="presParOf" srcId="{61246FF7-FF93-4EB6-BC40-FA12E5F4D0CF}" destId="{0B5A52F8-3671-43F4-A559-E25ABDF23010}" srcOrd="1" destOrd="0" presId="urn:microsoft.com/office/officeart/2005/8/layout/hierarchy4"/>
    <dgm:cxn modelId="{33ACF99F-4749-4169-958C-EC685803C77D}" type="presParOf" srcId="{61246FF7-FF93-4EB6-BC40-FA12E5F4D0CF}" destId="{8D20B0E9-E005-4BAE-8112-A8B85582FC7A}" srcOrd="2" destOrd="0" presId="urn:microsoft.com/office/officeart/2005/8/layout/hierarchy4"/>
    <dgm:cxn modelId="{8116B035-4513-4FCE-AE11-2BEE6FFEC4AB}" type="presParOf" srcId="{8D20B0E9-E005-4BAE-8112-A8B85582FC7A}" destId="{1E29AB40-D0E0-400A-890F-4B5266DDD352}" srcOrd="0" destOrd="0" presId="urn:microsoft.com/office/officeart/2005/8/layout/hierarchy4"/>
    <dgm:cxn modelId="{42C501B2-4E52-4A43-8A97-600CB567B289}" type="presParOf" srcId="{1E29AB40-D0E0-400A-890F-4B5266DDD352}" destId="{12549ADF-B416-4809-9F84-2C33CCBF614C}" srcOrd="0" destOrd="0" presId="urn:microsoft.com/office/officeart/2005/8/layout/hierarchy4"/>
    <dgm:cxn modelId="{79340ED4-6F19-4AE0-BB3F-6C0A78805D54}" type="presParOf" srcId="{1E29AB40-D0E0-400A-890F-4B5266DDD352}" destId="{805B52EB-0DBB-4187-B169-F6A1814CD5EB}" srcOrd="1" destOrd="0" presId="urn:microsoft.com/office/officeart/2005/8/layout/hierarchy4"/>
    <dgm:cxn modelId="{02041432-29B8-4D34-9A19-4C2DB7AFD051}" type="presParOf" srcId="{1E29AB40-D0E0-400A-890F-4B5266DDD352}" destId="{CA98BE53-6225-48F8-948E-8EB1D0735E5A}" srcOrd="2" destOrd="0" presId="urn:microsoft.com/office/officeart/2005/8/layout/hierarchy4"/>
    <dgm:cxn modelId="{B8330847-01A0-437A-B4CA-51FF3BCE4D58}" type="presParOf" srcId="{CA98BE53-6225-48F8-948E-8EB1D0735E5A}" destId="{9B49A3A8-6AF1-49BF-BA5D-23C6C1E27BA2}" srcOrd="0" destOrd="0" presId="urn:microsoft.com/office/officeart/2005/8/layout/hierarchy4"/>
    <dgm:cxn modelId="{4EEF51FD-6D99-4E42-9C7F-895984A3B580}" type="presParOf" srcId="{9B49A3A8-6AF1-49BF-BA5D-23C6C1E27BA2}" destId="{FE300E05-1507-4672-A747-052AF5EDD104}" srcOrd="0" destOrd="0" presId="urn:microsoft.com/office/officeart/2005/8/layout/hierarchy4"/>
    <dgm:cxn modelId="{E7B324CC-F008-419D-9944-56BEE7A70593}" type="presParOf" srcId="{9B49A3A8-6AF1-49BF-BA5D-23C6C1E27BA2}" destId="{C59B2648-74AC-4428-8F10-053989AC22A3}" srcOrd="1" destOrd="0" presId="urn:microsoft.com/office/officeart/2005/8/layout/hierarchy4"/>
    <dgm:cxn modelId="{07F779C7-8D3F-48CE-8892-E36A89E4D458}" type="presParOf" srcId="{CA98BE53-6225-48F8-948E-8EB1D0735E5A}" destId="{449F9438-DA52-45D6-93D4-96405B9A2BEF}" srcOrd="1" destOrd="0" presId="urn:microsoft.com/office/officeart/2005/8/layout/hierarchy4"/>
    <dgm:cxn modelId="{5FCC176D-4962-4D15-97B1-91612D62667B}" type="presParOf" srcId="{CA98BE53-6225-48F8-948E-8EB1D0735E5A}" destId="{BC95F80F-115E-46FE-BEF9-E1A64C857E99}" srcOrd="2" destOrd="0" presId="urn:microsoft.com/office/officeart/2005/8/layout/hierarchy4"/>
    <dgm:cxn modelId="{2D49957D-E55A-4675-A897-9660006EEAE2}" type="presParOf" srcId="{BC95F80F-115E-46FE-BEF9-E1A64C857E99}" destId="{FC013496-E0A0-4315-B5C5-24086A666482}" srcOrd="0" destOrd="0" presId="urn:microsoft.com/office/officeart/2005/8/layout/hierarchy4"/>
    <dgm:cxn modelId="{E6F4C47A-E817-4E60-9ED2-C4E24E38E4FD}" type="presParOf" srcId="{BC95F80F-115E-46FE-BEF9-E1A64C857E99}" destId="{CD37BF83-910C-465F-92F0-EC846943EE22}" srcOrd="1" destOrd="0" presId="urn:microsoft.com/office/officeart/2005/8/layout/hierarchy4"/>
    <dgm:cxn modelId="{F15B6978-0388-40CE-BB9A-5D3DE92416D8}" type="presParOf" srcId="{8D20B0E9-E005-4BAE-8112-A8B85582FC7A}" destId="{2DE8666D-1232-4E7A-8B0C-D71F2AB48CBF}" srcOrd="1" destOrd="0" presId="urn:microsoft.com/office/officeart/2005/8/layout/hierarchy4"/>
    <dgm:cxn modelId="{5A13C544-8951-41DE-ABFD-D7D10932FF88}" type="presParOf" srcId="{8D20B0E9-E005-4BAE-8112-A8B85582FC7A}" destId="{AE3DAFCF-B27C-4325-83C3-F28B9A3DE344}" srcOrd="2" destOrd="0" presId="urn:microsoft.com/office/officeart/2005/8/layout/hierarchy4"/>
    <dgm:cxn modelId="{91A6713D-1C8D-469A-ABCC-5BDE113CCA52}" type="presParOf" srcId="{AE3DAFCF-B27C-4325-83C3-F28B9A3DE344}" destId="{1A76EE72-D459-408A-97B8-DF34B1FDFE06}" srcOrd="0" destOrd="0" presId="urn:microsoft.com/office/officeart/2005/8/layout/hierarchy4"/>
    <dgm:cxn modelId="{0D379EBA-B2D9-45BC-A780-A4B529806E91}" type="presParOf" srcId="{AE3DAFCF-B27C-4325-83C3-F28B9A3DE344}" destId="{3B43DE9C-78D9-4E85-8C90-847DB6E73C0B}" srcOrd="1" destOrd="0" presId="urn:microsoft.com/office/officeart/2005/8/layout/hierarchy4"/>
    <dgm:cxn modelId="{3A880A1A-737F-4A2A-AA32-F02384F0F14A}" type="presParOf" srcId="{AE3DAFCF-B27C-4325-83C3-F28B9A3DE344}" destId="{05A0321D-97D5-4DD3-8573-66E17C341039}" srcOrd="2" destOrd="0" presId="urn:microsoft.com/office/officeart/2005/8/layout/hierarchy4"/>
    <dgm:cxn modelId="{527DE685-6DB8-40DE-905B-21F9C52EA409}" type="presParOf" srcId="{05A0321D-97D5-4DD3-8573-66E17C341039}" destId="{6A24B562-5E73-45B8-A753-F1D9DA10566A}" srcOrd="0" destOrd="0" presId="urn:microsoft.com/office/officeart/2005/8/layout/hierarchy4"/>
    <dgm:cxn modelId="{2C5358BA-2059-4850-9BBB-CBB0C9A12EFA}" type="presParOf" srcId="{6A24B562-5E73-45B8-A753-F1D9DA10566A}" destId="{0B85E495-6FC7-473E-BB21-3A455F42C1FB}" srcOrd="0" destOrd="0" presId="urn:microsoft.com/office/officeart/2005/8/layout/hierarchy4"/>
    <dgm:cxn modelId="{29610B8D-0E16-476C-BE9B-36599B97EB46}" type="presParOf" srcId="{6A24B562-5E73-45B8-A753-F1D9DA10566A}" destId="{82466B94-1B80-4EED-AE48-69D365B94F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14410-D11B-4FFF-9882-83096E704F71}">
      <dsp:nvSpPr>
        <dsp:cNvPr id="0" name=""/>
        <dsp:cNvSpPr/>
      </dsp:nvSpPr>
      <dsp:spPr>
        <a:xfrm>
          <a:off x="3731" y="147822"/>
          <a:ext cx="3845569" cy="6222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Doing?</a:t>
          </a:r>
        </a:p>
      </dsp:txBody>
      <dsp:txXfrm>
        <a:off x="3731" y="147822"/>
        <a:ext cx="3845569" cy="622258"/>
      </dsp:txXfrm>
    </dsp:sp>
    <dsp:sp modelId="{F63B6E17-5CEB-48EE-84B3-3D074ACB2B39}">
      <dsp:nvSpPr>
        <dsp:cNvPr id="0" name=""/>
        <dsp:cNvSpPr/>
      </dsp:nvSpPr>
      <dsp:spPr>
        <a:xfrm>
          <a:off x="24997" y="1091800"/>
          <a:ext cx="3845569" cy="27628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Features 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Recommendations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AI-Driven Evaluation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</dsp:txBody>
      <dsp:txXfrm>
        <a:off x="24997" y="1091800"/>
        <a:ext cx="3845569" cy="2762842"/>
      </dsp:txXfrm>
    </dsp:sp>
    <dsp:sp modelId="{64A031A9-5F87-4357-8197-C2BFB2597292}">
      <dsp:nvSpPr>
        <dsp:cNvPr id="0" name=""/>
        <dsp:cNvSpPr/>
      </dsp:nvSpPr>
      <dsp:spPr>
        <a:xfrm>
          <a:off x="4173214" y="152402"/>
          <a:ext cx="3845569" cy="622258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not Doing?</a:t>
          </a:r>
        </a:p>
      </dsp:txBody>
      <dsp:txXfrm>
        <a:off x="4173214" y="152402"/>
        <a:ext cx="3845569" cy="622258"/>
      </dsp:txXfrm>
    </dsp:sp>
    <dsp:sp modelId="{74030643-7C5D-49FB-BF1A-219439F79B01}">
      <dsp:nvSpPr>
        <dsp:cNvPr id="0" name=""/>
        <dsp:cNvSpPr/>
      </dsp:nvSpPr>
      <dsp:spPr>
        <a:xfrm>
          <a:off x="4173214" y="1041682"/>
          <a:ext cx="3845569" cy="2762842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Excluded Features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Diaries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Real-Time Communication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Parent Engagement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attendance</a:t>
          </a:r>
        </a:p>
      </dsp:txBody>
      <dsp:txXfrm>
        <a:off x="4173214" y="1041682"/>
        <a:ext cx="3845569" cy="2762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724D3-2B7E-4B23-B3CE-1C017BC23117}">
      <dsp:nvSpPr>
        <dsp:cNvPr id="0" name=""/>
        <dsp:cNvSpPr/>
      </dsp:nvSpPr>
      <dsp:spPr>
        <a:xfrm>
          <a:off x="802499" y="1949"/>
          <a:ext cx="2205000" cy="1286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sp:txBody>
      <dsp:txXfrm>
        <a:off x="802499" y="1949"/>
        <a:ext cx="2205000" cy="1286665"/>
      </dsp:txXfrm>
    </dsp:sp>
    <dsp:sp modelId="{C3C5C295-CA1C-4013-9543-234F3DAC9EA5}">
      <dsp:nvSpPr>
        <dsp:cNvPr id="0" name=""/>
        <dsp:cNvSpPr/>
      </dsp:nvSpPr>
      <dsp:spPr>
        <a:xfrm>
          <a:off x="419999" y="1352948"/>
          <a:ext cx="2970000" cy="128666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</a:p>
      </dsp:txBody>
      <dsp:txXfrm>
        <a:off x="419999" y="1352948"/>
        <a:ext cx="2970000" cy="1286665"/>
      </dsp:txXfrm>
    </dsp:sp>
    <dsp:sp modelId="{6D47A76D-FC83-43DF-B11E-CC085C53C1E5}">
      <dsp:nvSpPr>
        <dsp:cNvPr id="0" name=""/>
        <dsp:cNvSpPr/>
      </dsp:nvSpPr>
      <dsp:spPr>
        <a:xfrm>
          <a:off x="667499" y="2703947"/>
          <a:ext cx="2475000" cy="128666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 </a:t>
          </a:r>
        </a:p>
      </dsp:txBody>
      <dsp:txXfrm>
        <a:off x="667499" y="2703947"/>
        <a:ext cx="2475000" cy="1286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724D3-2B7E-4B23-B3CE-1C017BC23117}">
      <dsp:nvSpPr>
        <dsp:cNvPr id="0" name=""/>
        <dsp:cNvSpPr/>
      </dsp:nvSpPr>
      <dsp:spPr>
        <a:xfrm>
          <a:off x="869724" y="2686847"/>
          <a:ext cx="2520000" cy="1286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sp:txBody>
      <dsp:txXfrm>
        <a:off x="869724" y="2686847"/>
        <a:ext cx="2520000" cy="1286665"/>
      </dsp:txXfrm>
    </dsp:sp>
    <dsp:sp modelId="{C3C5C295-CA1C-4013-9543-234F3DAC9EA5}">
      <dsp:nvSpPr>
        <dsp:cNvPr id="0" name=""/>
        <dsp:cNvSpPr/>
      </dsp:nvSpPr>
      <dsp:spPr>
        <a:xfrm>
          <a:off x="302399" y="1371998"/>
          <a:ext cx="3510000" cy="128666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Maintainability </a:t>
          </a:r>
        </a:p>
      </dsp:txBody>
      <dsp:txXfrm>
        <a:off x="302399" y="1371998"/>
        <a:ext cx="3510000" cy="1286665"/>
      </dsp:txXfrm>
    </dsp:sp>
    <dsp:sp modelId="{6D47A76D-FC83-43DF-B11E-CC085C53C1E5}">
      <dsp:nvSpPr>
        <dsp:cNvPr id="0" name=""/>
        <dsp:cNvSpPr/>
      </dsp:nvSpPr>
      <dsp:spPr>
        <a:xfrm>
          <a:off x="1096861" y="0"/>
          <a:ext cx="2025000" cy="128666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</a:t>
          </a:r>
        </a:p>
      </dsp:txBody>
      <dsp:txXfrm>
        <a:off x="1096861" y="0"/>
        <a:ext cx="2025000" cy="1286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38F5F-F5A9-41EE-B006-79E7F088B37A}">
      <dsp:nvSpPr>
        <dsp:cNvPr id="0" name=""/>
        <dsp:cNvSpPr/>
      </dsp:nvSpPr>
      <dsp:spPr>
        <a:xfrm>
          <a:off x="0" y="3709223"/>
          <a:ext cx="8153400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DBAEF-981E-4A50-B928-F912D87D9621}">
      <dsp:nvSpPr>
        <dsp:cNvPr id="0" name=""/>
        <dsp:cNvSpPr/>
      </dsp:nvSpPr>
      <dsp:spPr>
        <a:xfrm>
          <a:off x="0" y="2116052"/>
          <a:ext cx="8153400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88B75-03BA-4DF7-82DB-FF99D04D09E7}">
      <dsp:nvSpPr>
        <dsp:cNvPr id="0" name=""/>
        <dsp:cNvSpPr/>
      </dsp:nvSpPr>
      <dsp:spPr>
        <a:xfrm>
          <a:off x="0" y="522882"/>
          <a:ext cx="8153400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9563-1AD9-435F-861E-02F92BFB6753}">
      <dsp:nvSpPr>
        <dsp:cNvPr id="0" name=""/>
        <dsp:cNvSpPr/>
      </dsp:nvSpPr>
      <dsp:spPr>
        <a:xfrm>
          <a:off x="2119883" y="583"/>
          <a:ext cx="6033516" cy="52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9883" y="583"/>
        <a:ext cx="6033516" cy="522299"/>
      </dsp:txXfrm>
    </dsp:sp>
    <dsp:sp modelId="{597D9A3D-FEF7-4CAF-9DB3-2173B505742D}">
      <dsp:nvSpPr>
        <dsp:cNvPr id="0" name=""/>
        <dsp:cNvSpPr/>
      </dsp:nvSpPr>
      <dsp:spPr>
        <a:xfrm>
          <a:off x="0" y="583"/>
          <a:ext cx="2119884" cy="5222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01" y="26084"/>
        <a:ext cx="2068882" cy="496798"/>
      </dsp:txXfrm>
    </dsp:sp>
    <dsp:sp modelId="{B05E19A2-B63E-4AB5-97E6-039DDB25814D}">
      <dsp:nvSpPr>
        <dsp:cNvPr id="0" name=""/>
        <dsp:cNvSpPr/>
      </dsp:nvSpPr>
      <dsp:spPr>
        <a:xfrm>
          <a:off x="0" y="522882"/>
          <a:ext cx="8153400" cy="104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learning experiences with personalized, interactive, and evaluative tools.</a:t>
          </a:r>
        </a:p>
      </dsp:txBody>
      <dsp:txXfrm>
        <a:off x="0" y="522882"/>
        <a:ext cx="8153400" cy="1044755"/>
      </dsp:txXfrm>
    </dsp:sp>
    <dsp:sp modelId="{771B68F3-8586-42DB-A38A-5095E504265B}">
      <dsp:nvSpPr>
        <dsp:cNvPr id="0" name=""/>
        <dsp:cNvSpPr/>
      </dsp:nvSpPr>
      <dsp:spPr>
        <a:xfrm>
          <a:off x="2119883" y="1593753"/>
          <a:ext cx="6033516" cy="52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9883" y="1593753"/>
        <a:ext cx="6033516" cy="522299"/>
      </dsp:txXfrm>
    </dsp:sp>
    <dsp:sp modelId="{DE85B1DC-282C-4B37-8D9D-8C2590B40D6E}">
      <dsp:nvSpPr>
        <dsp:cNvPr id="0" name=""/>
        <dsp:cNvSpPr/>
      </dsp:nvSpPr>
      <dsp:spPr>
        <a:xfrm>
          <a:off x="0" y="1593753"/>
          <a:ext cx="2119884" cy="5222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Teacher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01" y="1619254"/>
        <a:ext cx="2068882" cy="496798"/>
      </dsp:txXfrm>
    </dsp:sp>
    <dsp:sp modelId="{9CCCBE68-186D-42CE-973F-9ED6225EB6A5}">
      <dsp:nvSpPr>
        <dsp:cNvPr id="0" name=""/>
        <dsp:cNvSpPr/>
      </dsp:nvSpPr>
      <dsp:spPr>
        <a:xfrm>
          <a:off x="0" y="2116052"/>
          <a:ext cx="8153400" cy="104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Simplify content creation, improve instruction with insights, and automate assessments.</a:t>
          </a:r>
        </a:p>
      </dsp:txBody>
      <dsp:txXfrm>
        <a:off x="0" y="2116052"/>
        <a:ext cx="8153400" cy="1044755"/>
      </dsp:txXfrm>
    </dsp:sp>
    <dsp:sp modelId="{9DB212AD-3FA3-4AAB-84B0-B4B93385F900}">
      <dsp:nvSpPr>
        <dsp:cNvPr id="0" name=""/>
        <dsp:cNvSpPr/>
      </dsp:nvSpPr>
      <dsp:spPr>
        <a:xfrm>
          <a:off x="2119883" y="3186923"/>
          <a:ext cx="6033516" cy="52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9883" y="3186923"/>
        <a:ext cx="6033516" cy="522299"/>
      </dsp:txXfrm>
    </dsp:sp>
    <dsp:sp modelId="{792F762C-6CEC-4AD7-A74C-CFC4D7174A60}">
      <dsp:nvSpPr>
        <dsp:cNvPr id="0" name=""/>
        <dsp:cNvSpPr/>
      </dsp:nvSpPr>
      <dsp:spPr>
        <a:xfrm>
          <a:off x="0" y="3186923"/>
          <a:ext cx="2119884" cy="5222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01" y="3212424"/>
        <a:ext cx="2068882" cy="496798"/>
      </dsp:txXfrm>
    </dsp:sp>
    <dsp:sp modelId="{D37AF75A-4D69-42D7-8056-9B33BDACF4EA}">
      <dsp:nvSpPr>
        <dsp:cNvPr id="0" name=""/>
        <dsp:cNvSpPr/>
      </dsp:nvSpPr>
      <dsp:spPr>
        <a:xfrm>
          <a:off x="0" y="3709223"/>
          <a:ext cx="8153400" cy="104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 system integrity, monitor user performance, and manage operational workflows.</a:t>
          </a:r>
        </a:p>
      </dsp:txBody>
      <dsp:txXfrm>
        <a:off x="0" y="3709223"/>
        <a:ext cx="8153400" cy="10447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9649C-3170-4FFC-96EA-BF9D1957D3CF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0198B0-747E-4289-9579-2CD0CD9B7DEB}">
      <dsp:nvSpPr>
        <dsp:cNvPr id="0" name=""/>
        <dsp:cNvSpPr/>
      </dsp:nvSpPr>
      <dsp:spPr>
        <a:xfrm>
          <a:off x="411480" y="41421"/>
          <a:ext cx="7259198" cy="10036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Specification Document </a:t>
          </a:r>
          <a:endParaRPr lang="en-US" sz="24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60476" y="90417"/>
        <a:ext cx="7161206" cy="905688"/>
      </dsp:txXfrm>
    </dsp:sp>
    <dsp:sp modelId="{B28F8876-F5CF-4266-B4D0-50A2BA86A261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9899C2-90FA-48F9-9040-FA19010895A7}">
      <dsp:nvSpPr>
        <dsp:cNvPr id="0" name=""/>
        <dsp:cNvSpPr/>
      </dsp:nvSpPr>
      <dsp:spPr>
        <a:xfrm>
          <a:off x="411480" y="1583661"/>
          <a:ext cx="7284718" cy="100368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Software Design Description Document </a:t>
          </a:r>
        </a:p>
      </dsp:txBody>
      <dsp:txXfrm>
        <a:off x="460476" y="1632657"/>
        <a:ext cx="7186726" cy="905688"/>
      </dsp:txXfrm>
    </dsp:sp>
    <dsp:sp modelId="{DC2EBBB3-6E8E-40E6-B2CD-33DD50F0033D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945342-0389-427D-A3E8-C60A3B77C6E9}">
      <dsp:nvSpPr>
        <dsp:cNvPr id="0" name=""/>
        <dsp:cNvSpPr/>
      </dsp:nvSpPr>
      <dsp:spPr>
        <a:xfrm>
          <a:off x="411480" y="3125901"/>
          <a:ext cx="7271180" cy="100368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Basic Content Generation And LMS Activities</a:t>
          </a:r>
        </a:p>
      </dsp:txBody>
      <dsp:txXfrm>
        <a:off x="460476" y="3174897"/>
        <a:ext cx="7173188" cy="905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011AB-DA4E-4D25-98C2-1CB94F8CE674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C2D1A-A0BB-4F6E-8A21-28D3CE0CE044}">
      <dsp:nvSpPr>
        <dsp:cNvPr id="0" name=""/>
        <dsp:cNvSpPr/>
      </dsp:nvSpPr>
      <dsp:spPr>
        <a:xfrm>
          <a:off x="460128" y="228600"/>
          <a:ext cx="6952284" cy="79288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Synthesizing for ML Model</a:t>
          </a:r>
        </a:p>
      </dsp:txBody>
      <dsp:txXfrm>
        <a:off x="460128" y="228600"/>
        <a:ext cx="6952284" cy="792885"/>
      </dsp:txXfrm>
    </dsp:sp>
    <dsp:sp modelId="{0C615A71-E7D9-4FE8-94DD-A18DEF5F3156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FEBBE2-F36C-4684-AD3C-DB95E10A7C8C}">
      <dsp:nvSpPr>
        <dsp:cNvPr id="0" name=""/>
        <dsp:cNvSpPr/>
      </dsp:nvSpPr>
      <dsp:spPr>
        <a:xfrm>
          <a:off x="818573" y="1143001"/>
          <a:ext cx="6593840" cy="840026"/>
        </a:xfrm>
        <a:prstGeom prst="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Model Training for all Modules</a:t>
          </a:r>
        </a:p>
      </dsp:txBody>
      <dsp:txXfrm>
        <a:off x="818573" y="1143001"/>
        <a:ext cx="6593840" cy="840026"/>
      </dsp:txXfrm>
    </dsp:sp>
    <dsp:sp modelId="{10D2CA84-6C9C-49DC-9B3E-FAA9E05EE22D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453767-3822-4F0A-9332-47BF9EE68E4D}">
      <dsp:nvSpPr>
        <dsp:cNvPr id="0" name=""/>
        <dsp:cNvSpPr/>
      </dsp:nvSpPr>
      <dsp:spPr>
        <a:xfrm>
          <a:off x="818573" y="2057402"/>
          <a:ext cx="6593840" cy="887166"/>
        </a:xfrm>
        <a:prstGeom prst="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and Recommendation Module Functional</a:t>
          </a:r>
        </a:p>
      </dsp:txBody>
      <dsp:txXfrm>
        <a:off x="818573" y="2057402"/>
        <a:ext cx="6593840" cy="887166"/>
      </dsp:txXfrm>
    </dsp:sp>
    <dsp:sp modelId="{686D41B9-DF05-4F69-AC01-B18F5BB49996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3F12BD-1480-4D5E-9571-6164AC9E77AD}">
      <dsp:nvSpPr>
        <dsp:cNvPr id="0" name=""/>
        <dsp:cNvSpPr/>
      </dsp:nvSpPr>
      <dsp:spPr>
        <a:xfrm>
          <a:off x="457208" y="3048000"/>
          <a:ext cx="6952284" cy="797193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Pipeline for Continuous Data Stream</a:t>
          </a:r>
        </a:p>
      </dsp:txBody>
      <dsp:txXfrm>
        <a:off x="457208" y="3048000"/>
        <a:ext cx="6952284" cy="797193"/>
      </dsp:txXfrm>
    </dsp:sp>
    <dsp:sp modelId="{8F597712-E9AC-4520-B3B0-110222EA1EF6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CF735-9127-4726-B440-4299B15F6057}">
      <dsp:nvSpPr>
        <dsp:cNvPr id="0" name=""/>
        <dsp:cNvSpPr/>
      </dsp:nvSpPr>
      <dsp:spPr>
        <a:xfrm>
          <a:off x="1520066" y="76200"/>
          <a:ext cx="5189467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Effectiveness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(GBR, Decision trees)</a:t>
          </a:r>
        </a:p>
      </dsp:txBody>
      <dsp:txXfrm>
        <a:off x="1561427" y="117561"/>
        <a:ext cx="5106745" cy="1329431"/>
      </dsp:txXfrm>
    </dsp:sp>
    <dsp:sp modelId="{12549ADF-B416-4809-9F84-2C33CCBF614C}">
      <dsp:nvSpPr>
        <dsp:cNvPr id="0" name=""/>
        <dsp:cNvSpPr/>
      </dsp:nvSpPr>
      <dsp:spPr>
        <a:xfrm>
          <a:off x="603817" y="1587508"/>
          <a:ext cx="3569127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Recommendation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(NCF)</a:t>
          </a:r>
        </a:p>
      </dsp:txBody>
      <dsp:txXfrm>
        <a:off x="645178" y="1628869"/>
        <a:ext cx="3486405" cy="1329431"/>
      </dsp:txXfrm>
    </dsp:sp>
    <dsp:sp modelId="{FE300E05-1507-4672-A747-052AF5EDD104}">
      <dsp:nvSpPr>
        <dsp:cNvPr id="0" name=""/>
        <dsp:cNvSpPr/>
      </dsp:nvSpPr>
      <dsp:spPr>
        <a:xfrm>
          <a:off x="829969" y="3113809"/>
          <a:ext cx="2233856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Behavioral Analysis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(Logistic Regression) </a:t>
          </a:r>
        </a:p>
      </dsp:txBody>
      <dsp:txXfrm>
        <a:off x="871330" y="3155170"/>
        <a:ext cx="2151134" cy="1329431"/>
      </dsp:txXfrm>
    </dsp:sp>
    <dsp:sp modelId="{FC013496-E0A0-4315-B5C5-24086A666482}">
      <dsp:nvSpPr>
        <dsp:cNvPr id="0" name=""/>
        <dsp:cNvSpPr/>
      </dsp:nvSpPr>
      <dsp:spPr>
        <a:xfrm>
          <a:off x="3166985" y="3113809"/>
          <a:ext cx="2233856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Clustering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(K means)</a:t>
          </a:r>
        </a:p>
      </dsp:txBody>
      <dsp:txXfrm>
        <a:off x="3208346" y="3155170"/>
        <a:ext cx="2151134" cy="1329431"/>
      </dsp:txXfrm>
    </dsp:sp>
    <dsp:sp modelId="{1A76EE72-D459-408A-97B8-DF34B1FDFE06}">
      <dsp:nvSpPr>
        <dsp:cNvPr id="0" name=""/>
        <dsp:cNvSpPr/>
      </dsp:nvSpPr>
      <dsp:spPr>
        <a:xfrm>
          <a:off x="4340989" y="1580716"/>
          <a:ext cx="3467816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Knowledge Gap Analysis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(Random Forest Classifier) </a:t>
          </a:r>
        </a:p>
      </dsp:txBody>
      <dsp:txXfrm>
        <a:off x="4382350" y="1622077"/>
        <a:ext cx="3385094" cy="1329431"/>
      </dsp:txXfrm>
    </dsp:sp>
    <dsp:sp modelId="{0B85E495-6FC7-473E-BB21-3A455F42C1FB}">
      <dsp:nvSpPr>
        <dsp:cNvPr id="0" name=""/>
        <dsp:cNvSpPr/>
      </dsp:nvSpPr>
      <dsp:spPr>
        <a:xfrm>
          <a:off x="5547171" y="3113809"/>
          <a:ext cx="2233856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Forecasting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(LSTM)</a:t>
          </a:r>
          <a:endParaRPr lang="en-US" sz="2400" kern="1200" dirty="0"/>
        </a:p>
      </dsp:txBody>
      <dsp:txXfrm>
        <a:off x="5588532" y="3155170"/>
        <a:ext cx="2151134" cy="132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08-Jan-25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08-Jan-25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08-Jan-25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08-Jan-25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08-Jan-25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08-Jan-25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08-Jan-25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8ED0CE4-AE78-01FA-4847-122B18D2C7C0}"/>
              </a:ext>
            </a:extLst>
          </p:cNvPr>
          <p:cNvSpPr txBox="1">
            <a:spLocks/>
          </p:cNvSpPr>
          <p:nvPr/>
        </p:nvSpPr>
        <p:spPr>
          <a:xfrm>
            <a:off x="685800" y="1449651"/>
            <a:ext cx="7917766" cy="158564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generation engine for AI assisted LMS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20525A5-E740-2C85-E33C-3BCE7F2D0E73}"/>
              </a:ext>
            </a:extLst>
          </p:cNvPr>
          <p:cNvSpPr txBox="1">
            <a:spLocks/>
          </p:cNvSpPr>
          <p:nvPr/>
        </p:nvSpPr>
        <p:spPr>
          <a:xfrm>
            <a:off x="1410870" y="3384550"/>
            <a:ext cx="727593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Hanzla Nouman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Laiba Binta Tahir    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Arfah Ali 	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Abdur Rehman                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A9CD56C-9635-EF96-1037-FC833F00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D02B868-4465-59C6-69FE-9CD09B3F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5542597"/>
            <a:ext cx="996315" cy="996315"/>
          </a:xfrm>
          <a:prstGeom prst="rect">
            <a:avLst/>
          </a:prstGeom>
          <a:noFill/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1B40F4B-4256-0650-F940-7BFF4AAF3BB4}"/>
              </a:ext>
            </a:extLst>
          </p:cNvPr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52B-28BC-EB6E-7FD2-7307FA26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continued..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F1DF-8781-2F75-9F08-E5F36F4D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class performance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student performance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lecture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lecture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recommended resources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recommended resources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notes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notes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notes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EB279-62B8-A678-531D-73B91F98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1966-C6C0-92B7-F526-63599015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continued..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F928-1614-DF49-6460-774C69D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506"/>
            <a:ext cx="3857626" cy="39624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grades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assignment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quiz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1B8A6-A6EA-800F-70CB-21B3EFAA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0EAF4-5EBA-B608-A0B5-54334F4BD04E}"/>
              </a:ext>
            </a:extLst>
          </p:cNvPr>
          <p:cNvSpPr txBox="1"/>
          <p:nvPr/>
        </p:nvSpPr>
        <p:spPr>
          <a:xfrm>
            <a:off x="4953000" y="1905506"/>
            <a:ext cx="38576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quiz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quiz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quiz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chatbot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7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C2CFA-4E18-8CC2-A5D9-830520AE04E4}"/>
              </a:ext>
            </a:extLst>
          </p:cNvPr>
          <p:cNvSpPr txBox="1"/>
          <p:nvPr/>
        </p:nvSpPr>
        <p:spPr>
          <a:xfrm>
            <a:off x="3276600" y="6489368"/>
            <a:ext cx="3048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Use case Diagram(T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StarUML)</a:t>
            </a:r>
          </a:p>
        </p:txBody>
      </p:sp>
      <p:pic>
        <p:nvPicPr>
          <p:cNvPr id="8" name="Content Placeholder 7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63D0E28D-701B-E0FC-2871-7007FAFF2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75" y="1316799"/>
            <a:ext cx="6085425" cy="503955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  <p:pic>
        <p:nvPicPr>
          <p:cNvPr id="6" name="Content Placeholder 5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E6D35318-4851-6064-19F3-0D3F07FA1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67217"/>
            <a:ext cx="7293881" cy="51079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6BC99-7D27-FD1A-746E-F6FAE5B27EEA}"/>
              </a:ext>
            </a:extLst>
          </p:cNvPr>
          <p:cNvSpPr txBox="1"/>
          <p:nvPr/>
        </p:nvSpPr>
        <p:spPr>
          <a:xfrm>
            <a:off x="3733800" y="6414716"/>
            <a:ext cx="16764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Class Diagram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BCF93-1A03-6E6D-706B-473266299F5D}"/>
              </a:ext>
            </a:extLst>
          </p:cNvPr>
          <p:cNvSpPr txBox="1"/>
          <p:nvPr/>
        </p:nvSpPr>
        <p:spPr>
          <a:xfrm>
            <a:off x="3276600" y="6405285"/>
            <a:ext cx="3048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Sequence Diagram : Content creation</a:t>
            </a:r>
          </a:p>
        </p:txBody>
      </p:sp>
      <p:pic>
        <p:nvPicPr>
          <p:cNvPr id="9" name="Content Placeholder 8" descr="A black and white text on a black background&#10;&#10;Description automatically generated">
            <a:extLst>
              <a:ext uri="{FF2B5EF4-FFF2-40B4-BE49-F238E27FC236}">
                <a16:creationId xmlns:a16="http://schemas.microsoft.com/office/drawing/2014/main" id="{3A2EBC8E-058B-7E6C-85B6-AD8E063A5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3" y="1406321"/>
            <a:ext cx="7338433" cy="493871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152E0C-0204-5373-E43E-D498A9F8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66" y="798960"/>
            <a:ext cx="4886668" cy="5922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462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E0EAE-5333-E196-B156-0DAA4EFEFD39}"/>
              </a:ext>
            </a:extLst>
          </p:cNvPr>
          <p:cNvSpPr txBox="1"/>
          <p:nvPr/>
        </p:nvSpPr>
        <p:spPr>
          <a:xfrm>
            <a:off x="3276600" y="6405285"/>
            <a:ext cx="25908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Create lecture 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Draw.io)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73969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303A1ED9-62DD-AAE4-F6BD-85D91DD5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01" y="840431"/>
            <a:ext cx="2897099" cy="594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3BCFC0-1440-008E-F3B0-A9562312D4A8}"/>
              </a:ext>
            </a:extLst>
          </p:cNvPr>
          <p:cNvSpPr txBox="1"/>
          <p:nvPr/>
        </p:nvSpPr>
        <p:spPr>
          <a:xfrm>
            <a:off x="6755211" y="6289765"/>
            <a:ext cx="16002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Create Quiz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black and white text&#10;&#10;Description automatically generated">
            <a:extLst>
              <a:ext uri="{FF2B5EF4-FFF2-40B4-BE49-F238E27FC236}">
                <a16:creationId xmlns:a16="http://schemas.microsoft.com/office/drawing/2014/main" id="{5F7250F5-35D6-1285-1EE2-737C4413B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3624775" cy="579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E2A0B-3263-1CBA-63B9-D17B41C06BED}"/>
              </a:ext>
            </a:extLst>
          </p:cNvPr>
          <p:cNvSpPr txBox="1"/>
          <p:nvPr/>
        </p:nvSpPr>
        <p:spPr>
          <a:xfrm>
            <a:off x="793116" y="6222723"/>
            <a:ext cx="16002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Create lecture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4687-08D1-5DCB-5815-414D9A4A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65224-5D5B-D71F-0267-AE90979C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47F36-ECD8-3D98-8E90-5BA7893FBC28}"/>
              </a:ext>
            </a:extLst>
          </p:cNvPr>
          <p:cNvSpPr txBox="1"/>
          <p:nvPr/>
        </p:nvSpPr>
        <p:spPr>
          <a:xfrm>
            <a:off x="3276600" y="6274112"/>
            <a:ext cx="36576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Access recommended resources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3245BB-0167-5CE7-9B3D-1318D6458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81172"/>
            <a:ext cx="6019800" cy="5353547"/>
          </a:xfrm>
        </p:spPr>
      </p:pic>
    </p:spTree>
    <p:extLst>
      <p:ext uri="{BB962C8B-B14F-4D97-AF65-F5344CB8AC3E}">
        <p14:creationId xmlns:p14="http://schemas.microsoft.com/office/powerpoint/2010/main" val="8631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1D33B-BB72-16E7-3FE2-B8355C73AF39}"/>
              </a:ext>
            </a:extLst>
          </p:cNvPr>
          <p:cNvSpPr txBox="1"/>
          <p:nvPr/>
        </p:nvSpPr>
        <p:spPr>
          <a:xfrm>
            <a:off x="2971800" y="6356350"/>
            <a:ext cx="32004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Package diagram 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starUML)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7552B38-9EC6-D4A4-EFD7-8A2095014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44" y="1411836"/>
            <a:ext cx="4954512" cy="490138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40DA3-5F04-43F4-8A4C-7EB1FBD0C48E}"/>
              </a:ext>
            </a:extLst>
          </p:cNvPr>
          <p:cNvSpPr txBox="1"/>
          <p:nvPr/>
        </p:nvSpPr>
        <p:spPr>
          <a:xfrm>
            <a:off x="2833687" y="6405285"/>
            <a:ext cx="3476625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Deployment diagram 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visual paradigm)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42CF22-3FE8-A58A-2490-4FF34D5F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75B1C-22F3-8588-EC1D-6D95C24D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364454"/>
            <a:ext cx="8458200" cy="4852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&amp; Non-Functional 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71703A-46A0-3DA0-AF02-AABA09694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49192"/>
              </p:ext>
            </p:extLst>
          </p:nvPr>
        </p:nvGraphicFramePr>
        <p:xfrm>
          <a:off x="625443" y="1295400"/>
          <a:ext cx="8061355" cy="48968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5357">
                  <a:extLst>
                    <a:ext uri="{9D8B030D-6E8A-4147-A177-3AD203B41FA5}">
                      <a16:colId xmlns:a16="http://schemas.microsoft.com/office/drawing/2014/main" val="4119209159"/>
                    </a:ext>
                  </a:extLst>
                </a:gridCol>
                <a:gridCol w="793676">
                  <a:extLst>
                    <a:ext uri="{9D8B030D-6E8A-4147-A177-3AD203B41FA5}">
                      <a16:colId xmlns:a16="http://schemas.microsoft.com/office/drawing/2014/main" val="2275878097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2560357357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152266353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676599118"/>
                    </a:ext>
                  </a:extLst>
                </a:gridCol>
                <a:gridCol w="821486">
                  <a:extLst>
                    <a:ext uri="{9D8B030D-6E8A-4147-A177-3AD203B41FA5}">
                      <a16:colId xmlns:a16="http://schemas.microsoft.com/office/drawing/2014/main" val="1149454116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3424076958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129128333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4120805266"/>
                    </a:ext>
                  </a:extLst>
                </a:gridCol>
              </a:tblGrid>
              <a:tr h="44116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CONDITIONS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2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7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8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5000695"/>
                  </a:ext>
                </a:extLst>
              </a:tr>
              <a:tr h="238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 logged in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542149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access available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817391"/>
                  </a:ext>
                </a:extLst>
              </a:tr>
              <a:tr h="44116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system functional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26771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passes validation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068480"/>
                  </a:ext>
                </a:extLst>
              </a:tr>
              <a:tr h="238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867017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content with AI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165244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 teacher to retry AI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4212286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 to manual creation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337987"/>
                  </a:ext>
                </a:extLst>
              </a:tr>
              <a:tr h="238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as draft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041407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and publish successfully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51671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error message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77964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5FC76E-2A92-8EED-A450-3DF20D6D8E99}"/>
              </a:ext>
            </a:extLst>
          </p:cNvPr>
          <p:cNvSpPr txBox="1"/>
          <p:nvPr/>
        </p:nvSpPr>
        <p:spPr>
          <a:xfrm>
            <a:off x="3894120" y="6356350"/>
            <a:ext cx="1524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Table: Create lecture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FC2D-EF0F-89E2-ADF5-26797D1B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B46A-5D01-D849-2D96-2F2A04C9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447C0-4B6C-E3CC-2C87-79F68D69C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5410200" cy="51903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create_lecture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(inputs):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Step 1: Input Collection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topic ← inputs["topic"]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objectives ← inputs["objectives"]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formats ← inputs["formats"]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references ←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inputs.get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("references", [])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Step 2: Fetch Insights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insights ←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fetch_insights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(topic)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weak_topics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insights["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weak_topics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resources ← insights["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clustered_resources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Step 3: Generate Content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content ←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(topic, objectives,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weak_topics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resources)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notes ← content["notes"]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quizzes ← content["quizzes"]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multimedia ← content["multimedia"]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F3126-42A8-8E62-AB31-6A2A41892751}"/>
              </a:ext>
            </a:extLst>
          </p:cNvPr>
          <p:cNvSpPr txBox="1"/>
          <p:nvPr/>
        </p:nvSpPr>
        <p:spPr>
          <a:xfrm>
            <a:off x="4343400" y="990600"/>
            <a:ext cx="4572000" cy="3430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Teacher Review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teacher_review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(notes, quizzes, multimedia)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["status"] == "Draft":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save_to_db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("Draft", topic, objectives,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["status"] == "Published":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save_to_db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("Published", topic, objectives,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Step 5: Notify Success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"Lecture created successfully!"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40901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894AAA5-9554-DC4A-77C8-5E63C36B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7"/>
          <a:stretch/>
        </p:blipFill>
        <p:spPr>
          <a:xfrm>
            <a:off x="304800" y="1524000"/>
            <a:ext cx="8695428" cy="403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568058-CD40-5BAF-A006-846711187E04}"/>
              </a:ext>
            </a:extLst>
          </p:cNvPr>
          <p:cNvSpPr txBox="1"/>
          <p:nvPr/>
        </p:nvSpPr>
        <p:spPr>
          <a:xfrm>
            <a:off x="3890514" y="5825848"/>
            <a:ext cx="1524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Gantt chart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8A3249F-2EB9-F4E7-6AC6-4EDF19F74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725745"/>
              </p:ext>
            </p:extLst>
          </p:nvPr>
        </p:nvGraphicFramePr>
        <p:xfrm>
          <a:off x="457200" y="162401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4983E1-1173-2951-7700-6C229FD91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680409"/>
              </p:ext>
            </p:extLst>
          </p:nvPr>
        </p:nvGraphicFramePr>
        <p:xfrm>
          <a:off x="914400" y="17526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9C0A-0475-9F54-96D5-54914A7B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 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4B395F-6EA3-3F1F-B6CA-0185479A9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9937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D0A59-A3F7-0AB5-6328-754776D0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aims to improve educational outcomes by reducing teacher workload, offering personalized learning, and utilizing data-driven insights.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content creation, grading, recommendations,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personalized, adaptive learning experience for students.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531F-E4DF-619D-2AA5-9760419C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6582D-D0D9-A960-0648-91AD56B4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B9F374-542F-2A61-9E32-7858522E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2834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33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1: Content Generation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CG-01: Teachers can auto-generate lectures by inputting objectives, topics, and references.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CG-02: Teachers can edit and refine AI-generated content.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CG-03: Flexible options to save lectures as drafts or publish them for student access.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2: Automated Evaluations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FR-AE-001: Real-time feedback after quiz submissions to highlight improvement areas.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FR-AE-002: AI-powered self-assessment for written and multiple-choice 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B391-A284-F3EF-0F50-EC149550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3: Performance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FR-PA-001: Analytics Dashboard Visualized trends on student performance, attendance, and engagement.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FR-PA-002: AI predicts future performance using learning patterns and attendance data.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4: Personalized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FR-PL-001: Tailored learning material based on students' history, preferences, and performance metrics.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FR-PL-002: Teachers can create interactive content (quizzes, assignments) customized to student needs.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2F46-0BFD-D3FB-1E80-1799677D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06E191-C64C-DB61-A503-B62DCC8B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328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06ABB-A854-DFCB-2DBD-0F74FF29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4F9BDE-D99F-1BC0-8844-80F1CA5F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4C5AC5B-F8F5-DAA1-B30A-17069913C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073378"/>
              </p:ext>
            </p:extLst>
          </p:nvPr>
        </p:nvGraphicFramePr>
        <p:xfrm>
          <a:off x="457200" y="2133600"/>
          <a:ext cx="38100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Content Placeholder 11">
            <a:extLst>
              <a:ext uri="{FF2B5EF4-FFF2-40B4-BE49-F238E27FC236}">
                <a16:creationId xmlns:a16="http://schemas.microsoft.com/office/drawing/2014/main" id="{B9D9F833-323E-FDCA-DDCC-474810CD5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837104"/>
              </p:ext>
            </p:extLst>
          </p:nvPr>
        </p:nvGraphicFramePr>
        <p:xfrm>
          <a:off x="4572000" y="2114550"/>
          <a:ext cx="41148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2816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B08B42-E718-9C8F-BB4E-B0EB19825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510348"/>
              </p:ext>
            </p:extLst>
          </p:nvPr>
        </p:nvGraphicFramePr>
        <p:xfrm>
          <a:off x="609600" y="1463676"/>
          <a:ext cx="815340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92B44A6-28CE-6409-9834-137374C9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2559" y="1295400"/>
            <a:ext cx="3076483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users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class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class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class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course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course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course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students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992</Words>
  <Application>Microsoft Office PowerPoint</Application>
  <PresentationFormat>On-screen Show (4:3)</PresentationFormat>
  <Paragraphs>311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Arial</vt:lpstr>
      <vt:lpstr>Calibri</vt:lpstr>
      <vt:lpstr>Times New Roman</vt:lpstr>
      <vt:lpstr>Office Theme</vt:lpstr>
      <vt:lpstr>PowerPoint Presentation</vt:lpstr>
      <vt:lpstr>Agenda of the Presentation</vt:lpstr>
      <vt:lpstr>Brief Introduction</vt:lpstr>
      <vt:lpstr>Scope</vt:lpstr>
      <vt:lpstr>Functional Requirements</vt:lpstr>
      <vt:lpstr>Functional Requirements</vt:lpstr>
      <vt:lpstr>Non-Functional Requirements</vt:lpstr>
      <vt:lpstr>User Goals </vt:lpstr>
      <vt:lpstr>Use Cases </vt:lpstr>
      <vt:lpstr>Use Cases continued..</vt:lpstr>
      <vt:lpstr>Use Cases continued..</vt:lpstr>
      <vt:lpstr>Use Case Diagram </vt:lpstr>
      <vt:lpstr>Class Diagram </vt:lpstr>
      <vt:lpstr>Sequence Diagram </vt:lpstr>
      <vt:lpstr>System Sequence Diagram </vt:lpstr>
      <vt:lpstr>Activity Diagram </vt:lpstr>
      <vt:lpstr>Activity Diagram </vt:lpstr>
      <vt:lpstr>Package Diagram </vt:lpstr>
      <vt:lpstr>Deployment Diagram </vt:lpstr>
      <vt:lpstr>Decision Table</vt:lpstr>
      <vt:lpstr>Pseudocode</vt:lpstr>
      <vt:lpstr>Schedule </vt:lpstr>
      <vt:lpstr>Details of 1st Iteration (30%)</vt:lpstr>
      <vt:lpstr>Details of 2nd Iteration (60%)</vt:lpstr>
      <vt:lpstr>ML Models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Laiba binta tahir</cp:lastModifiedBy>
  <cp:revision>61</cp:revision>
  <dcterms:created xsi:type="dcterms:W3CDTF">2013-09-23T09:08:15Z</dcterms:created>
  <dcterms:modified xsi:type="dcterms:W3CDTF">2025-01-08T05:21:36Z</dcterms:modified>
</cp:coreProperties>
</file>