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" id="{F551CCAE-6B75-9349-98E8-969AAF014F3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pos="5784" userDrawn="1">
          <p15:clr>
            <a:srgbClr val="A4A3A4"/>
          </p15:clr>
        </p15:guide>
        <p15:guide id="3" pos="3168" userDrawn="1">
          <p15:clr>
            <a:srgbClr val="A4A3A4"/>
          </p15:clr>
        </p15:guide>
        <p15:guide id="4" orient="horz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" d="2"/>
          <a:sy n="1" d="2"/>
        </p:scale>
        <p:origin x="0" y="0"/>
      </p:cViewPr>
      <p:guideLst>
        <p:guide pos="480"/>
        <p:guide pos="5784"/>
        <p:guide pos="3168"/>
        <p:guide orient="horz" pos="244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3.xml"/><Relationship Id="rId8" Type="http://schemas.openxmlformats.org/officeDocument/2006/relationships/customXml" Target="../customXml/item2.xml"/><Relationship Id="rId7" Type="http://schemas.openxmlformats.org/officeDocument/2006/relationships/customXml" Target="../customXml/item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173" y="578069"/>
            <a:ext cx="3185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rPr>
              <a:t>Certificate </a:t>
            </a:r>
            <a:br>
              <a:rPr lang="en-US" sz="360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60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rPr>
              <a:t>of Completion</a:t>
            </a:r>
            <a:endParaRPr lang="en-US" sz="3600">
              <a:solidFill>
                <a:schemeClr val="bg1"/>
              </a:solidFill>
              <a:latin typeface="Segoe UI Semibold" panose="020B0702040204020203" pitchFamily="34" charset="0"/>
              <a:ea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3076" y="2907662"/>
            <a:ext cx="403225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acknowledges that</a:t>
            </a:r>
            <a:b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>
                <a:solidFill>
                  <a:srgbClr val="7051A6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Laiba Waseem</a:t>
            </a:r>
            <a:endParaRPr lang="en-US" b="1">
              <a:latin typeface="Segoe UI Semibold" panose="020B0702040204020203" pitchFamily="34" charset="0"/>
              <a:ea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2267" y="4172605"/>
            <a:ext cx="3813865" cy="8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successfully completed the </a:t>
            </a:r>
            <a:b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>
                <a:effectLst/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rPr>
              <a:t>Microsoft Learn AI Skills Challenge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898686" y="5436914"/>
            <a:ext cx="2261029" cy="787400"/>
            <a:chOff x="4173782" y="5436914"/>
            <a:chExt cx="2261029" cy="7874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73782" y="5436914"/>
              <a:ext cx="596900" cy="7874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966139" y="561441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August 2023</a:t>
              </a:r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346732" y="7115503"/>
            <a:ext cx="19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/>
              </a:rPr>
              <a:t>#</a:t>
            </a:r>
            <a:r>
              <a:rPr lang="en-US" err="1">
                <a:solidFill>
                  <a:schemeClr val="bg1"/>
                </a:solidFill>
                <a:effectLst/>
              </a:rPr>
              <a:t>LearnMicrosoftAI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1 E 6 A D C 0 F D A 2 6 5 0 4 A B 3 9 3 C 0 C 6 0 C 1 C 9 B 0 A "   m a : c o n t e n t T y p e V e r s i o n = " 1 8 "   m a : c o n t e n t T y p e D e s c r i p t i o n = " C r e a t e   a   n e w   d o c u m e n t . "   m a : c o n t e n t T y p e S c o p e = " "   m a : v e r s i o n I D = " 8 5 0 8 d 1 c 1 b 4 f 5 2 2 e f c b 3 b 2 2 7 a 9 8 a 5 4 e 9 2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b 9 f 6 c 9 5 f c 2 f 2 9 8 9 a 7 d 8 d 3 b 9 0 9 a 5 b 7 3 d 9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5 c 4 e 9 8 b 1 - d 5 d 2 - 4 a 2 f - a c 0 d - 1 5 1 3 9 b 5 2 d 3 9 2 "   x m l n s : n s 3 = " 9 3 7 7 6 a 8 0 - c 5 3 5 - 4 d c 9 - 9 3 2 6 - b 3 f a e 4 7 6 9 0 8 b " >  
 < x s d : i m p o r t   n a m e s p a c e = " 5 c 4 e 9 8 b 1 - d 5 d 2 - 4 a 2 f - a c 0 d - 1 5 1 3 9 b 5 2 d 3 9 2 " / >  
 < x s d : i m p o r t   n a m e s p a c e = " 9 3 7 7 6 a 8 0 - c 5 3 5 - 4 d c 9 - 9 3 2 6 - b 3 f a e 4 7 6 9 0 8 b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T a g s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S e r v i c e O C R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x s d : e l e m e n t   r e f = " n s 2 : M e d i a S e r v i c e L o c a t i o n "   m i n O c c u r s = " 0 " / >  
 < x s d : e l e m e n t   r e f = " n s 2 : l c f 7 6 f 1 5 5 c e d 4 d d c b 4 0 9 7 1 3 4 f f 3 c 3 3 2 f "   m i n O c c u r s = " 0 " / >  
 < x s d : e l e m e n t   r e f = " n s 3 : T a x C a t c h A l l "   m i n O c c u r s = " 0 " / >  
 < x s d : e l e m e n t   r e f = " n s 2 : M e d i a S e r v i c e O b j e c t D e t e c t o r V e r s i o n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5 c 4 e 9 8 b 1 - d 5 d 2 - 4 a 2 f - a c 0 d - 1 5 1 3 9 b 5 2 d 3 9 2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K e y P o i n t s "   m a : i n d e x = " 1 0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1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4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7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9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L o c a t i o n "   m a : i n d e x = " 2 0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l c f 7 6 f 1 5 5 c e d 4 d d c b 4 0 9 7 1 3 4 f f 3 c 3 3 2 f "   m a : i n d e x = " 2 2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0 c 0 b 3 7 9 - 5 f e 1 - 4 c d 1 - 8 e 9 2 - c 4 8 5 b 8 a e 2 4 0 7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O b j e c t D e t e c t o r V e r s i o n s "   m a : i n d e x = " 2 4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9 3 7 7 6 a 8 0 - c 5 3 5 - 4 d c 9 - 9 3 2 6 - b 3 f a e 4 7 6 9 0 8 b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2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3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T a x C a t c h A l l "   m a : i n d e x = " 2 3 "   n i l l a b l e = " t r u e "   m a : d i s p l a y N a m e = " T a x o n o m y   C a t c h   A l l   C o l u m n "   m a : h i d d e n = " t r u e "   m a : l i s t = " { 1 1 f b 4 5 8 d - 8 6 1 0 - 4 6 0 6 - b 5 1 2 - 1 1 3 1 6 9 9 1 3 9 8 8 } "   m a : i n t e r n a l N a m e = " T a x C a t c h A l l "   m a : s h o w F i e l d = " C a t c h A l l D a t a "   m a : w e b = " 9 3 7 7 6 a 8 0 - c 5 3 5 - 4 d c 9 - 9 3 2 6 - b 3 f a e 4 7 6 9 0 8 b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l c f 7 6 f 1 5 5 c e d 4 d d c b 4 0 9 7 1 3 4 f f 3 c 3 3 2 f   x m l n s = " 5 c 4 e 9 8 b 1 - d 5 d 2 - 4 a 2 f - a c 0 d - 1 5 1 3 9 b 5 2 d 3 9 2 " > < T e r m s   x m l n s = " h t t p : / / s c h e m a s . m i c r o s o f t . c o m / o f f i c e / i n f o p a t h / 2 0 0 7 / P a r t n e r C o n t r o l s " > < / T e r m s > < / l c f 7 6 f 1 5 5 c e d 4 d d c b 4 0 9 7 1 3 4 f f 3 c 3 3 2 f > < T a x C a t c h A l l   x m l n s = " 9 3 7 7 6 a 8 0 - c 5 3 5 - 4 d c 9 - 9 3 2 6 - b 3 f a e 4 7 6 9 0 8 b "   x s i : n i l = " t r u e " / > < / d o c u m e n t M a n a g e m e n t > < / p : p r o p e r t i e s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55902D27-AFCF-4E69-9BFD-1AC3D0C6E9B0}">
  <ds:schemaRefs/>
</ds:datastoreItem>
</file>

<file path=customXml/itemProps2.xml><?xml version="1.0" encoding="utf-8"?>
<ds:datastoreItem xmlns:ds="http://schemas.openxmlformats.org/officeDocument/2006/customXml" ds:itemID="{90C9DBDE-5DAA-4649-8DD9-A6C50AF28061}">
  <ds:schemaRefs/>
</ds:datastoreItem>
</file>

<file path=customXml/itemProps3.xml><?xml version="1.0" encoding="utf-8"?>
<ds:datastoreItem xmlns:ds="http://schemas.openxmlformats.org/officeDocument/2006/customXml" ds:itemID="{5F34004D-02F0-4582-9D3F-52462C7F596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156</Words>
  <Application>WPS Presentation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Segoe UI Semibold</vt:lpstr>
      <vt:lpstr>Segoe UI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Laiba</cp:lastModifiedBy>
  <cp:revision>2</cp:revision>
  <dcterms:created xsi:type="dcterms:W3CDTF">2023-07-18T17:41:00Z</dcterms:created>
  <dcterms:modified xsi:type="dcterms:W3CDTF">2023-10-03T10:01:09Z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0x0101001E6ADC0FDA26504AB393C0C60C1C9B0A</vt:lpwstr>
  </property>
  <property fmtid="{D5CDD505-2E9C-101B-9397-08002B2CF9AE}" pid="3" name="MediaServiceImageTags">
    <vt:lpwstr/>
  </property>
  <property fmtid="{D5CDD505-2E9C-101B-9397-08002B2CF9AE}" pid="4" name="ICV">
    <vt:lpwstr>10486914BAD64B67B0EA7DCD3E5E4370_13</vt:lpwstr>
  </property>
  <property fmtid="{D5CDD505-2E9C-101B-9397-08002B2CF9AE}" pid="5" name="KSOProductBuildVer">
    <vt:lpwstr>1033-12.2.0.13215</vt:lpwstr>
  </property>
</Properties>
</file>