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sldIdLst>
    <p:sldId id="259" r:id="rId2"/>
    <p:sldId id="314" r:id="rId3"/>
    <p:sldId id="359" r:id="rId4"/>
    <p:sldId id="360" r:id="rId5"/>
    <p:sldId id="361" r:id="rId6"/>
    <p:sldId id="317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B34877-3A9A-4F1A-8948-F72F31D771BC}" type="doc">
      <dgm:prSet loTypeId="urn:microsoft.com/office/officeart/2011/layout/HexagonRadial" loCatId="cycle" qsTypeId="urn:microsoft.com/office/officeart/2005/8/quickstyle/3d5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20F2C29-07E8-4D8B-8F98-B062A81537AA}">
      <dgm:prSet phldrT="[Text]"/>
      <dgm:spPr/>
      <dgm:t>
        <a:bodyPr/>
        <a:lstStyle/>
        <a:p>
          <a:r>
            <a:rPr lang="en-US" dirty="0" err="1"/>
            <a:t>Dict</a:t>
          </a:r>
          <a:endParaRPr lang="en-US" dirty="0"/>
        </a:p>
      </dgm:t>
    </dgm:pt>
    <dgm:pt modelId="{649B49B5-FE30-49DB-B0F9-3B039B4A8EF6}" type="parTrans" cxnId="{4BE19477-0EFD-4361-B4D4-03B4560555A5}">
      <dgm:prSet/>
      <dgm:spPr/>
      <dgm:t>
        <a:bodyPr/>
        <a:lstStyle/>
        <a:p>
          <a:endParaRPr lang="en-US"/>
        </a:p>
      </dgm:t>
    </dgm:pt>
    <dgm:pt modelId="{1A87211A-C481-4C11-8AB0-75C599979B61}" type="sibTrans" cxnId="{4BE19477-0EFD-4361-B4D4-03B4560555A5}">
      <dgm:prSet/>
      <dgm:spPr/>
      <dgm:t>
        <a:bodyPr/>
        <a:lstStyle/>
        <a:p>
          <a:endParaRPr lang="en-US"/>
        </a:p>
      </dgm:t>
    </dgm:pt>
    <dgm:pt modelId="{C57C47B6-5B1E-46CB-BA60-3056F06F4562}">
      <dgm:prSet phldrT="[Text]"/>
      <dgm:spPr/>
      <dgm:t>
        <a:bodyPr/>
        <a:lstStyle/>
        <a:p>
          <a:r>
            <a:rPr lang="en-US" b="0" i="0" dirty="0"/>
            <a:t>int</a:t>
          </a:r>
          <a:endParaRPr lang="en-US" dirty="0"/>
        </a:p>
      </dgm:t>
    </dgm:pt>
    <dgm:pt modelId="{F8D28478-9AF2-4D75-9928-496D43738D6C}" type="parTrans" cxnId="{20BCEA86-D105-4946-A7CC-8EC988A0AD9D}">
      <dgm:prSet/>
      <dgm:spPr/>
      <dgm:t>
        <a:bodyPr/>
        <a:lstStyle/>
        <a:p>
          <a:endParaRPr lang="en-US"/>
        </a:p>
      </dgm:t>
    </dgm:pt>
    <dgm:pt modelId="{8313C74C-153C-43B1-B1C9-B0EF2C526A1E}" type="sibTrans" cxnId="{20BCEA86-D105-4946-A7CC-8EC988A0AD9D}">
      <dgm:prSet/>
      <dgm:spPr/>
      <dgm:t>
        <a:bodyPr/>
        <a:lstStyle/>
        <a:p>
          <a:endParaRPr lang="en-US"/>
        </a:p>
      </dgm:t>
    </dgm:pt>
    <dgm:pt modelId="{D33D401D-94D7-43E0-B9D6-F823C29D452A}">
      <dgm:prSet phldrT="[Text]"/>
      <dgm:spPr/>
      <dgm:t>
        <a:bodyPr/>
        <a:lstStyle/>
        <a:p>
          <a:r>
            <a:rPr lang="en-US" dirty="0"/>
            <a:t>str</a:t>
          </a:r>
        </a:p>
      </dgm:t>
    </dgm:pt>
    <dgm:pt modelId="{26A0D91F-8FA2-474A-B5BB-DE70BF54C214}" type="parTrans" cxnId="{AB200CE7-F657-41E6-B8F6-198329DEA135}">
      <dgm:prSet/>
      <dgm:spPr/>
      <dgm:t>
        <a:bodyPr/>
        <a:lstStyle/>
        <a:p>
          <a:endParaRPr lang="en-US"/>
        </a:p>
      </dgm:t>
    </dgm:pt>
    <dgm:pt modelId="{0FB6E2A9-28AB-4932-9AF0-4EC47AD49D73}" type="sibTrans" cxnId="{AB200CE7-F657-41E6-B8F6-198329DEA135}">
      <dgm:prSet/>
      <dgm:spPr/>
      <dgm:t>
        <a:bodyPr/>
        <a:lstStyle/>
        <a:p>
          <a:endParaRPr lang="en-US"/>
        </a:p>
      </dgm:t>
    </dgm:pt>
    <dgm:pt modelId="{292E789A-4219-4187-A84C-F3696427B907}">
      <dgm:prSet phldrT="[Text]"/>
      <dgm:spPr/>
      <dgm:t>
        <a:bodyPr/>
        <a:lstStyle/>
        <a:p>
          <a:r>
            <a:rPr lang="en-US" dirty="0"/>
            <a:t>bool</a:t>
          </a:r>
        </a:p>
      </dgm:t>
    </dgm:pt>
    <dgm:pt modelId="{761D1946-98C4-4DA5-8FFC-DE2CEA609F47}" type="parTrans" cxnId="{FEE2EBB8-F4AD-4D9A-AAB7-2251BA53FEA3}">
      <dgm:prSet/>
      <dgm:spPr/>
      <dgm:t>
        <a:bodyPr/>
        <a:lstStyle/>
        <a:p>
          <a:endParaRPr lang="en-US"/>
        </a:p>
      </dgm:t>
    </dgm:pt>
    <dgm:pt modelId="{AD7783CC-37DE-40F1-900E-7E998FD722BD}" type="sibTrans" cxnId="{FEE2EBB8-F4AD-4D9A-AAB7-2251BA53FEA3}">
      <dgm:prSet/>
      <dgm:spPr/>
      <dgm:t>
        <a:bodyPr/>
        <a:lstStyle/>
        <a:p>
          <a:endParaRPr lang="en-US"/>
        </a:p>
      </dgm:t>
    </dgm:pt>
    <dgm:pt modelId="{776715FE-71AB-4190-83F3-795EA59D9406}">
      <dgm:prSet phldrT="[Text]"/>
      <dgm:spPr/>
      <dgm:t>
        <a:bodyPr/>
        <a:lstStyle/>
        <a:p>
          <a:r>
            <a:rPr lang="en-US" dirty="0"/>
            <a:t>list</a:t>
          </a:r>
        </a:p>
      </dgm:t>
    </dgm:pt>
    <dgm:pt modelId="{CB6A41F0-BB19-4499-B04C-B1600AEFF286}" type="parTrans" cxnId="{2A7629D5-4F85-43F0-894B-7DD5D87D8CFC}">
      <dgm:prSet/>
      <dgm:spPr/>
      <dgm:t>
        <a:bodyPr/>
        <a:lstStyle/>
        <a:p>
          <a:endParaRPr lang="en-US"/>
        </a:p>
      </dgm:t>
    </dgm:pt>
    <dgm:pt modelId="{B73879C1-C38F-4E4A-B362-1B6A58A2C69F}" type="sibTrans" cxnId="{2A7629D5-4F85-43F0-894B-7DD5D87D8CFC}">
      <dgm:prSet/>
      <dgm:spPr/>
      <dgm:t>
        <a:bodyPr/>
        <a:lstStyle/>
        <a:p>
          <a:endParaRPr lang="en-US"/>
        </a:p>
      </dgm:t>
    </dgm:pt>
    <dgm:pt modelId="{88EC7D60-83E5-44B5-B088-D9F811DDA737}">
      <dgm:prSet phldrT="[Text]"/>
      <dgm:spPr/>
      <dgm:t>
        <a:bodyPr/>
        <a:lstStyle/>
        <a:p>
          <a:r>
            <a:rPr lang="en-US" dirty="0"/>
            <a:t>tuple</a:t>
          </a:r>
        </a:p>
      </dgm:t>
    </dgm:pt>
    <dgm:pt modelId="{2577CFB1-535F-4257-A629-1EC6EFD78989}" type="parTrans" cxnId="{45F9B6CB-224C-4BA8-A5D8-55D3295A75C3}">
      <dgm:prSet/>
      <dgm:spPr/>
      <dgm:t>
        <a:bodyPr/>
        <a:lstStyle/>
        <a:p>
          <a:endParaRPr lang="en-US"/>
        </a:p>
      </dgm:t>
    </dgm:pt>
    <dgm:pt modelId="{26C1CC4F-D3DF-435C-B975-EDC69724C678}" type="sibTrans" cxnId="{45F9B6CB-224C-4BA8-A5D8-55D3295A75C3}">
      <dgm:prSet/>
      <dgm:spPr/>
      <dgm:t>
        <a:bodyPr/>
        <a:lstStyle/>
        <a:p>
          <a:endParaRPr lang="en-US"/>
        </a:p>
      </dgm:t>
    </dgm:pt>
    <dgm:pt modelId="{18C68CBD-D3FB-46F7-8C77-A1E026769625}">
      <dgm:prSet phldrT="[Text]"/>
      <dgm:spPr/>
      <dgm:t>
        <a:bodyPr/>
        <a:lstStyle/>
        <a:p>
          <a:r>
            <a:rPr lang="en-US" dirty="0"/>
            <a:t>float</a:t>
          </a:r>
        </a:p>
      </dgm:t>
    </dgm:pt>
    <dgm:pt modelId="{E4C273B5-D933-4B1F-93D1-01E2A2ADFA7A}" type="parTrans" cxnId="{67B21F8D-132B-477F-A421-C53EF29BDA08}">
      <dgm:prSet/>
      <dgm:spPr/>
      <dgm:t>
        <a:bodyPr/>
        <a:lstStyle/>
        <a:p>
          <a:endParaRPr lang="en-US"/>
        </a:p>
      </dgm:t>
    </dgm:pt>
    <dgm:pt modelId="{CED7FB6F-2872-4730-802D-20D7FA9566E1}" type="sibTrans" cxnId="{67B21F8D-132B-477F-A421-C53EF29BDA08}">
      <dgm:prSet/>
      <dgm:spPr/>
      <dgm:t>
        <a:bodyPr/>
        <a:lstStyle/>
        <a:p>
          <a:endParaRPr lang="en-US"/>
        </a:p>
      </dgm:t>
    </dgm:pt>
    <dgm:pt modelId="{7725C84A-F429-4113-8A6D-B3249C583570}" type="pres">
      <dgm:prSet presAssocID="{82B34877-3A9A-4F1A-8948-F72F31D771B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CF5079E-40FB-41E0-BA87-30A1F9349618}" type="pres">
      <dgm:prSet presAssocID="{620F2C29-07E8-4D8B-8F98-B062A81537AA}" presName="Parent" presStyleLbl="node0" presStyleIdx="0" presStyleCnt="1">
        <dgm:presLayoutVars>
          <dgm:chMax val="6"/>
          <dgm:chPref val="6"/>
        </dgm:presLayoutVars>
      </dgm:prSet>
      <dgm:spPr/>
    </dgm:pt>
    <dgm:pt modelId="{E702AE1F-28DA-4266-ADFA-F2D7B4ABF5BF}" type="pres">
      <dgm:prSet presAssocID="{C57C47B6-5B1E-46CB-BA60-3056F06F4562}" presName="Accent1" presStyleCnt="0"/>
      <dgm:spPr/>
    </dgm:pt>
    <dgm:pt modelId="{11C2701F-F8B1-4E1A-9462-D3FFA6DE6B5C}" type="pres">
      <dgm:prSet presAssocID="{C57C47B6-5B1E-46CB-BA60-3056F06F4562}" presName="Accent" presStyleLbl="bgShp" presStyleIdx="0" presStyleCnt="6"/>
      <dgm:spPr/>
    </dgm:pt>
    <dgm:pt modelId="{4A6F825A-B9E1-4875-AF8B-7EF10F0D9979}" type="pres">
      <dgm:prSet presAssocID="{C57C47B6-5B1E-46CB-BA60-3056F06F4562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80506C30-015D-4AF2-9CB5-68098A55D07B}" type="pres">
      <dgm:prSet presAssocID="{18C68CBD-D3FB-46F7-8C77-A1E026769625}" presName="Accent2" presStyleCnt="0"/>
      <dgm:spPr/>
    </dgm:pt>
    <dgm:pt modelId="{C2D0F68E-6DFD-4377-A1C8-5C68826AD708}" type="pres">
      <dgm:prSet presAssocID="{18C68CBD-D3FB-46F7-8C77-A1E026769625}" presName="Accent" presStyleLbl="bgShp" presStyleIdx="1" presStyleCnt="6"/>
      <dgm:spPr/>
    </dgm:pt>
    <dgm:pt modelId="{A6831B2E-DA6E-4BF6-A59A-2B4CA81D7409}" type="pres">
      <dgm:prSet presAssocID="{18C68CBD-D3FB-46F7-8C77-A1E026769625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6896646-22A8-4B70-9706-0A51E186E8E5}" type="pres">
      <dgm:prSet presAssocID="{D33D401D-94D7-43E0-B9D6-F823C29D452A}" presName="Accent3" presStyleCnt="0"/>
      <dgm:spPr/>
    </dgm:pt>
    <dgm:pt modelId="{0CDE7999-6A80-4641-B8FA-7BD6F65F1EDF}" type="pres">
      <dgm:prSet presAssocID="{D33D401D-94D7-43E0-B9D6-F823C29D452A}" presName="Accent" presStyleLbl="bgShp" presStyleIdx="2" presStyleCnt="6"/>
      <dgm:spPr/>
    </dgm:pt>
    <dgm:pt modelId="{F5D53F19-9FDF-472F-B5AE-D2231C699C38}" type="pres">
      <dgm:prSet presAssocID="{D33D401D-94D7-43E0-B9D6-F823C29D452A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3098701F-E280-4E81-A42A-EBF767CD9AA7}" type="pres">
      <dgm:prSet presAssocID="{292E789A-4219-4187-A84C-F3696427B907}" presName="Accent4" presStyleCnt="0"/>
      <dgm:spPr/>
    </dgm:pt>
    <dgm:pt modelId="{FA5CAA03-F8FA-439E-A277-1E7578825949}" type="pres">
      <dgm:prSet presAssocID="{292E789A-4219-4187-A84C-F3696427B907}" presName="Accent" presStyleLbl="bgShp" presStyleIdx="3" presStyleCnt="6"/>
      <dgm:spPr/>
    </dgm:pt>
    <dgm:pt modelId="{256E1005-9B61-4619-A107-19CD72AC8D47}" type="pres">
      <dgm:prSet presAssocID="{292E789A-4219-4187-A84C-F3696427B907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579B52A7-B5CF-4B7C-AD8D-D03366C23AAA}" type="pres">
      <dgm:prSet presAssocID="{776715FE-71AB-4190-83F3-795EA59D9406}" presName="Accent5" presStyleCnt="0"/>
      <dgm:spPr/>
    </dgm:pt>
    <dgm:pt modelId="{1810835D-A66D-4C16-8B25-70D0B8229D08}" type="pres">
      <dgm:prSet presAssocID="{776715FE-71AB-4190-83F3-795EA59D9406}" presName="Accent" presStyleLbl="bgShp" presStyleIdx="4" presStyleCnt="6"/>
      <dgm:spPr/>
    </dgm:pt>
    <dgm:pt modelId="{0DDAF597-8616-436D-A6FB-DD5A11CEE27B}" type="pres">
      <dgm:prSet presAssocID="{776715FE-71AB-4190-83F3-795EA59D9406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6091B1DD-37DF-4BE0-8869-BF6138E03B75}" type="pres">
      <dgm:prSet presAssocID="{88EC7D60-83E5-44B5-B088-D9F811DDA737}" presName="Accent6" presStyleCnt="0"/>
      <dgm:spPr/>
    </dgm:pt>
    <dgm:pt modelId="{6EB02FCF-BC68-41A8-AE02-9727E0792593}" type="pres">
      <dgm:prSet presAssocID="{88EC7D60-83E5-44B5-B088-D9F811DDA737}" presName="Accent" presStyleLbl="bgShp" presStyleIdx="5" presStyleCnt="6"/>
      <dgm:spPr/>
    </dgm:pt>
    <dgm:pt modelId="{0CF09EEF-748A-4B29-9703-518706E28366}" type="pres">
      <dgm:prSet presAssocID="{88EC7D60-83E5-44B5-B088-D9F811DDA737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E4C0D224-1BB4-4172-9633-8D688DBBB488}" type="presOf" srcId="{C57C47B6-5B1E-46CB-BA60-3056F06F4562}" destId="{4A6F825A-B9E1-4875-AF8B-7EF10F0D9979}" srcOrd="0" destOrd="0" presId="urn:microsoft.com/office/officeart/2011/layout/HexagonRadial"/>
    <dgm:cxn modelId="{1B50AA3F-2C63-48C9-80C4-A2434D32A8EF}" type="presOf" srcId="{292E789A-4219-4187-A84C-F3696427B907}" destId="{256E1005-9B61-4619-A107-19CD72AC8D47}" srcOrd="0" destOrd="0" presId="urn:microsoft.com/office/officeart/2011/layout/HexagonRadial"/>
    <dgm:cxn modelId="{CE1C1143-B3FD-4A71-BCA0-BDBE8709CE2E}" type="presOf" srcId="{776715FE-71AB-4190-83F3-795EA59D9406}" destId="{0DDAF597-8616-436D-A6FB-DD5A11CEE27B}" srcOrd="0" destOrd="0" presId="urn:microsoft.com/office/officeart/2011/layout/HexagonRadial"/>
    <dgm:cxn modelId="{4BE19477-0EFD-4361-B4D4-03B4560555A5}" srcId="{82B34877-3A9A-4F1A-8948-F72F31D771BC}" destId="{620F2C29-07E8-4D8B-8F98-B062A81537AA}" srcOrd="0" destOrd="0" parTransId="{649B49B5-FE30-49DB-B0F9-3B039B4A8EF6}" sibTransId="{1A87211A-C481-4C11-8AB0-75C599979B61}"/>
    <dgm:cxn modelId="{20BCEA86-D105-4946-A7CC-8EC988A0AD9D}" srcId="{620F2C29-07E8-4D8B-8F98-B062A81537AA}" destId="{C57C47B6-5B1E-46CB-BA60-3056F06F4562}" srcOrd="0" destOrd="0" parTransId="{F8D28478-9AF2-4D75-9928-496D43738D6C}" sibTransId="{8313C74C-153C-43B1-B1C9-B0EF2C526A1E}"/>
    <dgm:cxn modelId="{67B21F8D-132B-477F-A421-C53EF29BDA08}" srcId="{620F2C29-07E8-4D8B-8F98-B062A81537AA}" destId="{18C68CBD-D3FB-46F7-8C77-A1E026769625}" srcOrd="1" destOrd="0" parTransId="{E4C273B5-D933-4B1F-93D1-01E2A2ADFA7A}" sibTransId="{CED7FB6F-2872-4730-802D-20D7FA9566E1}"/>
    <dgm:cxn modelId="{DF51BCAC-A704-4A94-91DF-DB63A536C19E}" type="presOf" srcId="{88EC7D60-83E5-44B5-B088-D9F811DDA737}" destId="{0CF09EEF-748A-4B29-9703-518706E28366}" srcOrd="0" destOrd="0" presId="urn:microsoft.com/office/officeart/2011/layout/HexagonRadial"/>
    <dgm:cxn modelId="{576166B6-9038-4FB7-9227-87C171360538}" type="presOf" srcId="{620F2C29-07E8-4D8B-8F98-B062A81537AA}" destId="{1CF5079E-40FB-41E0-BA87-30A1F9349618}" srcOrd="0" destOrd="0" presId="urn:microsoft.com/office/officeart/2011/layout/HexagonRadial"/>
    <dgm:cxn modelId="{FEE2EBB8-F4AD-4D9A-AAB7-2251BA53FEA3}" srcId="{620F2C29-07E8-4D8B-8F98-B062A81537AA}" destId="{292E789A-4219-4187-A84C-F3696427B907}" srcOrd="3" destOrd="0" parTransId="{761D1946-98C4-4DA5-8FFC-DE2CEA609F47}" sibTransId="{AD7783CC-37DE-40F1-900E-7E998FD722BD}"/>
    <dgm:cxn modelId="{45F9B6CB-224C-4BA8-A5D8-55D3295A75C3}" srcId="{620F2C29-07E8-4D8B-8F98-B062A81537AA}" destId="{88EC7D60-83E5-44B5-B088-D9F811DDA737}" srcOrd="5" destOrd="0" parTransId="{2577CFB1-535F-4257-A629-1EC6EFD78989}" sibTransId="{26C1CC4F-D3DF-435C-B975-EDC69724C678}"/>
    <dgm:cxn modelId="{2A7629D5-4F85-43F0-894B-7DD5D87D8CFC}" srcId="{620F2C29-07E8-4D8B-8F98-B062A81537AA}" destId="{776715FE-71AB-4190-83F3-795EA59D9406}" srcOrd="4" destOrd="0" parTransId="{CB6A41F0-BB19-4499-B04C-B1600AEFF286}" sibTransId="{B73879C1-C38F-4E4A-B362-1B6A58A2C69F}"/>
    <dgm:cxn modelId="{6FE433DB-DA97-4150-B215-14A13738BEEE}" type="presOf" srcId="{D33D401D-94D7-43E0-B9D6-F823C29D452A}" destId="{F5D53F19-9FDF-472F-B5AE-D2231C699C38}" srcOrd="0" destOrd="0" presId="urn:microsoft.com/office/officeart/2011/layout/HexagonRadial"/>
    <dgm:cxn modelId="{8EC410E6-210E-43DB-9367-683D4D92F576}" type="presOf" srcId="{18C68CBD-D3FB-46F7-8C77-A1E026769625}" destId="{A6831B2E-DA6E-4BF6-A59A-2B4CA81D7409}" srcOrd="0" destOrd="0" presId="urn:microsoft.com/office/officeart/2011/layout/HexagonRadial"/>
    <dgm:cxn modelId="{AB200CE7-F657-41E6-B8F6-198329DEA135}" srcId="{620F2C29-07E8-4D8B-8F98-B062A81537AA}" destId="{D33D401D-94D7-43E0-B9D6-F823C29D452A}" srcOrd="2" destOrd="0" parTransId="{26A0D91F-8FA2-474A-B5BB-DE70BF54C214}" sibTransId="{0FB6E2A9-28AB-4932-9AF0-4EC47AD49D73}"/>
    <dgm:cxn modelId="{B272D5F5-9100-4023-ACDA-B04221782942}" type="presOf" srcId="{82B34877-3A9A-4F1A-8948-F72F31D771BC}" destId="{7725C84A-F429-4113-8A6D-B3249C583570}" srcOrd="0" destOrd="0" presId="urn:microsoft.com/office/officeart/2011/layout/HexagonRadial"/>
    <dgm:cxn modelId="{39C9E6D4-A9F4-451B-BFAB-C90CB326F85C}" type="presParOf" srcId="{7725C84A-F429-4113-8A6D-B3249C583570}" destId="{1CF5079E-40FB-41E0-BA87-30A1F9349618}" srcOrd="0" destOrd="0" presId="urn:microsoft.com/office/officeart/2011/layout/HexagonRadial"/>
    <dgm:cxn modelId="{76D65654-F7FE-44B4-85F7-11E84F964CE3}" type="presParOf" srcId="{7725C84A-F429-4113-8A6D-B3249C583570}" destId="{E702AE1F-28DA-4266-ADFA-F2D7B4ABF5BF}" srcOrd="1" destOrd="0" presId="urn:microsoft.com/office/officeart/2011/layout/HexagonRadial"/>
    <dgm:cxn modelId="{45694C5D-DA25-4E20-B03A-ECB5A34C0FE8}" type="presParOf" srcId="{E702AE1F-28DA-4266-ADFA-F2D7B4ABF5BF}" destId="{11C2701F-F8B1-4E1A-9462-D3FFA6DE6B5C}" srcOrd="0" destOrd="0" presId="urn:microsoft.com/office/officeart/2011/layout/HexagonRadial"/>
    <dgm:cxn modelId="{DC39FA0F-5AB7-4C80-82B7-79E06944D3DF}" type="presParOf" srcId="{7725C84A-F429-4113-8A6D-B3249C583570}" destId="{4A6F825A-B9E1-4875-AF8B-7EF10F0D9979}" srcOrd="2" destOrd="0" presId="urn:microsoft.com/office/officeart/2011/layout/HexagonRadial"/>
    <dgm:cxn modelId="{2B18647E-9A66-4DD1-9378-9B171F22E3FB}" type="presParOf" srcId="{7725C84A-F429-4113-8A6D-B3249C583570}" destId="{80506C30-015D-4AF2-9CB5-68098A55D07B}" srcOrd="3" destOrd="0" presId="urn:microsoft.com/office/officeart/2011/layout/HexagonRadial"/>
    <dgm:cxn modelId="{81CAFA9A-0A56-4591-B8F1-F9999E1C7488}" type="presParOf" srcId="{80506C30-015D-4AF2-9CB5-68098A55D07B}" destId="{C2D0F68E-6DFD-4377-A1C8-5C68826AD708}" srcOrd="0" destOrd="0" presId="urn:microsoft.com/office/officeart/2011/layout/HexagonRadial"/>
    <dgm:cxn modelId="{33ED7510-B8B2-4512-91CA-78EE382A6AEE}" type="presParOf" srcId="{7725C84A-F429-4113-8A6D-B3249C583570}" destId="{A6831B2E-DA6E-4BF6-A59A-2B4CA81D7409}" srcOrd="4" destOrd="0" presId="urn:microsoft.com/office/officeart/2011/layout/HexagonRadial"/>
    <dgm:cxn modelId="{5068D1E2-4D66-467E-881C-8C5284F5EF06}" type="presParOf" srcId="{7725C84A-F429-4113-8A6D-B3249C583570}" destId="{B6896646-22A8-4B70-9706-0A51E186E8E5}" srcOrd="5" destOrd="0" presId="urn:microsoft.com/office/officeart/2011/layout/HexagonRadial"/>
    <dgm:cxn modelId="{BA42B3C8-B6B7-426B-A12B-1B48A51C9A83}" type="presParOf" srcId="{B6896646-22A8-4B70-9706-0A51E186E8E5}" destId="{0CDE7999-6A80-4641-B8FA-7BD6F65F1EDF}" srcOrd="0" destOrd="0" presId="urn:microsoft.com/office/officeart/2011/layout/HexagonRadial"/>
    <dgm:cxn modelId="{59CEE650-4455-46D3-9F52-7120E587B472}" type="presParOf" srcId="{7725C84A-F429-4113-8A6D-B3249C583570}" destId="{F5D53F19-9FDF-472F-B5AE-D2231C699C38}" srcOrd="6" destOrd="0" presId="urn:microsoft.com/office/officeart/2011/layout/HexagonRadial"/>
    <dgm:cxn modelId="{E884F3A5-4D3E-4139-A619-C1860D05ADB4}" type="presParOf" srcId="{7725C84A-F429-4113-8A6D-B3249C583570}" destId="{3098701F-E280-4E81-A42A-EBF767CD9AA7}" srcOrd="7" destOrd="0" presId="urn:microsoft.com/office/officeart/2011/layout/HexagonRadial"/>
    <dgm:cxn modelId="{8F049DBD-778B-4412-A6C9-261BB5EEFBC7}" type="presParOf" srcId="{3098701F-E280-4E81-A42A-EBF767CD9AA7}" destId="{FA5CAA03-F8FA-439E-A277-1E7578825949}" srcOrd="0" destOrd="0" presId="urn:microsoft.com/office/officeart/2011/layout/HexagonRadial"/>
    <dgm:cxn modelId="{9BBBAC41-31B1-422E-BBCF-EE5F8BE98C5B}" type="presParOf" srcId="{7725C84A-F429-4113-8A6D-B3249C583570}" destId="{256E1005-9B61-4619-A107-19CD72AC8D47}" srcOrd="8" destOrd="0" presId="urn:microsoft.com/office/officeart/2011/layout/HexagonRadial"/>
    <dgm:cxn modelId="{5322F157-8047-4F89-BCB4-265AC3DC43C5}" type="presParOf" srcId="{7725C84A-F429-4113-8A6D-B3249C583570}" destId="{579B52A7-B5CF-4B7C-AD8D-D03366C23AAA}" srcOrd="9" destOrd="0" presId="urn:microsoft.com/office/officeart/2011/layout/HexagonRadial"/>
    <dgm:cxn modelId="{374FE38F-0B06-4B94-A954-4F3CE292329B}" type="presParOf" srcId="{579B52A7-B5CF-4B7C-AD8D-D03366C23AAA}" destId="{1810835D-A66D-4C16-8B25-70D0B8229D08}" srcOrd="0" destOrd="0" presId="urn:microsoft.com/office/officeart/2011/layout/HexagonRadial"/>
    <dgm:cxn modelId="{C5BD6CCC-583F-47BF-A319-77318594B5BF}" type="presParOf" srcId="{7725C84A-F429-4113-8A6D-B3249C583570}" destId="{0DDAF597-8616-436D-A6FB-DD5A11CEE27B}" srcOrd="10" destOrd="0" presId="urn:microsoft.com/office/officeart/2011/layout/HexagonRadial"/>
    <dgm:cxn modelId="{CEE047B9-2EF7-478A-AC26-136ACE2AA4AD}" type="presParOf" srcId="{7725C84A-F429-4113-8A6D-B3249C583570}" destId="{6091B1DD-37DF-4BE0-8869-BF6138E03B75}" srcOrd="11" destOrd="0" presId="urn:microsoft.com/office/officeart/2011/layout/HexagonRadial"/>
    <dgm:cxn modelId="{7A60E107-57DD-41B9-8157-350BA1C879EB}" type="presParOf" srcId="{6091B1DD-37DF-4BE0-8869-BF6138E03B75}" destId="{6EB02FCF-BC68-41A8-AE02-9727E0792593}" srcOrd="0" destOrd="0" presId="urn:microsoft.com/office/officeart/2011/layout/HexagonRadial"/>
    <dgm:cxn modelId="{63507D97-7D9D-4284-A241-B7C99F2AE83A}" type="presParOf" srcId="{7725C84A-F429-4113-8A6D-B3249C583570}" destId="{0CF09EEF-748A-4B29-9703-518706E28366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5079E-40FB-41E0-BA87-30A1F9349618}">
      <dsp:nvSpPr>
        <dsp:cNvPr id="0" name=""/>
        <dsp:cNvSpPr/>
      </dsp:nvSpPr>
      <dsp:spPr>
        <a:xfrm>
          <a:off x="1955591" y="1346907"/>
          <a:ext cx="1711978" cy="1480930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Dict</a:t>
          </a:r>
          <a:endParaRPr lang="en-US" sz="3300" kern="1200" dirty="0"/>
        </a:p>
      </dsp:txBody>
      <dsp:txXfrm>
        <a:off x="2239290" y="1592318"/>
        <a:ext cx="1144580" cy="990108"/>
      </dsp:txXfrm>
    </dsp:sp>
    <dsp:sp modelId="{C2D0F68E-6DFD-4377-A1C8-5C68826AD708}">
      <dsp:nvSpPr>
        <dsp:cNvPr id="0" name=""/>
        <dsp:cNvSpPr/>
      </dsp:nvSpPr>
      <dsp:spPr>
        <a:xfrm>
          <a:off x="3027619" y="638382"/>
          <a:ext cx="645924" cy="556549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F825A-B9E1-4875-AF8B-7EF10F0D9979}">
      <dsp:nvSpPr>
        <dsp:cNvPr id="0" name=""/>
        <dsp:cNvSpPr/>
      </dsp:nvSpPr>
      <dsp:spPr>
        <a:xfrm>
          <a:off x="2113289" y="0"/>
          <a:ext cx="1402954" cy="1213720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dirty="0"/>
            <a:t>int</a:t>
          </a:r>
          <a:endParaRPr lang="en-US" sz="3300" kern="1200" dirty="0"/>
        </a:p>
      </dsp:txBody>
      <dsp:txXfrm>
        <a:off x="2345788" y="201139"/>
        <a:ext cx="937956" cy="811442"/>
      </dsp:txXfrm>
    </dsp:sp>
    <dsp:sp modelId="{0CDE7999-6A80-4641-B8FA-7BD6F65F1EDF}">
      <dsp:nvSpPr>
        <dsp:cNvPr id="0" name=""/>
        <dsp:cNvSpPr/>
      </dsp:nvSpPr>
      <dsp:spPr>
        <a:xfrm>
          <a:off x="3781463" y="1678833"/>
          <a:ext cx="645924" cy="556549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831B2E-DA6E-4BF6-A59A-2B4CA81D7409}">
      <dsp:nvSpPr>
        <dsp:cNvPr id="0" name=""/>
        <dsp:cNvSpPr/>
      </dsp:nvSpPr>
      <dsp:spPr>
        <a:xfrm>
          <a:off x="3399961" y="746519"/>
          <a:ext cx="1402954" cy="1213720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114871"/>
            <a:satOff val="11032"/>
            <a:lumOff val="-349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float</a:t>
          </a:r>
        </a:p>
      </dsp:txBody>
      <dsp:txXfrm>
        <a:off x="3632460" y="947658"/>
        <a:ext cx="937956" cy="811442"/>
      </dsp:txXfrm>
    </dsp:sp>
    <dsp:sp modelId="{FA5CAA03-F8FA-439E-A277-1E7578825949}">
      <dsp:nvSpPr>
        <dsp:cNvPr id="0" name=""/>
        <dsp:cNvSpPr/>
      </dsp:nvSpPr>
      <dsp:spPr>
        <a:xfrm>
          <a:off x="3257794" y="2853307"/>
          <a:ext cx="645924" cy="556549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D53F19-9FDF-472F-B5AE-D2231C699C38}">
      <dsp:nvSpPr>
        <dsp:cNvPr id="0" name=""/>
        <dsp:cNvSpPr/>
      </dsp:nvSpPr>
      <dsp:spPr>
        <a:xfrm>
          <a:off x="3399961" y="2214089"/>
          <a:ext cx="1402954" cy="1213720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229742"/>
            <a:satOff val="22065"/>
            <a:lumOff val="-698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str</a:t>
          </a:r>
        </a:p>
      </dsp:txBody>
      <dsp:txXfrm>
        <a:off x="3632460" y="2415228"/>
        <a:ext cx="937956" cy="811442"/>
      </dsp:txXfrm>
    </dsp:sp>
    <dsp:sp modelId="{1810835D-A66D-4C16-8B25-70D0B8229D08}">
      <dsp:nvSpPr>
        <dsp:cNvPr id="0" name=""/>
        <dsp:cNvSpPr/>
      </dsp:nvSpPr>
      <dsp:spPr>
        <a:xfrm>
          <a:off x="1958777" y="2975221"/>
          <a:ext cx="645924" cy="556549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6E1005-9B61-4619-A107-19CD72AC8D47}">
      <dsp:nvSpPr>
        <dsp:cNvPr id="0" name=""/>
        <dsp:cNvSpPr/>
      </dsp:nvSpPr>
      <dsp:spPr>
        <a:xfrm>
          <a:off x="2113289" y="2961443"/>
          <a:ext cx="1402954" cy="1213720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344614"/>
            <a:satOff val="33097"/>
            <a:lumOff val="-1047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bool</a:t>
          </a:r>
        </a:p>
      </dsp:txBody>
      <dsp:txXfrm>
        <a:off x="2345788" y="3162582"/>
        <a:ext cx="937956" cy="811442"/>
      </dsp:txXfrm>
    </dsp:sp>
    <dsp:sp modelId="{6EB02FCF-BC68-41A8-AE02-9727E0792593}">
      <dsp:nvSpPr>
        <dsp:cNvPr id="0" name=""/>
        <dsp:cNvSpPr/>
      </dsp:nvSpPr>
      <dsp:spPr>
        <a:xfrm>
          <a:off x="1192588" y="1935188"/>
          <a:ext cx="645924" cy="556549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AF597-8616-436D-A6FB-DD5A11CEE27B}">
      <dsp:nvSpPr>
        <dsp:cNvPr id="0" name=""/>
        <dsp:cNvSpPr/>
      </dsp:nvSpPr>
      <dsp:spPr>
        <a:xfrm>
          <a:off x="820644" y="2214924"/>
          <a:ext cx="1402954" cy="1213720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459485"/>
            <a:satOff val="44130"/>
            <a:lumOff val="-1396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list</a:t>
          </a:r>
        </a:p>
      </dsp:txBody>
      <dsp:txXfrm>
        <a:off x="1053143" y="2416063"/>
        <a:ext cx="937956" cy="811442"/>
      </dsp:txXfrm>
    </dsp:sp>
    <dsp:sp modelId="{0CF09EEF-748A-4B29-9703-518706E28366}">
      <dsp:nvSpPr>
        <dsp:cNvPr id="0" name=""/>
        <dsp:cNvSpPr/>
      </dsp:nvSpPr>
      <dsp:spPr>
        <a:xfrm>
          <a:off x="820644" y="744849"/>
          <a:ext cx="1402954" cy="1213720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574356"/>
            <a:satOff val="55162"/>
            <a:lumOff val="-1745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tuple</a:t>
          </a:r>
        </a:p>
      </dsp:txBody>
      <dsp:txXfrm>
        <a:off x="1053143" y="945988"/>
        <a:ext cx="937956" cy="811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12CEC21-FD8E-4D6C-A2FA-43FC25C629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99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  <p:sldLayoutId id="2147483717" r:id="rId18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94660"/>
            <a:ext cx="12192000" cy="26483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Advance 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4" y="466248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Trainer: Fawad Bahadur </a:t>
            </a:r>
            <a:r>
              <a:rPr lang="en-US" sz="2800" dirty="0" err="1">
                <a:solidFill>
                  <a:schemeClr val="bg1"/>
                </a:solidFill>
              </a:rPr>
              <a:t>Marwat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AB00D1-880D-47FD-9738-1EEFA9E61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463"/>
            <a:ext cx="121920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Variables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9956" y="6504690"/>
            <a:ext cx="3012121" cy="45727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Trainer: Fawad Bahadur Marwat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DFFAA7-1E53-4EE5-9780-46E009EA6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079" y="943130"/>
            <a:ext cx="3515871" cy="21912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65210B7-1D7B-432D-A80E-2180BEF65844}"/>
              </a:ext>
            </a:extLst>
          </p:cNvPr>
          <p:cNvGrpSpPr/>
          <p:nvPr/>
        </p:nvGrpSpPr>
        <p:grpSpPr>
          <a:xfrm>
            <a:off x="296987" y="1553159"/>
            <a:ext cx="8725093" cy="1653875"/>
            <a:chOff x="1178565" y="2608805"/>
            <a:chExt cx="7645541" cy="165387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06394C-1DC7-4FEE-8B37-0100EA794FF0}"/>
                </a:ext>
              </a:extLst>
            </p:cNvPr>
            <p:cNvSpPr txBox="1"/>
            <p:nvPr/>
          </p:nvSpPr>
          <p:spPr>
            <a:xfrm>
              <a:off x="1178565" y="3062351"/>
              <a:ext cx="764554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Goudy Old Style" panose="02020502050305020303" pitchFamily="18" charset="0"/>
                <a:buChar char="—"/>
              </a:pPr>
              <a:r>
                <a:rPr lang="en-US" sz="2400" dirty="0">
                  <a:solidFill>
                    <a:schemeClr val="bg1"/>
                  </a:solidFill>
                </a:rPr>
                <a:t>A named container to store data in memory.</a:t>
              </a:r>
            </a:p>
            <a:p>
              <a:pPr marL="342900" indent="-342900">
                <a:buFont typeface="Goudy Old Style" panose="02020502050305020303" pitchFamily="18" charset="0"/>
                <a:buChar char="—"/>
              </a:pPr>
              <a:r>
                <a:rPr lang="en-US" sz="2400" dirty="0">
                  <a:solidFill>
                    <a:schemeClr val="bg1"/>
                  </a:solidFill>
                </a:rPr>
                <a:t>Holds values that can be changed during program execution.</a:t>
              </a:r>
            </a:p>
            <a:p>
              <a:pPr marL="342900" indent="-342900">
                <a:buFont typeface="Goudy Old Style" panose="02020502050305020303" pitchFamily="18" charset="0"/>
                <a:buChar char="—"/>
              </a:pPr>
              <a:r>
                <a:rPr lang="en-US" sz="2400" dirty="0">
                  <a:solidFill>
                    <a:schemeClr val="bg1"/>
                  </a:solidFill>
                </a:rPr>
                <a:t>No need to declare type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5CA00E-45C5-40F7-ABBE-506A7D6B6993}"/>
                </a:ext>
              </a:extLst>
            </p:cNvPr>
            <p:cNvSpPr txBox="1"/>
            <p:nvPr/>
          </p:nvSpPr>
          <p:spPr>
            <a:xfrm>
              <a:off x="1178565" y="2608805"/>
              <a:ext cx="5051349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90000"/>
                </a:lnSpc>
                <a:spcBef>
                  <a:spcPct val="0"/>
                </a:spcBef>
              </a:pPr>
              <a:r>
                <a:rPr lang="en-US" sz="2800" b="1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rgbClr val="0070C0"/>
                  </a:solidFill>
                  <a:latin typeface="+mj-lt"/>
                  <a:ea typeface="+mj-ea"/>
                </a:rPr>
                <a:t>What is a Variable?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F7CAD3-8EA1-42CB-9D05-4BDCF5751F13}"/>
              </a:ext>
            </a:extLst>
          </p:cNvPr>
          <p:cNvGrpSpPr/>
          <p:nvPr/>
        </p:nvGrpSpPr>
        <p:grpSpPr>
          <a:xfrm>
            <a:off x="296987" y="3397338"/>
            <a:ext cx="5111415" cy="2071146"/>
            <a:chOff x="-5518699" y="2560865"/>
            <a:chExt cx="13128539" cy="207114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16622A5-6FD8-496A-ADAA-0D82CA167B4C}"/>
                </a:ext>
              </a:extLst>
            </p:cNvPr>
            <p:cNvSpPr txBox="1"/>
            <p:nvPr/>
          </p:nvSpPr>
          <p:spPr>
            <a:xfrm>
              <a:off x="-5518699" y="3062351"/>
              <a:ext cx="1312853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Names are case-sensitive (x ≠ X).</a:t>
              </a:r>
            </a:p>
            <a:p>
              <a:r>
                <a:rPr lang="en-US" sz="2400" dirty="0">
                  <a:solidFill>
                    <a:schemeClr val="bg1"/>
                  </a:solidFill>
                </a:rPr>
                <a:t>Can include letters, digits, _ (no spaces).</a:t>
              </a:r>
            </a:p>
            <a:p>
              <a:r>
                <a:rPr lang="en-US" sz="2400" dirty="0">
                  <a:solidFill>
                    <a:schemeClr val="bg1"/>
                  </a:solidFill>
                </a:rPr>
                <a:t>Cannot start with a digit.</a:t>
              </a:r>
            </a:p>
            <a:p>
              <a:r>
                <a:rPr lang="en-US" sz="2400" dirty="0">
                  <a:solidFill>
                    <a:schemeClr val="bg1"/>
                  </a:solidFill>
                </a:rPr>
                <a:t>Avoid Python keywords (if, for, etc.).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88A79D-0DCF-4895-8961-3FAFCA6C53CA}"/>
                </a:ext>
              </a:extLst>
            </p:cNvPr>
            <p:cNvSpPr txBox="1"/>
            <p:nvPr/>
          </p:nvSpPr>
          <p:spPr>
            <a:xfrm>
              <a:off x="-4412087" y="2560865"/>
              <a:ext cx="5051349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90000"/>
                </a:lnSpc>
                <a:spcBef>
                  <a:spcPct val="0"/>
                </a:spcBef>
              </a:pPr>
              <a:r>
                <a:rPr lang="en-US" sz="2400" b="1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rgbClr val="0070C0"/>
                  </a:solidFill>
                  <a:latin typeface="+mj-lt"/>
                  <a:ea typeface="+mj-ea"/>
                </a:rPr>
                <a:t>Key Rules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1A171-0E15-40B0-B3D5-84D31F57BA8E}"/>
              </a:ext>
            </a:extLst>
          </p:cNvPr>
          <p:cNvGrpSpPr/>
          <p:nvPr/>
        </p:nvGrpSpPr>
        <p:grpSpPr>
          <a:xfrm>
            <a:off x="433060" y="5713570"/>
            <a:ext cx="2949660" cy="923330"/>
            <a:chOff x="1184900" y="4646770"/>
            <a:chExt cx="2949660" cy="9233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1ADF17-66AD-485E-9040-1A3CFF0EBD74}"/>
                </a:ext>
              </a:extLst>
            </p:cNvPr>
            <p:cNvGrpSpPr/>
            <p:nvPr/>
          </p:nvGrpSpPr>
          <p:grpSpPr>
            <a:xfrm>
              <a:off x="1184900" y="4646770"/>
              <a:ext cx="2949660" cy="923330"/>
              <a:chOff x="845979" y="2600686"/>
              <a:chExt cx="6763861" cy="92333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C1FDE9-F039-4B36-A86C-2BA08127F1FF}"/>
                  </a:ext>
                </a:extLst>
              </p:cNvPr>
              <p:cNvSpPr txBox="1"/>
              <p:nvPr/>
            </p:nvSpPr>
            <p:spPr>
              <a:xfrm>
                <a:off x="845979" y="3062351"/>
                <a:ext cx="67638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bg1"/>
                    </a:solidFill>
                  </a:rPr>
                  <a:t>variable_name</a:t>
                </a:r>
                <a:r>
                  <a:rPr lang="en-US" sz="2400" dirty="0">
                    <a:solidFill>
                      <a:schemeClr val="bg1"/>
                    </a:solidFill>
                  </a:rPr>
                  <a:t> = value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2FF0F2B-36C0-45A5-990C-A6179F71F100}"/>
                  </a:ext>
                </a:extLst>
              </p:cNvPr>
              <p:cNvSpPr txBox="1"/>
              <p:nvPr/>
            </p:nvSpPr>
            <p:spPr>
              <a:xfrm>
                <a:off x="1722917" y="2600686"/>
                <a:ext cx="5051350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400" b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rgbClr val="0070C0"/>
                    </a:solidFill>
                    <a:latin typeface="+mj-lt"/>
                    <a:ea typeface="+mj-ea"/>
                  </a:rPr>
                  <a:t>Syntax</a:t>
                </a:r>
              </a:p>
            </p:txBody>
          </p:sp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8E1EE6D-1ABD-49DE-B1D9-24642D14F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00" y="4686589"/>
              <a:ext cx="382025" cy="382025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D7A8952E-B539-4832-9A16-1BCA048349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1" t="15565" r="23926" b="6484"/>
          <a:stretch/>
        </p:blipFill>
        <p:spPr>
          <a:xfrm>
            <a:off x="388365" y="3220922"/>
            <a:ext cx="426720" cy="674659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5ED8F150-FBF1-4036-A1B8-9F55A2C11A6A}"/>
              </a:ext>
            </a:extLst>
          </p:cNvPr>
          <p:cNvGrpSpPr/>
          <p:nvPr/>
        </p:nvGrpSpPr>
        <p:grpSpPr>
          <a:xfrm>
            <a:off x="3981480" y="5588023"/>
            <a:ext cx="2503928" cy="1292662"/>
            <a:chOff x="9356120" y="4455759"/>
            <a:chExt cx="2503928" cy="129266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F4CD52B-3744-4C11-BB45-6F1ED6B92A5C}"/>
                </a:ext>
              </a:extLst>
            </p:cNvPr>
            <p:cNvGrpSpPr/>
            <p:nvPr/>
          </p:nvGrpSpPr>
          <p:grpSpPr>
            <a:xfrm>
              <a:off x="9356120" y="4455759"/>
              <a:ext cx="2503928" cy="1292662"/>
              <a:chOff x="1178565" y="2600686"/>
              <a:chExt cx="6431275" cy="1292662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C5A57D-478B-484E-8C73-664977036250}"/>
                  </a:ext>
                </a:extLst>
              </p:cNvPr>
              <p:cNvSpPr txBox="1"/>
              <p:nvPr/>
            </p:nvSpPr>
            <p:spPr>
              <a:xfrm>
                <a:off x="1178565" y="3062351"/>
                <a:ext cx="64312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age = 25  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name = "Alice" 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FCCD0B-1714-47BA-A12C-146F00A09454}"/>
                  </a:ext>
                </a:extLst>
              </p:cNvPr>
              <p:cNvSpPr txBox="1"/>
              <p:nvPr/>
            </p:nvSpPr>
            <p:spPr>
              <a:xfrm>
                <a:off x="1583131" y="2600686"/>
                <a:ext cx="5051349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400" b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rgbClr val="0070C0"/>
                    </a:solidFill>
                    <a:latin typeface="+mj-lt"/>
                    <a:ea typeface="+mj-ea"/>
                  </a:rPr>
                  <a:t>Example</a:t>
                </a:r>
              </a:p>
            </p:txBody>
          </p:sp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D0B3E28-B2D3-47CE-BEF9-8FC29C4E1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6600" y="4468412"/>
              <a:ext cx="426721" cy="426721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F4AC01E-92A9-49BD-9C69-D6ED9B9D12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605" y="3743181"/>
            <a:ext cx="4105395" cy="24945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3520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Python Syntax &amp;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9956" y="6504690"/>
            <a:ext cx="3012121" cy="45727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Trainer: Fawad Bahadur Marwat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06394C-1DC7-4FEE-8B37-0100EA794FF0}"/>
              </a:ext>
            </a:extLst>
          </p:cNvPr>
          <p:cNvSpPr txBox="1"/>
          <p:nvPr/>
        </p:nvSpPr>
        <p:spPr>
          <a:xfrm>
            <a:off x="256347" y="2230225"/>
            <a:ext cx="888765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✅</a:t>
            </a:r>
            <a:r>
              <a:rPr lang="en-US" sz="2800" dirty="0">
                <a:solidFill>
                  <a:schemeClr val="bg1"/>
                </a:solidFill>
              </a:rPr>
              <a:t>Case-sensitive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rgbClr val="00B050"/>
                </a:solidFill>
              </a:rPr>
              <a:t>✅ </a:t>
            </a:r>
            <a:r>
              <a:rPr lang="en-US" sz="2800" dirty="0">
                <a:solidFill>
                  <a:schemeClr val="bg1"/>
                </a:solidFill>
              </a:rPr>
              <a:t>Indentation matters (no braces)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rgbClr val="00B050"/>
                </a:solidFill>
              </a:rPr>
              <a:t>✅ </a:t>
            </a:r>
            <a:r>
              <a:rPr lang="en-US" sz="2800" dirty="0">
                <a:solidFill>
                  <a:schemeClr val="bg1"/>
                </a:solidFill>
              </a:rPr>
              <a:t>Comments: # single-line, ''' multi-line '‘’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rgbClr val="00B050"/>
                </a:solidFill>
              </a:rPr>
              <a:t>✅ </a:t>
            </a:r>
            <a:r>
              <a:rPr lang="en-US" sz="2800" dirty="0">
                <a:solidFill>
                  <a:schemeClr val="bg1"/>
                </a:solidFill>
              </a:rPr>
              <a:t>Statement ends by newline (no semicolon needed)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D9B0912-65D1-440C-8372-DBCA1EDBC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Indentation matters (no braces)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72F09A-962F-46DC-AE6D-688EA78EBB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9" t="22242" r="6948"/>
          <a:stretch/>
        </p:blipFill>
        <p:spPr>
          <a:xfrm>
            <a:off x="6207761" y="1519232"/>
            <a:ext cx="3759200" cy="22093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EFB513-85AD-4378-B034-5509088A06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t="15804" r="6902" b="13294"/>
          <a:stretch/>
        </p:blipFill>
        <p:spPr>
          <a:xfrm>
            <a:off x="8923532" y="4439576"/>
            <a:ext cx="3012121" cy="144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4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/>
              </a:rPr>
              <a:t>Comments in Python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27818F-E959-4AF3-8FF4-7899F4B118C5}"/>
              </a:ext>
            </a:extLst>
          </p:cNvPr>
          <p:cNvGrpSpPr/>
          <p:nvPr/>
        </p:nvGrpSpPr>
        <p:grpSpPr>
          <a:xfrm>
            <a:off x="525592" y="1519390"/>
            <a:ext cx="5885368" cy="2073780"/>
            <a:chOff x="667832" y="2118830"/>
            <a:chExt cx="5885368" cy="207378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B49F07F-67C2-43DA-A667-D86608FE643C}"/>
                </a:ext>
              </a:extLst>
            </p:cNvPr>
            <p:cNvSpPr txBox="1"/>
            <p:nvPr/>
          </p:nvSpPr>
          <p:spPr>
            <a:xfrm>
              <a:off x="667832" y="2622950"/>
              <a:ext cx="588536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Tx/>
                <a:buChar char="-"/>
              </a:pPr>
              <a:r>
                <a:rPr lang="en-US" sz="2400" dirty="0">
                  <a:solidFill>
                    <a:schemeClr val="bg1"/>
                  </a:solidFill>
                </a:rPr>
                <a:t>Comments are used to explain code and make it more readable.</a:t>
              </a:r>
            </a:p>
            <a:p>
              <a:pPr marL="342900" indent="-342900" algn="just">
                <a:buFontTx/>
                <a:buChar char="-"/>
              </a:pPr>
              <a:r>
                <a:rPr lang="en-US" sz="2400" dirty="0">
                  <a:solidFill>
                    <a:schemeClr val="bg1"/>
                  </a:solidFill>
                </a:rPr>
                <a:t>They are ignored by the Python interpreter and do not affect the program’s execution.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41D0C0-284F-4309-B8F9-D5A3534F709F}"/>
                </a:ext>
              </a:extLst>
            </p:cNvPr>
            <p:cNvSpPr txBox="1"/>
            <p:nvPr/>
          </p:nvSpPr>
          <p:spPr>
            <a:xfrm>
              <a:off x="2935440" y="2118830"/>
              <a:ext cx="15146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solidFill>
                    <a:schemeClr val="bg1"/>
                  </a:solidFill>
                </a:rPr>
                <a:t>Definition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4346895-5A98-4701-B6CA-0E55D26D1779}"/>
              </a:ext>
            </a:extLst>
          </p:cNvPr>
          <p:cNvGrpSpPr/>
          <p:nvPr/>
        </p:nvGrpSpPr>
        <p:grpSpPr>
          <a:xfrm>
            <a:off x="1179333" y="4125529"/>
            <a:ext cx="4742373" cy="1692842"/>
            <a:chOff x="464632" y="2092541"/>
            <a:chExt cx="4742373" cy="169284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0EF55E-4E6C-47F6-92A7-45B5219A1EF5}"/>
                </a:ext>
              </a:extLst>
            </p:cNvPr>
            <p:cNvSpPr txBox="1"/>
            <p:nvPr/>
          </p:nvSpPr>
          <p:spPr>
            <a:xfrm>
              <a:off x="464632" y="2585054"/>
              <a:ext cx="47423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Explain complex logic.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Describe functions or modules.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Help others understand your code.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BBA8235-0A1E-461B-9450-207E6BAF603E}"/>
                </a:ext>
              </a:extLst>
            </p:cNvPr>
            <p:cNvSpPr txBox="1"/>
            <p:nvPr/>
          </p:nvSpPr>
          <p:spPr>
            <a:xfrm>
              <a:off x="1854206" y="2092541"/>
              <a:ext cx="29987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solidFill>
                    <a:schemeClr val="bg1"/>
                  </a:solidFill>
                </a:rPr>
                <a:t>Why Use ?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81A182-F390-4C0E-A663-D5E144D131E1}"/>
              </a:ext>
            </a:extLst>
          </p:cNvPr>
          <p:cNvGrpSpPr/>
          <p:nvPr/>
        </p:nvGrpSpPr>
        <p:grpSpPr>
          <a:xfrm>
            <a:off x="7589455" y="4394722"/>
            <a:ext cx="3195325" cy="892623"/>
            <a:chOff x="464632" y="2092541"/>
            <a:chExt cx="4742373" cy="89262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EE727F4-C851-4151-A226-774D680009F2}"/>
                </a:ext>
              </a:extLst>
            </p:cNvPr>
            <p:cNvSpPr txBox="1"/>
            <p:nvPr/>
          </p:nvSpPr>
          <p:spPr>
            <a:xfrm>
              <a:off x="464632" y="2585054"/>
              <a:ext cx="47423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chemeClr val="bg1"/>
                  </a:solidFill>
                  <a:highlight>
                    <a:srgbClr val="C0C0C0"/>
                  </a:highlight>
                </a:rPr>
                <a:t># This is a comment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BBB63B8-3E39-40A2-9A65-A8F2CEF45244}"/>
                </a:ext>
              </a:extLst>
            </p:cNvPr>
            <p:cNvSpPr txBox="1"/>
            <p:nvPr/>
          </p:nvSpPr>
          <p:spPr>
            <a:xfrm>
              <a:off x="999946" y="2092541"/>
              <a:ext cx="38530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>
                  <a:solidFill>
                    <a:schemeClr val="bg1"/>
                  </a:solidFill>
                </a:rPr>
                <a:t>Example</a:t>
              </a:r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4DC6AF6E-2DCE-401D-9C0F-B926663D0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190" y="1475960"/>
            <a:ext cx="519866" cy="519866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D75E7E51-E7F2-47AC-92C5-CF5962E6E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Explain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 logic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Describe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functions or modules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 others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your code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BA39326-A003-4F76-A433-C0B3EDDEB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Explain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 logic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Describe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functions or modules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 others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your code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C0DE81-58A1-4F1F-8FD2-9979D2D85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016" y="2218972"/>
            <a:ext cx="1885405" cy="137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3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/>
              </a:rPr>
              <a:t>Types of Comments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49F07F-67C2-43DA-A667-D86608FE643C}"/>
              </a:ext>
            </a:extLst>
          </p:cNvPr>
          <p:cNvSpPr txBox="1"/>
          <p:nvPr/>
        </p:nvSpPr>
        <p:spPr>
          <a:xfrm>
            <a:off x="525592" y="1656576"/>
            <a:ext cx="457472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</a:rPr>
              <a:t>1. Single-line Comment</a:t>
            </a:r>
          </a:p>
          <a:p>
            <a:endParaRPr lang="en-US" sz="2800" b="1" u="sng" dirty="0">
              <a:solidFill>
                <a:schemeClr val="bg1"/>
              </a:solidFill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This is a single-line comment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highlight>
                  <a:srgbClr val="C0C0C0"/>
                </a:highlight>
              </a:rPr>
              <a:t>print("Hello, Python!")</a:t>
            </a:r>
          </a:p>
          <a:p>
            <a:pPr algn="just"/>
            <a:endParaRPr lang="en-US" sz="2400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r>
              <a:rPr lang="en-US" sz="2800" b="1" u="sng" dirty="0">
                <a:solidFill>
                  <a:schemeClr val="bg1"/>
                </a:solidFill>
              </a:rPr>
              <a:t>2. Multi-line Comment / Docstring</a:t>
            </a:r>
          </a:p>
          <a:p>
            <a:r>
              <a:rPr lang="en-US" sz="2400" dirty="0">
                <a:solidFill>
                  <a:schemeClr val="bg1"/>
                </a:solidFill>
              </a:rPr>
              <a:t>'''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This is a multi-line comment.</a:t>
            </a:r>
          </a:p>
          <a:p>
            <a:r>
              <a:rPr lang="en-US" sz="2400" dirty="0">
                <a:solidFill>
                  <a:schemeClr val="bg1"/>
                </a:solidFill>
              </a:rPr>
              <a:t>It can span multiple lines.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'''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highlight>
                  <a:srgbClr val="C0C0C0"/>
                </a:highlight>
              </a:rPr>
              <a:t>print("Hello, Python!")</a:t>
            </a:r>
          </a:p>
          <a:p>
            <a:endParaRPr lang="en-US" sz="2800" b="1" u="sng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8A3722-5FB7-4E20-B6B3-B87E7F593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313" y="4257288"/>
            <a:ext cx="3274378" cy="23904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A688530-849E-424D-BF21-848E07552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887" y="1108174"/>
            <a:ext cx="5305229" cy="298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9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360" y="99849"/>
            <a:ext cx="11226800" cy="119199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Data Types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0F449E5-B672-4A00-AB97-9AE7C1E85633}"/>
              </a:ext>
            </a:extLst>
          </p:cNvPr>
          <p:cNvGraphicFramePr/>
          <p:nvPr>
            <p:extLst/>
          </p:nvPr>
        </p:nvGraphicFramePr>
        <p:xfrm>
          <a:off x="4709160" y="1892107"/>
          <a:ext cx="5623560" cy="4175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A3078E6-D368-42B3-96D1-70A9B3B021D3}"/>
              </a:ext>
            </a:extLst>
          </p:cNvPr>
          <p:cNvSpPr txBox="1"/>
          <p:nvPr/>
        </p:nvSpPr>
        <p:spPr>
          <a:xfrm>
            <a:off x="314960" y="1172001"/>
            <a:ext cx="5781040" cy="5712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latin typeface="+mj-lt"/>
                <a:ea typeface="+mj-ea"/>
              </a:rPr>
              <a:t>What is Data type?</a:t>
            </a:r>
          </a:p>
          <a:p>
            <a:r>
              <a:rPr lang="en-US" sz="2800" i="1" dirty="0">
                <a:solidFill>
                  <a:schemeClr val="bg1"/>
                </a:solidFill>
              </a:rPr>
              <a:t>Building Blocks of Python Programs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1. Numeric Types</a:t>
            </a:r>
          </a:p>
          <a:p>
            <a:pPr marL="800100" lvl="1" indent="-342900">
              <a:buFont typeface="Goudy Old Style" panose="02020502050305020303" pitchFamily="18" charset="0"/>
              <a:buChar char="–"/>
            </a:pPr>
            <a:r>
              <a:rPr lang="en-US" sz="2800" i="1" dirty="0">
                <a:solidFill>
                  <a:schemeClr val="bg1"/>
                </a:solidFill>
              </a:rPr>
              <a:t>Int, Float, Complex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2. Sequence Types</a:t>
            </a:r>
          </a:p>
          <a:p>
            <a:pPr marL="800100" lvl="1" indent="-342900">
              <a:buFont typeface="Goudy Old Style" panose="02020502050305020303" pitchFamily="18" charset="0"/>
              <a:buChar char="–"/>
            </a:pPr>
            <a:r>
              <a:rPr lang="en-US" sz="2800" i="1" dirty="0">
                <a:solidFill>
                  <a:schemeClr val="bg1"/>
                </a:solidFill>
              </a:rPr>
              <a:t>Str, list, tuple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3. Mapping Types</a:t>
            </a:r>
          </a:p>
          <a:p>
            <a:pPr marL="800100" lvl="1" indent="-342900">
              <a:buFont typeface="Goudy Old Style" panose="02020502050305020303" pitchFamily="18" charset="0"/>
              <a:buChar char="–"/>
            </a:pPr>
            <a:r>
              <a:rPr lang="en-US" sz="2800" i="1" dirty="0" err="1">
                <a:solidFill>
                  <a:schemeClr val="bg1"/>
                </a:solidFill>
              </a:rPr>
              <a:t>dict</a:t>
            </a:r>
            <a:endParaRPr lang="en-US" sz="2800" i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4. Set Types</a:t>
            </a:r>
          </a:p>
          <a:p>
            <a:pPr marL="800100" lvl="1" indent="-342900">
              <a:buFont typeface="Goudy Old Style" panose="02020502050305020303" pitchFamily="18" charset="0"/>
              <a:buChar char="–"/>
            </a:pPr>
            <a:r>
              <a:rPr lang="en-US" sz="2800" i="1" dirty="0">
                <a:solidFill>
                  <a:schemeClr val="bg1"/>
                </a:solidFill>
              </a:rPr>
              <a:t>Set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5. Boolean Types</a:t>
            </a:r>
          </a:p>
          <a:p>
            <a:pPr marL="800100" lvl="1" indent="-342900">
              <a:buFont typeface="Goudy Old Style" panose="02020502050305020303" pitchFamily="18" charset="0"/>
              <a:buChar char="–"/>
            </a:pPr>
            <a:r>
              <a:rPr lang="en-US" sz="2800" i="1" dirty="0">
                <a:solidFill>
                  <a:schemeClr val="bg1"/>
                </a:solidFill>
              </a:rPr>
              <a:t>bool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6. None Types</a:t>
            </a:r>
          </a:p>
          <a:p>
            <a:pPr marL="800100" lvl="1" indent="-342900">
              <a:buFont typeface="Goudy Old Style" panose="02020502050305020303" pitchFamily="18" charset="0"/>
              <a:buChar char="–"/>
            </a:pPr>
            <a:r>
              <a:rPr lang="en-US" sz="2800" i="1" dirty="0">
                <a:solidFill>
                  <a:schemeClr val="bg1"/>
                </a:solidFill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31124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BE9C5C-6569-4C5C-98FD-4514941A1A59}"/>
              </a:ext>
            </a:extLst>
          </p:cNvPr>
          <p:cNvSpPr/>
          <p:nvPr/>
        </p:nvSpPr>
        <p:spPr>
          <a:xfrm rot="2700000">
            <a:off x="4776987" y="1498228"/>
            <a:ext cx="2013391" cy="2013391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6BA146-A655-415F-8DCE-ED10500F28D3}"/>
              </a:ext>
            </a:extLst>
          </p:cNvPr>
          <p:cNvSpPr/>
          <p:nvPr/>
        </p:nvSpPr>
        <p:spPr>
          <a:xfrm rot="2700000">
            <a:off x="6838259" y="3069049"/>
            <a:ext cx="1719112" cy="1719112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5C243C-8AFA-48C1-BC37-34FA15F457A4}"/>
              </a:ext>
            </a:extLst>
          </p:cNvPr>
          <p:cNvSpPr/>
          <p:nvPr/>
        </p:nvSpPr>
        <p:spPr>
          <a:xfrm rot="2700000" flipV="1">
            <a:off x="4540879" y="4118095"/>
            <a:ext cx="952612" cy="952612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7236F8A-92A8-462D-9C5C-EBB0391EE255}"/>
              </a:ext>
            </a:extLst>
          </p:cNvPr>
          <p:cNvSpPr/>
          <p:nvPr/>
        </p:nvSpPr>
        <p:spPr>
          <a:xfrm rot="2700000">
            <a:off x="4873774" y="2476034"/>
            <a:ext cx="2632087" cy="2632087"/>
          </a:xfrm>
          <a:prstGeom prst="roundRect">
            <a:avLst>
              <a:gd name="adj" fmla="val 1912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2742A2-6260-4172-8D34-B3FEEEF9BC92}"/>
              </a:ext>
            </a:extLst>
          </p:cNvPr>
          <p:cNvSpPr txBox="1">
            <a:spLocks/>
          </p:cNvSpPr>
          <p:nvPr/>
        </p:nvSpPr>
        <p:spPr>
          <a:xfrm>
            <a:off x="5052519" y="3279223"/>
            <a:ext cx="2274595" cy="1239069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A43068-9F93-4923-849F-C40C2616E5FD}"/>
              </a:ext>
            </a:extLst>
          </p:cNvPr>
          <p:cNvSpPr/>
          <p:nvPr/>
        </p:nvSpPr>
        <p:spPr>
          <a:xfrm rot="2700000">
            <a:off x="6514438" y="5459984"/>
            <a:ext cx="1597667" cy="1597667"/>
          </a:xfrm>
          <a:custGeom>
            <a:avLst/>
            <a:gdLst>
              <a:gd name="connsiteX0" fmla="*/ 89500 w 1597666"/>
              <a:gd name="connsiteY0" fmla="*/ 89500 h 1597666"/>
              <a:gd name="connsiteX1" fmla="*/ 305570 w 1597666"/>
              <a:gd name="connsiteY1" fmla="*/ 0 h 1597666"/>
              <a:gd name="connsiteX2" fmla="*/ 1292096 w 1597666"/>
              <a:gd name="connsiteY2" fmla="*/ 0 h 1597666"/>
              <a:gd name="connsiteX3" fmla="*/ 1597666 w 1597666"/>
              <a:gd name="connsiteY3" fmla="*/ 305570 h 1597666"/>
              <a:gd name="connsiteX4" fmla="*/ 1597666 w 1597666"/>
              <a:gd name="connsiteY4" fmla="*/ 828667 h 1597666"/>
              <a:gd name="connsiteX5" fmla="*/ 828667 w 1597666"/>
              <a:gd name="connsiteY5" fmla="*/ 1597666 h 1597666"/>
              <a:gd name="connsiteX6" fmla="*/ 305570 w 1597666"/>
              <a:gd name="connsiteY6" fmla="*/ 1597666 h 1597666"/>
              <a:gd name="connsiteX7" fmla="*/ 0 w 1597666"/>
              <a:gd name="connsiteY7" fmla="*/ 1292096 h 1597666"/>
              <a:gd name="connsiteX8" fmla="*/ 0 w 1597666"/>
              <a:gd name="connsiteY8" fmla="*/ 305570 h 1597666"/>
              <a:gd name="connsiteX9" fmla="*/ 89500 w 1597666"/>
              <a:gd name="connsiteY9" fmla="*/ 89500 h 1597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7666" h="1597666">
                <a:moveTo>
                  <a:pt x="89500" y="89500"/>
                </a:moveTo>
                <a:cubicBezTo>
                  <a:pt x="144796" y="34202"/>
                  <a:pt x="221189" y="0"/>
                  <a:pt x="305570" y="0"/>
                </a:cubicBezTo>
                <a:lnTo>
                  <a:pt x="1292096" y="0"/>
                </a:lnTo>
                <a:cubicBezTo>
                  <a:pt x="1460858" y="0"/>
                  <a:pt x="1597666" y="136808"/>
                  <a:pt x="1597666" y="305570"/>
                </a:cubicBezTo>
                <a:lnTo>
                  <a:pt x="1597666" y="828667"/>
                </a:lnTo>
                <a:lnTo>
                  <a:pt x="828667" y="1597666"/>
                </a:lnTo>
                <a:lnTo>
                  <a:pt x="305570" y="1597666"/>
                </a:lnTo>
                <a:cubicBezTo>
                  <a:pt x="136808" y="1597666"/>
                  <a:pt x="0" y="1460858"/>
                  <a:pt x="0" y="1292096"/>
                </a:cubicBezTo>
                <a:lnTo>
                  <a:pt x="0" y="305570"/>
                </a:lnTo>
                <a:cubicBezTo>
                  <a:pt x="0" y="221189"/>
                  <a:pt x="34202" y="144796"/>
                  <a:pt x="89500" y="89500"/>
                </a:cubicBezTo>
                <a:close/>
              </a:path>
            </a:pathLst>
          </a:cu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4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3F0C82F-60D6-4E8E-8658-1945239ECDC7}"/>
              </a:ext>
            </a:extLst>
          </p:cNvPr>
          <p:cNvSpPr/>
          <p:nvPr/>
        </p:nvSpPr>
        <p:spPr>
          <a:xfrm rot="2700000">
            <a:off x="6510290" y="359620"/>
            <a:ext cx="1597667" cy="1597667"/>
          </a:xfrm>
          <a:prstGeom prst="roundRect">
            <a:avLst>
              <a:gd name="adj" fmla="val 19126"/>
            </a:avLst>
          </a:pr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32F3FE-74FC-4251-9C8C-0D58948AEC51}"/>
              </a:ext>
            </a:extLst>
          </p:cNvPr>
          <p:cNvSpPr/>
          <p:nvPr/>
        </p:nvSpPr>
        <p:spPr>
          <a:xfrm rot="2700000">
            <a:off x="2631201" y="2321567"/>
            <a:ext cx="1597667" cy="1597667"/>
          </a:xfrm>
          <a:prstGeom prst="roundRect">
            <a:avLst>
              <a:gd name="adj" fmla="val 19126"/>
            </a:avLst>
          </a:pr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389667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Earthy inspiration</Template>
  <TotalTime>0</TotalTime>
  <Words>305</Words>
  <Application>Microsoft Office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Goudy Old Style</vt:lpstr>
      <vt:lpstr>Wingdings 2</vt:lpstr>
      <vt:lpstr>SlateVTI</vt:lpstr>
      <vt:lpstr>Advance Python Course</vt:lpstr>
      <vt:lpstr>Variables in Python</vt:lpstr>
      <vt:lpstr>Python Syntax &amp; Structure</vt:lpstr>
      <vt:lpstr>Comments in Python</vt:lpstr>
      <vt:lpstr>Types of Comments</vt:lpstr>
      <vt:lpstr>Data Types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2025-05-18T04:39:12Z</dcterms:created>
  <dcterms:modified xsi:type="dcterms:W3CDTF">2025-09-22T06:22:40Z</dcterms:modified>
</cp:coreProperties>
</file>