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264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A9996-20DC-59D1-62ED-5E1BC904D7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588FC0-6B37-AE0C-9BAA-4539CE929A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F3C426-CEF1-7A1E-1479-28A1D5682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3FDA3-D469-4382-A1F1-86EC65B976EE}" type="datetimeFigureOut">
              <a:rPr lang="en-GB" smtClean="0"/>
              <a:t>02/07/2025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4269F8-5F07-DBBE-F148-ABFF7AD1B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2C6CD7-C96E-611A-84F9-5DD7A070F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30557-35A1-41B5-85CB-79E9B02F35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6059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EF803-9FD6-4D02-83C4-AA9F75922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A5A0BC-3E33-E891-92F8-BE4C4614E5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F7A517-629B-1C3A-32AA-7DDC55813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3FDA3-D469-4382-A1F1-86EC65B976EE}" type="datetimeFigureOut">
              <a:rPr lang="en-GB" smtClean="0"/>
              <a:t>02/07/2025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54AB5A-9594-3B8E-AA6F-527ACFFF6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77B050-B02D-C991-BA6D-06A382D58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30557-35A1-41B5-85CB-79E9B02F35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7464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ADE00C-016C-B9B1-AE40-643E8CEC89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FD282C-0533-8B6A-48DF-3AB0626C3D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5DF61A-E79A-E69B-F453-17D5D4F1E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3FDA3-D469-4382-A1F1-86EC65B976EE}" type="datetimeFigureOut">
              <a:rPr lang="en-GB" smtClean="0"/>
              <a:t>02/07/2025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E07E2-0638-2B22-B616-CA93CF116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B66FB3-0ACD-1054-5BBD-7DB013FE9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30557-35A1-41B5-85CB-79E9B02F35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1942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90D25-DEAD-AE78-547C-528B65A97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E93D1B-7731-47DB-25F5-2A6E2F98C9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C6DC4C-C06C-B3CD-985E-40F71048D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3FDA3-D469-4382-A1F1-86EC65B976EE}" type="datetimeFigureOut">
              <a:rPr lang="en-GB" smtClean="0"/>
              <a:t>02/07/2025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BC1781-5DA9-E471-2EDA-B4FF5EF14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F9238D-CFA2-B652-AE67-C76D9A7DF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30557-35A1-41B5-85CB-79E9B02F35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1902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9BC4E-AC53-4C54-FFD4-CB6E8ADE5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E889E8-773B-3F32-47F3-A77F177B7E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9D21B4-0828-FA33-98B0-398F5EDE5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3FDA3-D469-4382-A1F1-86EC65B976EE}" type="datetimeFigureOut">
              <a:rPr lang="en-GB" smtClean="0"/>
              <a:t>02/07/2025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2D261C-6D55-C474-2969-C38D0C66A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CD6A36-7E2F-9A7A-F9F0-62196A203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30557-35A1-41B5-85CB-79E9B02F35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2642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4AE64-57D0-FF01-E5F7-37724EAFD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BA1002-FBD4-B14A-7EE0-DF982F29BE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2FCB62-64B0-C520-D2E1-988497BCA7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575423-7C21-C64E-3BAB-988A3D4FF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3FDA3-D469-4382-A1F1-86EC65B976EE}" type="datetimeFigureOut">
              <a:rPr lang="en-GB" smtClean="0"/>
              <a:t>02/07/2025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DF25DB-BAAC-7053-68BC-98B187880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7A0B17-9D6C-8296-699C-05D0AEA1B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30557-35A1-41B5-85CB-79E9B02F35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2922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BFAF5-FC21-254D-55D9-FDCB8383F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0E51BC-9E21-E61B-607B-A7686C1870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12E9F0-DD61-1DFC-BF9A-B29DEADBD6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37CD91-740D-2C72-521C-B1EE25E578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04A857-1DFE-6F97-5E39-CF892C1200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482B76-7013-F4FE-7246-4788D2BC3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3FDA3-D469-4382-A1F1-86EC65B976EE}" type="datetimeFigureOut">
              <a:rPr lang="en-GB" smtClean="0"/>
              <a:t>02/07/2025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04787C-CEBE-8FC1-8869-2008316DE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A7D039-40AD-769F-AA9D-F6C03F820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30557-35A1-41B5-85CB-79E9B02F35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7923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CCD0E-67D6-7A9F-E0E4-BB840C176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22FE44-3192-649F-45D8-F742EEA45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3FDA3-D469-4382-A1F1-86EC65B976EE}" type="datetimeFigureOut">
              <a:rPr lang="en-GB" smtClean="0"/>
              <a:t>02/07/2025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16E800-44BB-E5B4-23FE-D759A848F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1C8797-BCC1-4EFA-379B-54D1C2613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30557-35A1-41B5-85CB-79E9B02F35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7716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36A532-5CF3-FA1D-EFC7-9E6E1B9D9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3FDA3-D469-4382-A1F1-86EC65B976EE}" type="datetimeFigureOut">
              <a:rPr lang="en-GB" smtClean="0"/>
              <a:t>02/07/2025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2FF9ED-C40C-2841-8C3A-8D1DFDB39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D12EBE-6039-E074-15AC-F7572E80D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30557-35A1-41B5-85CB-79E9B02F35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1682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0D32D-167F-8478-F7C5-6A8D43834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128A32-7E65-7729-3DCD-B3944C0E6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0C89DC-C02B-A0D0-4DBF-6706A9866C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1BB650-E4D7-B805-320E-6F980270D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3FDA3-D469-4382-A1F1-86EC65B976EE}" type="datetimeFigureOut">
              <a:rPr lang="en-GB" smtClean="0"/>
              <a:t>02/07/2025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03B2BD-0894-8376-7535-D963479F1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2BC293-F07B-56E0-418F-9387A83F0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30557-35A1-41B5-85CB-79E9B02F35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2541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5E04B-3285-9A5B-258D-2427A013E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EFA9AC-6A1F-9BC7-19A6-4093BE9705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319F07-F2A6-7373-78EE-EF012AF873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DBEF0D-80D9-F0A0-E6B4-DDE073461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3FDA3-D469-4382-A1F1-86EC65B976EE}" type="datetimeFigureOut">
              <a:rPr lang="en-GB" smtClean="0"/>
              <a:t>02/07/2025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D1F76C-ACA0-0DBC-2349-54E685BCC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B10684-1FE4-62DF-8F41-B58466A10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330557-35A1-41B5-85CB-79E9B02F35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8101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EAF436-314A-CEDF-5C9E-28E37BA8D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3182A5-E847-2B41-39DE-39CEFEF7E8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D3DABA-23BF-B094-A557-701FB4DE78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933FDA3-D469-4382-A1F1-86EC65B976EE}" type="datetimeFigureOut">
              <a:rPr lang="en-GB" smtClean="0"/>
              <a:t>02/07/2025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E845CF-689D-A566-9555-A6920FEAFD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73D841-DC07-3BA2-BCE0-93490B630F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D330557-35A1-41B5-85CB-79E9B02F35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241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A9C0E821-2DD8-50DB-76A6-8C14BD70E50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2693754" y="2613392"/>
            <a:ext cx="6804491" cy="163121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rgbClr val="1E3A8A"/>
                </a:solidFill>
                <a:effectLst/>
                <a:latin typeface="Inter"/>
              </a:rPr>
              <a:t>CareerFrame Finds the Right Roles </a:t>
            </a:r>
            <a:b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rgbClr val="1E3A8A"/>
                </a:solidFill>
                <a:effectLst/>
                <a:latin typeface="Inter"/>
              </a:rPr>
            </a:b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rgbClr val="1E3A8A"/>
                </a:solidFill>
                <a:effectLst/>
                <a:latin typeface="Inter"/>
              </a:rPr>
              <a:t>for You — Then Guides You There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dirty="0">
                <a:solidFill>
                  <a:srgbClr val="6B7280"/>
                </a:solidFill>
                <a:latin typeface="Inter"/>
              </a:rPr>
              <a:t>Real Progress - Real People, 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6B7280"/>
                </a:solidFill>
                <a:effectLst/>
                <a:latin typeface="Inter"/>
              </a:rPr>
              <a:t>6x cheaper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6B7280"/>
                </a:solidFill>
                <a:effectLst/>
                <a:latin typeface="Inter"/>
              </a:rPr>
              <a:t> than the average career coach.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90A0C"/>
              </a:solidFill>
              <a:effectLst/>
              <a:latin typeface="ui-sans-serif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8A98F"/>
                </a:solidFill>
                <a:effectLst/>
                <a:latin typeface="ui-sans-serif"/>
              </a:rPr>
              <a:t>90-day satisfaction guarantee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2F13C96-2B55-77F1-2AFD-43188F1F8D00}"/>
              </a:ext>
            </a:extLst>
          </p:cNvPr>
          <p:cNvSpPr/>
          <p:nvPr/>
        </p:nvSpPr>
        <p:spPr>
          <a:xfrm>
            <a:off x="652463" y="34052"/>
            <a:ext cx="628650" cy="528637"/>
          </a:xfrm>
          <a:prstGeom prst="rect">
            <a:avLst/>
          </a:prstGeom>
          <a:ln w="444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24E229C-B02F-A7F9-9E53-88D0B386C5F7}"/>
              </a:ext>
            </a:extLst>
          </p:cNvPr>
          <p:cNvSpPr/>
          <p:nvPr/>
        </p:nvSpPr>
        <p:spPr>
          <a:xfrm>
            <a:off x="676277" y="599599"/>
            <a:ext cx="628650" cy="528637"/>
          </a:xfrm>
          <a:prstGeom prst="rect">
            <a:avLst/>
          </a:prstGeom>
          <a:ln w="444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8D2AF41-57AB-4F97-F085-9D644DE54350}"/>
              </a:ext>
            </a:extLst>
          </p:cNvPr>
          <p:cNvSpPr/>
          <p:nvPr/>
        </p:nvSpPr>
        <p:spPr>
          <a:xfrm>
            <a:off x="2522222" y="40959"/>
            <a:ext cx="628650" cy="528637"/>
          </a:xfrm>
          <a:prstGeom prst="rect">
            <a:avLst/>
          </a:prstGeom>
          <a:ln w="444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F806E47-768E-774F-AC12-BD14F81BFD93}"/>
              </a:ext>
            </a:extLst>
          </p:cNvPr>
          <p:cNvSpPr/>
          <p:nvPr/>
        </p:nvSpPr>
        <p:spPr>
          <a:xfrm>
            <a:off x="1909763" y="31671"/>
            <a:ext cx="628650" cy="528637"/>
          </a:xfrm>
          <a:prstGeom prst="rect">
            <a:avLst/>
          </a:prstGeom>
          <a:ln w="444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BB47F10-5485-14BC-2C17-116835C14C36}"/>
              </a:ext>
            </a:extLst>
          </p:cNvPr>
          <p:cNvSpPr/>
          <p:nvPr/>
        </p:nvSpPr>
        <p:spPr>
          <a:xfrm>
            <a:off x="1328738" y="607455"/>
            <a:ext cx="628650" cy="528637"/>
          </a:xfrm>
          <a:prstGeom prst="rect">
            <a:avLst/>
          </a:prstGeom>
          <a:ln w="444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BFCB6A3-6933-F88E-1179-10D8F1F21359}"/>
              </a:ext>
            </a:extLst>
          </p:cNvPr>
          <p:cNvSpPr/>
          <p:nvPr/>
        </p:nvSpPr>
        <p:spPr>
          <a:xfrm>
            <a:off x="3117617" y="31671"/>
            <a:ext cx="628650" cy="528637"/>
          </a:xfrm>
          <a:prstGeom prst="rect">
            <a:avLst/>
          </a:prstGeom>
          <a:ln w="444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9440876-6FE7-8EAE-58E9-696B92EE366B}"/>
              </a:ext>
            </a:extLst>
          </p:cNvPr>
          <p:cNvSpPr/>
          <p:nvPr/>
        </p:nvSpPr>
        <p:spPr>
          <a:xfrm>
            <a:off x="3795713" y="31671"/>
            <a:ext cx="628650" cy="528637"/>
          </a:xfrm>
          <a:prstGeom prst="rect">
            <a:avLst/>
          </a:prstGeom>
          <a:ln w="444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047F2D7-7107-1AA2-8DF4-BD54BC0998A9}"/>
              </a:ext>
            </a:extLst>
          </p:cNvPr>
          <p:cNvSpPr/>
          <p:nvPr/>
        </p:nvSpPr>
        <p:spPr>
          <a:xfrm>
            <a:off x="23813" y="566500"/>
            <a:ext cx="628650" cy="528637"/>
          </a:xfrm>
          <a:prstGeom prst="rect">
            <a:avLst/>
          </a:prstGeom>
          <a:ln w="444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34CCBA4-EEAF-1150-09DA-D924D3622E6E}"/>
              </a:ext>
            </a:extLst>
          </p:cNvPr>
          <p:cNvSpPr/>
          <p:nvPr/>
        </p:nvSpPr>
        <p:spPr>
          <a:xfrm>
            <a:off x="14288" y="1124664"/>
            <a:ext cx="628650" cy="528637"/>
          </a:xfrm>
          <a:prstGeom prst="rect">
            <a:avLst/>
          </a:prstGeom>
          <a:ln w="444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13F0D73-2E53-2D51-AE0D-2510506793F0}"/>
              </a:ext>
            </a:extLst>
          </p:cNvPr>
          <p:cNvSpPr/>
          <p:nvPr/>
        </p:nvSpPr>
        <p:spPr>
          <a:xfrm>
            <a:off x="676277" y="1147284"/>
            <a:ext cx="628650" cy="528637"/>
          </a:xfrm>
          <a:prstGeom prst="rect">
            <a:avLst/>
          </a:prstGeom>
          <a:ln w="444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6D27F6C-F077-D76D-B190-7A1F16B0B3E1}"/>
              </a:ext>
            </a:extLst>
          </p:cNvPr>
          <p:cNvSpPr/>
          <p:nvPr/>
        </p:nvSpPr>
        <p:spPr>
          <a:xfrm>
            <a:off x="23813" y="2240992"/>
            <a:ext cx="628650" cy="528637"/>
          </a:xfrm>
          <a:prstGeom prst="rect">
            <a:avLst/>
          </a:prstGeom>
          <a:ln w="444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E8D1420-FCBF-B690-A630-60406E03A812}"/>
              </a:ext>
            </a:extLst>
          </p:cNvPr>
          <p:cNvSpPr/>
          <p:nvPr/>
        </p:nvSpPr>
        <p:spPr>
          <a:xfrm>
            <a:off x="1281113" y="31672"/>
            <a:ext cx="628650" cy="528637"/>
          </a:xfrm>
          <a:prstGeom prst="rect">
            <a:avLst/>
          </a:prstGeom>
          <a:ln w="444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2B9FFAC-0219-740E-76FD-D364A5466B23}"/>
              </a:ext>
            </a:extLst>
          </p:cNvPr>
          <p:cNvSpPr/>
          <p:nvPr/>
        </p:nvSpPr>
        <p:spPr>
          <a:xfrm>
            <a:off x="23813" y="8336"/>
            <a:ext cx="628650" cy="528637"/>
          </a:xfrm>
          <a:prstGeom prst="rect">
            <a:avLst/>
          </a:prstGeom>
          <a:ln w="444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A04A6A9-AA87-63A3-E5A6-FF6BE78A7D3A}"/>
              </a:ext>
            </a:extLst>
          </p:cNvPr>
          <p:cNvSpPr/>
          <p:nvPr/>
        </p:nvSpPr>
        <p:spPr>
          <a:xfrm>
            <a:off x="23813" y="1679017"/>
            <a:ext cx="628650" cy="528637"/>
          </a:xfrm>
          <a:prstGeom prst="rect">
            <a:avLst/>
          </a:prstGeom>
          <a:ln w="444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03AD344-13E2-076E-E2A5-4006388B9A87}"/>
              </a:ext>
            </a:extLst>
          </p:cNvPr>
          <p:cNvSpPr/>
          <p:nvPr/>
        </p:nvSpPr>
        <p:spPr>
          <a:xfrm>
            <a:off x="1328738" y="1180616"/>
            <a:ext cx="628650" cy="528637"/>
          </a:xfrm>
          <a:prstGeom prst="rect">
            <a:avLst/>
          </a:prstGeom>
          <a:ln w="444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899FF3A-1490-AD79-5123-77E92185E908}"/>
              </a:ext>
            </a:extLst>
          </p:cNvPr>
          <p:cNvSpPr/>
          <p:nvPr/>
        </p:nvSpPr>
        <p:spPr>
          <a:xfrm>
            <a:off x="2681290" y="596027"/>
            <a:ext cx="628650" cy="528637"/>
          </a:xfrm>
          <a:prstGeom prst="rect">
            <a:avLst/>
          </a:prstGeom>
          <a:ln w="444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745BB79-A34E-989E-6927-D0C1E7912E47}"/>
              </a:ext>
            </a:extLst>
          </p:cNvPr>
          <p:cNvSpPr/>
          <p:nvPr/>
        </p:nvSpPr>
        <p:spPr>
          <a:xfrm>
            <a:off x="2005014" y="607455"/>
            <a:ext cx="628650" cy="528637"/>
          </a:xfrm>
          <a:prstGeom prst="rect">
            <a:avLst/>
          </a:prstGeom>
          <a:ln w="444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B3B7010-33EF-606D-5F0D-0476DDDC7332}"/>
              </a:ext>
            </a:extLst>
          </p:cNvPr>
          <p:cNvSpPr/>
          <p:nvPr/>
        </p:nvSpPr>
        <p:spPr>
          <a:xfrm>
            <a:off x="11563350" y="5784057"/>
            <a:ext cx="628650" cy="528637"/>
          </a:xfrm>
          <a:prstGeom prst="rect">
            <a:avLst/>
          </a:prstGeom>
          <a:ln w="444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7CDE98E-07D8-7879-FB2F-B4E6F2897F37}"/>
              </a:ext>
            </a:extLst>
          </p:cNvPr>
          <p:cNvSpPr/>
          <p:nvPr/>
        </p:nvSpPr>
        <p:spPr>
          <a:xfrm>
            <a:off x="11563350" y="6329363"/>
            <a:ext cx="628650" cy="528637"/>
          </a:xfrm>
          <a:prstGeom prst="rect">
            <a:avLst/>
          </a:prstGeom>
          <a:ln w="444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D47CF8B-30EF-26DC-D534-E003A2EAA889}"/>
              </a:ext>
            </a:extLst>
          </p:cNvPr>
          <p:cNvSpPr/>
          <p:nvPr/>
        </p:nvSpPr>
        <p:spPr>
          <a:xfrm>
            <a:off x="676275" y="1712355"/>
            <a:ext cx="628650" cy="528637"/>
          </a:xfrm>
          <a:prstGeom prst="rect">
            <a:avLst/>
          </a:prstGeom>
          <a:ln w="444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5DD988B-79E9-09BF-2B56-A418D69DE16E}"/>
              </a:ext>
            </a:extLst>
          </p:cNvPr>
          <p:cNvSpPr/>
          <p:nvPr/>
        </p:nvSpPr>
        <p:spPr>
          <a:xfrm>
            <a:off x="11539536" y="4164808"/>
            <a:ext cx="628650" cy="528637"/>
          </a:xfrm>
          <a:prstGeom prst="rect">
            <a:avLst/>
          </a:prstGeom>
          <a:ln w="444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5381444-EB99-F1F9-5E6B-BE8DCA1D7647}"/>
              </a:ext>
            </a:extLst>
          </p:cNvPr>
          <p:cNvSpPr/>
          <p:nvPr/>
        </p:nvSpPr>
        <p:spPr>
          <a:xfrm>
            <a:off x="8913017" y="5817393"/>
            <a:ext cx="628650" cy="528637"/>
          </a:xfrm>
          <a:prstGeom prst="rect">
            <a:avLst/>
          </a:prstGeom>
          <a:ln w="444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6CD001D-3475-5985-A745-3E8346A2E1AF}"/>
              </a:ext>
            </a:extLst>
          </p:cNvPr>
          <p:cNvSpPr/>
          <p:nvPr/>
        </p:nvSpPr>
        <p:spPr>
          <a:xfrm>
            <a:off x="10248899" y="6329363"/>
            <a:ext cx="628650" cy="528637"/>
          </a:xfrm>
          <a:prstGeom prst="rect">
            <a:avLst/>
          </a:prstGeom>
          <a:ln w="444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F000DF7-C3D2-ABF2-0243-3914E0E34DD4}"/>
              </a:ext>
            </a:extLst>
          </p:cNvPr>
          <p:cNvSpPr/>
          <p:nvPr/>
        </p:nvSpPr>
        <p:spPr>
          <a:xfrm>
            <a:off x="10877549" y="6312694"/>
            <a:ext cx="628650" cy="528637"/>
          </a:xfrm>
          <a:prstGeom prst="rect">
            <a:avLst/>
          </a:prstGeom>
          <a:ln w="444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7288A47-ED8F-7686-244F-E1A8EF6FDA3B}"/>
              </a:ext>
            </a:extLst>
          </p:cNvPr>
          <p:cNvSpPr/>
          <p:nvPr/>
        </p:nvSpPr>
        <p:spPr>
          <a:xfrm>
            <a:off x="11563350" y="5238751"/>
            <a:ext cx="628650" cy="528637"/>
          </a:xfrm>
          <a:prstGeom prst="rect">
            <a:avLst/>
          </a:prstGeom>
          <a:ln w="444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47146DA-1E6A-49E3-F039-199667B2A2F9}"/>
              </a:ext>
            </a:extLst>
          </p:cNvPr>
          <p:cNvSpPr/>
          <p:nvPr/>
        </p:nvSpPr>
        <p:spPr>
          <a:xfrm>
            <a:off x="11563350" y="4710114"/>
            <a:ext cx="628650" cy="528637"/>
          </a:xfrm>
          <a:prstGeom prst="rect">
            <a:avLst/>
          </a:prstGeom>
          <a:ln w="444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7BA8D2D-BC5E-60CE-51CA-C1CB078443FC}"/>
              </a:ext>
            </a:extLst>
          </p:cNvPr>
          <p:cNvSpPr/>
          <p:nvPr/>
        </p:nvSpPr>
        <p:spPr>
          <a:xfrm>
            <a:off x="9577386" y="5784056"/>
            <a:ext cx="628650" cy="528637"/>
          </a:xfrm>
          <a:prstGeom prst="rect">
            <a:avLst/>
          </a:prstGeom>
          <a:ln w="444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ECAA352-5264-4627-05A2-A2268B9ED75B}"/>
              </a:ext>
            </a:extLst>
          </p:cNvPr>
          <p:cNvSpPr/>
          <p:nvPr/>
        </p:nvSpPr>
        <p:spPr>
          <a:xfrm>
            <a:off x="10248899" y="5767387"/>
            <a:ext cx="628650" cy="528637"/>
          </a:xfrm>
          <a:prstGeom prst="rect">
            <a:avLst/>
          </a:prstGeom>
          <a:ln w="444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54C75C4-0906-3CF7-8F62-BF77D5FD506D}"/>
              </a:ext>
            </a:extLst>
          </p:cNvPr>
          <p:cNvSpPr/>
          <p:nvPr/>
        </p:nvSpPr>
        <p:spPr>
          <a:xfrm>
            <a:off x="10906125" y="5767388"/>
            <a:ext cx="628650" cy="528637"/>
          </a:xfrm>
          <a:prstGeom prst="rect">
            <a:avLst/>
          </a:prstGeom>
          <a:ln w="444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4672AFD-7BBA-12E3-7761-CD34B0DD35A1}"/>
              </a:ext>
            </a:extLst>
          </p:cNvPr>
          <p:cNvSpPr/>
          <p:nvPr/>
        </p:nvSpPr>
        <p:spPr>
          <a:xfrm>
            <a:off x="7634287" y="6326268"/>
            <a:ext cx="628650" cy="528637"/>
          </a:xfrm>
          <a:prstGeom prst="rect">
            <a:avLst/>
          </a:prstGeom>
          <a:ln w="444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D4322D9-6BAF-CB09-CB82-8C736BC569F9}"/>
              </a:ext>
            </a:extLst>
          </p:cNvPr>
          <p:cNvSpPr/>
          <p:nvPr/>
        </p:nvSpPr>
        <p:spPr>
          <a:xfrm>
            <a:off x="8296274" y="6346030"/>
            <a:ext cx="628650" cy="528637"/>
          </a:xfrm>
          <a:prstGeom prst="rect">
            <a:avLst/>
          </a:prstGeom>
          <a:ln w="444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C363E48-F245-6ED0-7D15-625ED27A75E3}"/>
              </a:ext>
            </a:extLst>
          </p:cNvPr>
          <p:cNvSpPr/>
          <p:nvPr/>
        </p:nvSpPr>
        <p:spPr>
          <a:xfrm>
            <a:off x="8963024" y="6346031"/>
            <a:ext cx="628650" cy="528637"/>
          </a:xfrm>
          <a:prstGeom prst="rect">
            <a:avLst/>
          </a:prstGeom>
          <a:ln w="444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6FB35F6-6A0B-DC43-4F8F-347EDFE689F9}"/>
              </a:ext>
            </a:extLst>
          </p:cNvPr>
          <p:cNvSpPr/>
          <p:nvPr/>
        </p:nvSpPr>
        <p:spPr>
          <a:xfrm>
            <a:off x="9620249" y="6346032"/>
            <a:ext cx="628650" cy="528637"/>
          </a:xfrm>
          <a:prstGeom prst="rect">
            <a:avLst/>
          </a:prstGeom>
          <a:ln w="444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5FDF792-AC8D-EBA7-B442-6873314519E2}"/>
              </a:ext>
            </a:extLst>
          </p:cNvPr>
          <p:cNvSpPr/>
          <p:nvPr/>
        </p:nvSpPr>
        <p:spPr>
          <a:xfrm>
            <a:off x="10877549" y="4622003"/>
            <a:ext cx="628650" cy="528637"/>
          </a:xfrm>
          <a:prstGeom prst="rect">
            <a:avLst/>
          </a:prstGeom>
          <a:ln w="444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F297AEC-758B-12A3-AAE6-066AF5AF7A2C}"/>
              </a:ext>
            </a:extLst>
          </p:cNvPr>
          <p:cNvSpPr/>
          <p:nvPr/>
        </p:nvSpPr>
        <p:spPr>
          <a:xfrm>
            <a:off x="10877549" y="5203030"/>
            <a:ext cx="628650" cy="528637"/>
          </a:xfrm>
          <a:prstGeom prst="rect">
            <a:avLst/>
          </a:prstGeom>
          <a:ln w="444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F299632-2DFF-A0C5-93BD-4B575ABEC77F}"/>
              </a:ext>
            </a:extLst>
          </p:cNvPr>
          <p:cNvSpPr/>
          <p:nvPr/>
        </p:nvSpPr>
        <p:spPr>
          <a:xfrm>
            <a:off x="8302228" y="5797631"/>
            <a:ext cx="628650" cy="528637"/>
          </a:xfrm>
          <a:prstGeom prst="rect">
            <a:avLst/>
          </a:prstGeom>
          <a:ln w="444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523C7BF-95BB-A417-681B-56B5C1DA8B82}"/>
              </a:ext>
            </a:extLst>
          </p:cNvPr>
          <p:cNvSpPr/>
          <p:nvPr/>
        </p:nvSpPr>
        <p:spPr>
          <a:xfrm>
            <a:off x="9548811" y="5222080"/>
            <a:ext cx="628650" cy="528637"/>
          </a:xfrm>
          <a:prstGeom prst="rect">
            <a:avLst/>
          </a:prstGeom>
          <a:ln w="444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4ED1C46-DF3C-EB7D-9136-767704FCAAE8}"/>
              </a:ext>
            </a:extLst>
          </p:cNvPr>
          <p:cNvSpPr/>
          <p:nvPr/>
        </p:nvSpPr>
        <p:spPr>
          <a:xfrm>
            <a:off x="10206036" y="5213746"/>
            <a:ext cx="628650" cy="528637"/>
          </a:xfrm>
          <a:prstGeom prst="rect">
            <a:avLst/>
          </a:prstGeom>
          <a:ln w="444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64782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</vt:lpstr>
      <vt:lpstr>Aptos Display</vt:lpstr>
      <vt:lpstr>Arial</vt:lpstr>
      <vt:lpstr>Inter</vt:lpstr>
      <vt:lpstr>ui-sans-serif</vt:lpstr>
      <vt:lpstr>Office Theme</vt:lpstr>
      <vt:lpstr>CareerFrame Finds the Right Roles  for You — Then Guides You There Real Progress - Real People, 6x cheaper than the average career coach. 90-day satisfaction guarantee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ARRON MCWILLIAM</dc:creator>
  <cp:lastModifiedBy>ARRON MCWILLIAM</cp:lastModifiedBy>
  <cp:revision>1</cp:revision>
  <dcterms:created xsi:type="dcterms:W3CDTF">2025-07-02T20:27:10Z</dcterms:created>
  <dcterms:modified xsi:type="dcterms:W3CDTF">2025-07-02T20:27:19Z</dcterms:modified>
</cp:coreProperties>
</file>