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E2DD203-FE84-4B15-B00D-9ACB2FB9E724}" type="datetimeFigureOut">
              <a:rPr lang="en-US" smtClean="0"/>
              <a:t>1/11/2024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8749B10-B4C1-4403-8D32-BE06E9F1DF5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2DD203-FE84-4B15-B00D-9ACB2FB9E72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49B10-B4C1-4403-8D32-BE06E9F1DF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2DD203-FE84-4B15-B00D-9ACB2FB9E724}"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49B10-B4C1-4403-8D32-BE06E9F1DF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E2DD203-FE84-4B15-B00D-9ACB2FB9E724}" type="datetimeFigureOut">
              <a:rPr lang="en-US" smtClean="0"/>
              <a:t>1/11/2024</a:t>
            </a:fld>
            <a:endParaRPr lang="en-US"/>
          </a:p>
        </p:txBody>
      </p:sp>
      <p:sp>
        <p:nvSpPr>
          <p:cNvPr id="9" name="Slide Number Placeholder 8"/>
          <p:cNvSpPr>
            <a:spLocks noGrp="1"/>
          </p:cNvSpPr>
          <p:nvPr>
            <p:ph type="sldNum" sz="quarter" idx="15"/>
          </p:nvPr>
        </p:nvSpPr>
        <p:spPr/>
        <p:txBody>
          <a:bodyPr rtlCol="0"/>
          <a:lstStyle/>
          <a:p>
            <a:fld id="{D8749B10-B4C1-4403-8D32-BE06E9F1DF50}"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E2DD203-FE84-4B15-B00D-9ACB2FB9E724}" type="datetimeFigureOut">
              <a:rPr lang="en-US" smtClean="0"/>
              <a:t>1/11/2024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8749B10-B4C1-4403-8D32-BE06E9F1DF5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E2DD203-FE84-4B15-B00D-9ACB2FB9E724}"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49B10-B4C1-4403-8D32-BE06E9F1DF50}"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E2DD203-FE84-4B15-B00D-9ACB2FB9E724}"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749B10-B4C1-4403-8D32-BE06E9F1DF50}"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E2DD203-FE84-4B15-B00D-9ACB2FB9E724}" type="datetimeFigureOut">
              <a:rPr lang="en-US" smtClean="0"/>
              <a:t>1/11/2024</a:t>
            </a:fld>
            <a:endParaRPr lang="en-US"/>
          </a:p>
        </p:txBody>
      </p:sp>
      <p:sp>
        <p:nvSpPr>
          <p:cNvPr id="7" name="Slide Number Placeholder 6"/>
          <p:cNvSpPr>
            <a:spLocks noGrp="1"/>
          </p:cNvSpPr>
          <p:nvPr>
            <p:ph type="sldNum" sz="quarter" idx="11"/>
          </p:nvPr>
        </p:nvSpPr>
        <p:spPr/>
        <p:txBody>
          <a:bodyPr rtlCol="0"/>
          <a:lstStyle/>
          <a:p>
            <a:fld id="{D8749B10-B4C1-4403-8D32-BE06E9F1DF50}"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2DD203-FE84-4B15-B00D-9ACB2FB9E724}"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749B10-B4C1-4403-8D32-BE06E9F1DF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E2DD203-FE84-4B15-B00D-9ACB2FB9E724}" type="datetimeFigureOut">
              <a:rPr lang="en-US" smtClean="0"/>
              <a:t>1/11/2024</a:t>
            </a:fld>
            <a:endParaRPr lang="en-US"/>
          </a:p>
        </p:txBody>
      </p:sp>
      <p:sp>
        <p:nvSpPr>
          <p:cNvPr id="22" name="Slide Number Placeholder 21"/>
          <p:cNvSpPr>
            <a:spLocks noGrp="1"/>
          </p:cNvSpPr>
          <p:nvPr>
            <p:ph type="sldNum" sz="quarter" idx="15"/>
          </p:nvPr>
        </p:nvSpPr>
        <p:spPr/>
        <p:txBody>
          <a:bodyPr rtlCol="0"/>
          <a:lstStyle/>
          <a:p>
            <a:fld id="{D8749B10-B4C1-4403-8D32-BE06E9F1DF50}"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E2DD203-FE84-4B15-B00D-9ACB2FB9E724}" type="datetimeFigureOut">
              <a:rPr lang="en-US" smtClean="0"/>
              <a:t>1/11/2024</a:t>
            </a:fld>
            <a:endParaRPr lang="en-US"/>
          </a:p>
        </p:txBody>
      </p:sp>
      <p:sp>
        <p:nvSpPr>
          <p:cNvPr id="18" name="Slide Number Placeholder 17"/>
          <p:cNvSpPr>
            <a:spLocks noGrp="1"/>
          </p:cNvSpPr>
          <p:nvPr>
            <p:ph type="sldNum" sz="quarter" idx="11"/>
          </p:nvPr>
        </p:nvSpPr>
        <p:spPr/>
        <p:txBody>
          <a:bodyPr rtlCol="0"/>
          <a:lstStyle/>
          <a:p>
            <a:fld id="{D8749B10-B4C1-4403-8D32-BE06E9F1DF50}"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E2DD203-FE84-4B15-B00D-9ACB2FB9E724}" type="datetimeFigureOut">
              <a:rPr lang="en-US" smtClean="0"/>
              <a:t>1/11/2024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8749B10-B4C1-4403-8D32-BE06E9F1DF5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066800"/>
            <a:ext cx="6172200" cy="1894362"/>
          </a:xfrm>
        </p:spPr>
        <p:txBody>
          <a:bodyPr>
            <a:normAutofit/>
          </a:bodyPr>
          <a:lstStyle/>
          <a:p>
            <a:r>
              <a:rPr lang="en-US" dirty="0" smtClean="0"/>
              <a:t>HOTEL RESERVATION SYSTEM</a:t>
            </a:r>
            <a:endParaRPr lang="en-US" dirty="0"/>
          </a:p>
        </p:txBody>
      </p:sp>
      <p:sp>
        <p:nvSpPr>
          <p:cNvPr id="3" name="Subtitle 2"/>
          <p:cNvSpPr>
            <a:spLocks noGrp="1"/>
          </p:cNvSpPr>
          <p:nvPr>
            <p:ph type="subTitle" idx="1"/>
          </p:nvPr>
        </p:nvSpPr>
        <p:spPr>
          <a:xfrm>
            <a:off x="2438400" y="3429000"/>
            <a:ext cx="6172200" cy="1371600"/>
          </a:xfrm>
        </p:spPr>
        <p:txBody>
          <a:bodyPr>
            <a:normAutofit fontScale="25000" lnSpcReduction="20000"/>
          </a:bodyPr>
          <a:lstStyle/>
          <a:p>
            <a:pPr lvl="4" algn="l"/>
            <a:r>
              <a:rPr lang="en-US" sz="7200" b="1" dirty="0" smtClean="0"/>
              <a:t>PRESENTED BY:</a:t>
            </a:r>
            <a:br>
              <a:rPr lang="en-US" sz="7200" b="1" dirty="0" smtClean="0"/>
            </a:br>
            <a:r>
              <a:rPr lang="en-US" sz="7200" dirty="0" smtClean="0">
                <a:solidFill>
                  <a:schemeClr val="accent4">
                    <a:lumMod val="75000"/>
                  </a:schemeClr>
                </a:solidFill>
              </a:rPr>
              <a:t>EMAN WAHEED </a:t>
            </a:r>
          </a:p>
          <a:p>
            <a:pPr lvl="4" algn="l"/>
            <a:r>
              <a:rPr lang="en-US" sz="7200" dirty="0" smtClean="0">
                <a:solidFill>
                  <a:schemeClr val="accent4">
                    <a:lumMod val="75000"/>
                  </a:schemeClr>
                </a:solidFill>
              </a:rPr>
              <a:t>FATIMA SABIR</a:t>
            </a:r>
            <a:br>
              <a:rPr lang="en-US" sz="7200" dirty="0" smtClean="0">
                <a:solidFill>
                  <a:schemeClr val="accent4">
                    <a:lumMod val="75000"/>
                  </a:schemeClr>
                </a:solidFill>
              </a:rPr>
            </a:br>
            <a:r>
              <a:rPr lang="en-US" sz="7200" dirty="0" smtClean="0">
                <a:solidFill>
                  <a:schemeClr val="accent4">
                    <a:lumMod val="75000"/>
                  </a:schemeClr>
                </a:solidFill>
              </a:rPr>
              <a:t>LAIBA RANI</a:t>
            </a:r>
            <a:br>
              <a:rPr lang="en-US" sz="7200" dirty="0" smtClean="0">
                <a:solidFill>
                  <a:schemeClr val="accent4">
                    <a:lumMod val="75000"/>
                  </a:schemeClr>
                </a:solidFill>
              </a:rPr>
            </a:br>
            <a:r>
              <a:rPr lang="en-US" sz="7200" dirty="0" smtClean="0">
                <a:solidFill>
                  <a:schemeClr val="accent4">
                    <a:lumMod val="75000"/>
                  </a:schemeClr>
                </a:solidFill>
              </a:rPr>
              <a:t>SANIA SHAFIQUE</a:t>
            </a:r>
            <a:br>
              <a:rPr lang="en-US" sz="7200" dirty="0" smtClean="0">
                <a:solidFill>
                  <a:schemeClr val="accent4">
                    <a:lumMod val="75000"/>
                  </a:schemeClr>
                </a:solidFill>
              </a:rPr>
            </a:br>
            <a:r>
              <a:rPr lang="en-US" sz="7200" dirty="0" smtClean="0">
                <a:solidFill>
                  <a:schemeClr val="accent4">
                    <a:lumMod val="75000"/>
                  </a:schemeClr>
                </a:solidFill>
              </a:rPr>
              <a:t>SANIA ARSHAD</a:t>
            </a:r>
            <a:endParaRPr lang="en-US" sz="7200" dirty="0">
              <a:solidFill>
                <a:schemeClr val="accent4">
                  <a:lumMod val="75000"/>
                </a:schemeClr>
              </a:solidFill>
            </a:endParaRPr>
          </a:p>
        </p:txBody>
      </p:sp>
    </p:spTree>
    <p:extLst>
      <p:ext uri="{BB962C8B-B14F-4D97-AF65-F5344CB8AC3E}">
        <p14:creationId xmlns:p14="http://schemas.microsoft.com/office/powerpoint/2010/main" val="615487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0600"/>
            <a:ext cx="7772400" cy="5078313"/>
          </a:xfrm>
          <a:prstGeom prst="rect">
            <a:avLst/>
          </a:prstGeom>
          <a:noFill/>
          <a:ln>
            <a:solidFill>
              <a:schemeClr val="tx1"/>
            </a:solidFill>
          </a:ln>
        </p:spPr>
        <p:txBody>
          <a:bodyPr wrap="square" rtlCol="0">
            <a:spAutoFit/>
          </a:bodyPr>
          <a:lstStyle/>
          <a:p>
            <a:r>
              <a:rPr lang="en-US" dirty="0" smtClean="0"/>
              <a:t> displayRoomDetails();            </a:t>
            </a:r>
          </a:p>
          <a:p>
            <a:r>
              <a:rPr lang="en-US" dirty="0" smtClean="0"/>
              <a:t>break;       </a:t>
            </a:r>
          </a:p>
          <a:p>
            <a:r>
              <a:rPr lang="en-US" dirty="0" smtClean="0"/>
              <a:t> case 8:            </a:t>
            </a:r>
          </a:p>
          <a:p>
            <a:r>
              <a:rPr lang="en-US" dirty="0" smtClean="0"/>
              <a:t>modifyReservation();            </a:t>
            </a:r>
          </a:p>
          <a:p>
            <a:r>
              <a:rPr lang="en-US" dirty="0" smtClean="0"/>
              <a:t>break;        </a:t>
            </a:r>
          </a:p>
          <a:p>
            <a:r>
              <a:rPr lang="en-US" dirty="0" smtClean="0"/>
              <a:t>case 9:            </a:t>
            </a:r>
          </a:p>
          <a:p>
            <a:r>
              <a:rPr lang="en-US" dirty="0" smtClean="0"/>
              <a:t>generateReservationReport();            </a:t>
            </a:r>
          </a:p>
          <a:p>
            <a:r>
              <a:rPr lang="en-US" dirty="0" smtClean="0"/>
              <a:t>break;       </a:t>
            </a:r>
          </a:p>
          <a:p>
            <a:r>
              <a:rPr lang="en-US" dirty="0" smtClean="0"/>
              <a:t> case 10:            </a:t>
            </a:r>
          </a:p>
          <a:p>
            <a:r>
              <a:rPr lang="en-US" dirty="0" smtClean="0"/>
              <a:t>printf("Exiting the program.\n");            </a:t>
            </a:r>
          </a:p>
          <a:p>
            <a:r>
              <a:rPr lang="en-US" dirty="0" smtClean="0"/>
              <a:t>break;        </a:t>
            </a:r>
          </a:p>
          <a:p>
            <a:r>
              <a:rPr lang="en-US" dirty="0" smtClean="0"/>
              <a:t>default:            </a:t>
            </a:r>
          </a:p>
          <a:p>
            <a:r>
              <a:rPr lang="en-US" dirty="0" smtClean="0"/>
              <a:t>printf("Invalid choice. Please enter a valid option.\n");       </a:t>
            </a:r>
          </a:p>
          <a:p>
            <a:r>
              <a:rPr lang="en-US" dirty="0" smtClean="0"/>
              <a:t> }    </a:t>
            </a:r>
          </a:p>
          <a:p>
            <a:r>
              <a:rPr lang="en-US" dirty="0" smtClean="0"/>
              <a:t>} </a:t>
            </a:r>
          </a:p>
          <a:p>
            <a:r>
              <a:rPr lang="en-US" dirty="0" smtClean="0"/>
              <a:t>while (choice != 10);  </a:t>
            </a:r>
          </a:p>
          <a:p>
            <a:r>
              <a:rPr lang="en-US" dirty="0" smtClean="0"/>
              <a:t>  return 0;</a:t>
            </a:r>
          </a:p>
          <a:p>
            <a:r>
              <a:rPr lang="en-US" dirty="0" smtClean="0"/>
              <a:t>}</a:t>
            </a:r>
            <a:endParaRPr lang="en-US" dirty="0"/>
          </a:p>
        </p:txBody>
      </p:sp>
    </p:spTree>
    <p:extLst>
      <p:ext uri="{BB962C8B-B14F-4D97-AF65-F5344CB8AC3E}">
        <p14:creationId xmlns:p14="http://schemas.microsoft.com/office/powerpoint/2010/main" val="31305693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smtClean="0"/>
              <a:t>OUTPUT:</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526" y="1676400"/>
            <a:ext cx="3629892"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6527" y="1745673"/>
            <a:ext cx="3657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0880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7398"/>
            <a:ext cx="3048000" cy="6017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6709" y="342034"/>
            <a:ext cx="5105400" cy="601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1721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57200"/>
            <a:ext cx="8305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6776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467600" cy="1143000"/>
          </a:xfrm>
        </p:spPr>
        <p:txBody>
          <a:bodyPr/>
          <a:lstStyle/>
          <a:p>
            <a:r>
              <a:rPr lang="en-US" dirty="0" smtClean="0"/>
              <a:t>DIFFERENT CONCEPTS:</a:t>
            </a:r>
            <a:endParaRPr lang="en-US" dirty="0"/>
          </a:p>
        </p:txBody>
      </p:sp>
      <p:sp>
        <p:nvSpPr>
          <p:cNvPr id="3" name="Content Placeholder 2"/>
          <p:cNvSpPr>
            <a:spLocks noGrp="1"/>
          </p:cNvSpPr>
          <p:nvPr>
            <p:ph sz="quarter" idx="1"/>
          </p:nvPr>
        </p:nvSpPr>
        <p:spPr>
          <a:xfrm>
            <a:off x="533400" y="1447800"/>
            <a:ext cx="7467600" cy="4873752"/>
          </a:xfrm>
        </p:spPr>
        <p:txBody>
          <a:bodyPr>
            <a:normAutofit fontScale="70000" lnSpcReduction="20000"/>
          </a:bodyPr>
          <a:lstStyle/>
          <a:p>
            <a:r>
              <a:rPr lang="en-US" b="1" dirty="0" smtClean="0"/>
              <a:t>ARRAYS:</a:t>
            </a:r>
          </a:p>
          <a:p>
            <a:pPr marL="0" indent="0" fontAlgn="t">
              <a:buNone/>
            </a:pPr>
            <a:r>
              <a:rPr lang="en-US" sz="2300" dirty="0"/>
              <a:t>An array is a data structure that contains a group of elements. Typically these elements are all of the same data type, such as an integer or string. Arrays are commonly used in computer programs to organize data so that a related set of values can be easily sorted or searched</a:t>
            </a:r>
            <a:r>
              <a:rPr lang="en-US" sz="2300" dirty="0" smtClean="0"/>
              <a:t>.</a:t>
            </a:r>
          </a:p>
          <a:p>
            <a:pPr marL="0" indent="0" algn="ctr" fontAlgn="t">
              <a:buNone/>
            </a:pPr>
            <a:r>
              <a:rPr lang="en-US" sz="2300" b="1" dirty="0"/>
              <a:t>bool rooms[numRooms] = { false </a:t>
            </a:r>
            <a:r>
              <a:rPr lang="en-US" sz="2300" b="1" dirty="0" smtClean="0"/>
              <a:t>};</a:t>
            </a:r>
          </a:p>
          <a:p>
            <a:pPr marL="0" indent="0" algn="ctr" fontAlgn="t">
              <a:buNone/>
            </a:pPr>
            <a:endParaRPr lang="en-US" sz="2300" b="1" dirty="0"/>
          </a:p>
          <a:p>
            <a:r>
              <a:rPr lang="en-US" sz="2300" b="1" dirty="0" smtClean="0"/>
              <a:t>LOOPS:</a:t>
            </a:r>
          </a:p>
          <a:p>
            <a:pPr marL="0" indent="0">
              <a:buNone/>
            </a:pPr>
            <a:r>
              <a:rPr lang="en-US" sz="2300" dirty="0"/>
              <a:t>A loop in a computer program is an instruction that repeats until a specified condition is reached. In a loop structure, the loop asks a question. If the answer requires action, it is executed. The same question is asked again and again until no further action is required</a:t>
            </a:r>
            <a:r>
              <a:rPr lang="en-US" sz="2300" dirty="0" smtClean="0"/>
              <a:t>.</a:t>
            </a:r>
          </a:p>
          <a:p>
            <a:pPr marL="0" indent="0" algn="ctr">
              <a:buNone/>
            </a:pPr>
            <a:r>
              <a:rPr lang="en-US" sz="2300" b="1" dirty="0"/>
              <a:t>for (int i = 0; </a:t>
            </a:r>
            <a:r>
              <a:rPr lang="en-US" sz="2300" b="1" dirty="0" smtClean="0"/>
              <a:t>i&lt;numRooms</a:t>
            </a:r>
            <a:r>
              <a:rPr lang="en-US" sz="2300" b="1" dirty="0"/>
              <a:t>; ++i</a:t>
            </a:r>
            <a:r>
              <a:rPr lang="en-US" sz="2300" b="1" dirty="0" smtClean="0"/>
              <a:t>)</a:t>
            </a:r>
          </a:p>
          <a:p>
            <a:pPr marL="0" indent="0" algn="ctr">
              <a:buNone/>
            </a:pPr>
            <a:endParaRPr lang="en-US" sz="2300" dirty="0" smtClean="0"/>
          </a:p>
          <a:p>
            <a:r>
              <a:rPr lang="en-US" sz="2300" b="1" dirty="0" smtClean="0"/>
              <a:t>CONDITIONAL STATEMENTS:</a:t>
            </a:r>
          </a:p>
          <a:p>
            <a:pPr marL="0" indent="0" fontAlgn="t">
              <a:buNone/>
            </a:pPr>
            <a:r>
              <a:rPr lang="en-US" sz="2300" dirty="0"/>
              <a:t>Conditional Statements in C programming are used to make decisions based on the conditions. Conditional statements execute sequentially when there is no condition around the statements.</a:t>
            </a:r>
          </a:p>
          <a:p>
            <a:pPr marL="0" indent="0" algn="ctr">
              <a:buNone/>
            </a:pPr>
            <a:r>
              <a:rPr lang="en-US" sz="2300" b="1" dirty="0"/>
              <a:t>if (!rooms[i])</a:t>
            </a:r>
            <a:r>
              <a:rPr lang="en-US" sz="2300" dirty="0"/>
              <a:t/>
            </a:r>
            <a:br>
              <a:rPr lang="en-US" sz="2300" dirty="0"/>
            </a:br>
            <a:endParaRPr lang="en-US" sz="2300" dirty="0" smtClean="0"/>
          </a:p>
          <a:p>
            <a:endParaRPr lang="en-US" sz="1600" dirty="0"/>
          </a:p>
        </p:txBody>
      </p:sp>
    </p:spTree>
    <p:extLst>
      <p:ext uri="{BB962C8B-B14F-4D97-AF65-F5344CB8AC3E}">
        <p14:creationId xmlns:p14="http://schemas.microsoft.com/office/powerpoint/2010/main" val="1752102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848600" cy="6217087"/>
          </a:xfrm>
          <a:prstGeom prst="rect">
            <a:avLst/>
          </a:prstGeom>
          <a:noFill/>
          <a:ln>
            <a:noFill/>
          </a:ln>
        </p:spPr>
        <p:txBody>
          <a:bodyPr wrap="square" rtlCol="0">
            <a:spAutoFit/>
          </a:bodyPr>
          <a:lstStyle/>
          <a:p>
            <a:pPr marL="285750" indent="-285750">
              <a:buFont typeface="Courier New" pitchFamily="49" charset="0"/>
              <a:buChar char="o"/>
            </a:pPr>
            <a:r>
              <a:rPr lang="en-US" sz="2000" b="1" dirty="0" smtClean="0"/>
              <a:t>FUNCTIONS:</a:t>
            </a:r>
          </a:p>
          <a:p>
            <a:pPr fontAlgn="t"/>
            <a:r>
              <a:rPr lang="en-US" dirty="0"/>
              <a:t>Functions in C are the basic building blocks of a C program. A function is a set of statements enclosed within curly brackets ( {}) that take inputs, do the computation, and provide the resultant output. You can call a function multiple times, thereby allowing reusability and modularity in C programming</a:t>
            </a:r>
            <a:r>
              <a:rPr lang="en-US" dirty="0" smtClean="0"/>
              <a:t>.</a:t>
            </a:r>
          </a:p>
          <a:p>
            <a:pPr algn="ctr" fontAlgn="t"/>
            <a:r>
              <a:rPr lang="en-US" sz="1600" b="1" dirty="0"/>
              <a:t>void </a:t>
            </a:r>
            <a:r>
              <a:rPr lang="en-US" sz="1600" b="1" dirty="0" err="1"/>
              <a:t>bookRoom</a:t>
            </a:r>
            <a:r>
              <a:rPr lang="en-US" sz="1600" b="1" dirty="0"/>
              <a:t>()</a:t>
            </a:r>
            <a:endParaRPr lang="en-US" sz="1600" b="1" dirty="0"/>
          </a:p>
          <a:p>
            <a:pPr marL="285750" indent="-285750" fontAlgn="t">
              <a:buFont typeface="Courier New" pitchFamily="49" charset="0"/>
              <a:buChar char="o"/>
            </a:pPr>
            <a:r>
              <a:rPr lang="en-US" sz="2000" b="1" dirty="0" smtClean="0"/>
              <a:t>SWITCH STATEMENTS:</a:t>
            </a:r>
            <a:r>
              <a:rPr lang="en-US" sz="2000" dirty="0"/>
              <a:t/>
            </a:r>
            <a:br>
              <a:rPr lang="en-US" sz="2000" dirty="0"/>
            </a:br>
            <a:r>
              <a:rPr lang="en-US" dirty="0"/>
              <a:t>The switch statement is used to perform different actions based on different conditions. Use the switch statement to select one of many code blocks to be executed. The switch expression is evaluated once. The value of the expression is compared with the values of each case. If there is a match, the associated block of code is executed</a:t>
            </a:r>
            <a:r>
              <a:rPr lang="en-US" dirty="0" smtClean="0"/>
              <a:t>.</a:t>
            </a:r>
          </a:p>
          <a:p>
            <a:pPr algn="ctr"/>
            <a:r>
              <a:rPr lang="en-US" sz="1600" b="1" dirty="0"/>
              <a:t>switch (choice) {        </a:t>
            </a:r>
          </a:p>
          <a:p>
            <a:pPr algn="ctr"/>
            <a:r>
              <a:rPr lang="en-US" sz="1600" b="1" dirty="0"/>
              <a:t>case 1:            </a:t>
            </a:r>
          </a:p>
          <a:p>
            <a:pPr algn="ctr"/>
            <a:r>
              <a:rPr lang="en-US" sz="1600" b="1" dirty="0" err="1"/>
              <a:t>bookRoom</a:t>
            </a:r>
            <a:r>
              <a:rPr lang="en-US" sz="1600" b="1" dirty="0"/>
              <a:t>();            </a:t>
            </a:r>
          </a:p>
          <a:p>
            <a:pPr algn="ctr"/>
            <a:r>
              <a:rPr lang="en-US" sz="1600" b="1" dirty="0"/>
              <a:t>break;        </a:t>
            </a:r>
          </a:p>
          <a:p>
            <a:pPr algn="ctr"/>
            <a:r>
              <a:rPr lang="en-US" sz="1600" b="1" dirty="0"/>
              <a:t>case 2:            </a:t>
            </a:r>
          </a:p>
          <a:p>
            <a:pPr algn="ctr"/>
            <a:r>
              <a:rPr lang="en-US" sz="1600" b="1" dirty="0" err="1"/>
              <a:t>displayAvailableRooms</a:t>
            </a:r>
            <a:r>
              <a:rPr lang="en-US" sz="1600" b="1" dirty="0"/>
              <a:t>();            </a:t>
            </a:r>
          </a:p>
          <a:p>
            <a:pPr algn="ctr"/>
            <a:r>
              <a:rPr lang="en-US" sz="1600" b="1" dirty="0"/>
              <a:t>break;</a:t>
            </a:r>
            <a:endParaRPr lang="en-US" sz="1600" b="1" dirty="0"/>
          </a:p>
          <a:p>
            <a:pPr algn="ctr"/>
            <a:r>
              <a:rPr lang="en-US" dirty="0"/>
              <a:t/>
            </a:r>
            <a:br>
              <a:rPr lang="en-US" dirty="0"/>
            </a:br>
            <a:endParaRPr lang="en-US" b="1" dirty="0"/>
          </a:p>
        </p:txBody>
      </p:sp>
    </p:spTree>
    <p:extLst>
      <p:ext uri="{BB962C8B-B14F-4D97-AF65-F5344CB8AC3E}">
        <p14:creationId xmlns:p14="http://schemas.microsoft.com/office/powerpoint/2010/main" val="187472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HOTEL  RESERVATION SYSTEM?</a:t>
            </a:r>
            <a:endParaRPr lang="en-US" dirty="0"/>
          </a:p>
        </p:txBody>
      </p:sp>
      <p:sp>
        <p:nvSpPr>
          <p:cNvPr id="3" name="Content Placeholder 2"/>
          <p:cNvSpPr>
            <a:spLocks noGrp="1"/>
          </p:cNvSpPr>
          <p:nvPr>
            <p:ph sz="quarter" idx="1"/>
          </p:nvPr>
        </p:nvSpPr>
        <p:spPr>
          <a:ln>
            <a:solidFill>
              <a:schemeClr val="tx1"/>
            </a:solidFill>
          </a:ln>
        </p:spPr>
        <p:txBody>
          <a:bodyPr>
            <a:normAutofit fontScale="92500"/>
          </a:bodyPr>
          <a:lstStyle/>
          <a:p>
            <a:pPr fontAlgn="t"/>
            <a:r>
              <a:rPr lang="en-US" dirty="0"/>
              <a:t>A hotel reservation system is a software application that allows guests to book directly with the hotel online, with no intermediaries necessary. The software essentially processes online reservations made via the hotel’s website and then passes this information to the hotel’s own backend so that the information can be easily accessed.</a:t>
            </a:r>
          </a:p>
          <a:p>
            <a:r>
              <a:rPr lang="en-US" dirty="0"/>
              <a:t>Increase efficiency. By automating tasks like rate shopping, inventory management, and email confirmations, an integrated hotel reservation system reduces labor costs, prevents costly errors, and frees up staff to handle more complex tasks. Save on travel agents’ commissions</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292192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US" dirty="0" smtClean="0"/>
              <a:t>SOURCE CODE:</a:t>
            </a:r>
            <a:endParaRPr lang="en-US" dirty="0"/>
          </a:p>
        </p:txBody>
      </p:sp>
      <p:sp>
        <p:nvSpPr>
          <p:cNvPr id="3" name="Content Placeholder 2"/>
          <p:cNvSpPr>
            <a:spLocks noGrp="1"/>
          </p:cNvSpPr>
          <p:nvPr>
            <p:ph sz="quarter" idx="1"/>
          </p:nvPr>
        </p:nvSpPr>
        <p:spPr>
          <a:ln>
            <a:solidFill>
              <a:schemeClr val="tx1"/>
            </a:solidFill>
          </a:ln>
        </p:spPr>
        <p:txBody>
          <a:bodyPr>
            <a:normAutofit/>
          </a:bodyPr>
          <a:lstStyle/>
          <a:p>
            <a:pPr marL="109728" indent="0">
              <a:buNone/>
            </a:pPr>
            <a:r>
              <a:rPr lang="en-US" sz="1600" dirty="0"/>
              <a:t>#include &lt;stdio.h</a:t>
            </a:r>
            <a:r>
              <a:rPr lang="en-US" sz="1600" dirty="0" smtClean="0"/>
              <a:t>&gt;</a:t>
            </a:r>
          </a:p>
          <a:p>
            <a:pPr marL="109728" indent="0">
              <a:buNone/>
            </a:pPr>
            <a:r>
              <a:rPr lang="en-US" sz="1600" dirty="0" smtClean="0"/>
              <a:t>#</a:t>
            </a:r>
            <a:r>
              <a:rPr lang="en-US" sz="1600" dirty="0"/>
              <a:t>include &lt;stdbool.h</a:t>
            </a:r>
            <a:r>
              <a:rPr lang="en-US" sz="1600" dirty="0" smtClean="0"/>
              <a:t>&gt;</a:t>
            </a:r>
          </a:p>
          <a:p>
            <a:pPr marL="109728" indent="0">
              <a:buNone/>
            </a:pPr>
            <a:r>
              <a:rPr lang="en-US" sz="1600" dirty="0" smtClean="0"/>
              <a:t>#</a:t>
            </a:r>
            <a:r>
              <a:rPr lang="en-US" sz="1600" dirty="0"/>
              <a:t>include &lt;stdlib.h</a:t>
            </a:r>
            <a:r>
              <a:rPr lang="en-US" sz="1600" dirty="0" smtClean="0"/>
              <a:t>&gt;</a:t>
            </a:r>
          </a:p>
          <a:p>
            <a:pPr marL="109728" indent="0">
              <a:buNone/>
            </a:pPr>
            <a:r>
              <a:rPr lang="en-US" sz="1600" dirty="0" smtClean="0"/>
              <a:t>#</a:t>
            </a:r>
            <a:r>
              <a:rPr lang="en-US" sz="1600" dirty="0"/>
              <a:t>define numRooms </a:t>
            </a:r>
            <a:r>
              <a:rPr lang="en-US" sz="1600" dirty="0" smtClean="0"/>
              <a:t>50</a:t>
            </a:r>
          </a:p>
          <a:p>
            <a:pPr marL="109728" indent="0">
              <a:buNone/>
            </a:pPr>
            <a:r>
              <a:rPr lang="en-US" sz="1600" dirty="0" smtClean="0"/>
              <a:t>bool </a:t>
            </a:r>
            <a:r>
              <a:rPr lang="en-US" sz="1600" dirty="0"/>
              <a:t>rooms[numRooms] = { false </a:t>
            </a:r>
            <a:r>
              <a:rPr lang="en-US" sz="1600" dirty="0" smtClean="0"/>
              <a:t>};</a:t>
            </a:r>
          </a:p>
          <a:p>
            <a:pPr marL="109728" indent="0">
              <a:buNone/>
            </a:pPr>
            <a:r>
              <a:rPr lang="en-US" sz="1600" dirty="0" smtClean="0"/>
              <a:t>int </a:t>
            </a:r>
            <a:r>
              <a:rPr lang="en-US" sz="1600" dirty="0"/>
              <a:t>countAvailableRooms() {   </a:t>
            </a:r>
            <a:endParaRPr lang="en-US" sz="1600" dirty="0" smtClean="0"/>
          </a:p>
          <a:p>
            <a:pPr marL="109728" indent="0">
              <a:buNone/>
            </a:pPr>
            <a:r>
              <a:rPr lang="en-US" sz="1600" dirty="0" smtClean="0"/>
              <a:t> </a:t>
            </a:r>
            <a:r>
              <a:rPr lang="en-US" sz="1600" dirty="0"/>
              <a:t>int count = 0;    </a:t>
            </a:r>
            <a:endParaRPr lang="en-US" sz="1600" dirty="0" smtClean="0"/>
          </a:p>
          <a:p>
            <a:pPr marL="109728" indent="0">
              <a:buNone/>
            </a:pPr>
            <a:r>
              <a:rPr lang="en-US" sz="1600" dirty="0" smtClean="0"/>
              <a:t>for </a:t>
            </a:r>
            <a:r>
              <a:rPr lang="en-US" sz="1600" dirty="0"/>
              <a:t>(int i = 0; i &lt; numRooms; ++i) {   </a:t>
            </a:r>
          </a:p>
          <a:p>
            <a:pPr marL="109728" indent="0">
              <a:buNone/>
            </a:pPr>
            <a:r>
              <a:rPr lang="en-US" sz="1600" dirty="0" smtClean="0"/>
              <a:t> if </a:t>
            </a:r>
            <a:r>
              <a:rPr lang="en-US" sz="1600" dirty="0"/>
              <a:t>(!</a:t>
            </a:r>
            <a:r>
              <a:rPr lang="en-US" sz="1600" dirty="0" smtClean="0"/>
              <a:t>rooms[i</a:t>
            </a:r>
            <a:r>
              <a:rPr lang="en-US" sz="1600" dirty="0"/>
              <a:t>]) </a:t>
            </a:r>
            <a:r>
              <a:rPr lang="en-US" sz="1600" dirty="0" smtClean="0"/>
              <a:t>{</a:t>
            </a:r>
          </a:p>
          <a:p>
            <a:pPr marL="109728" indent="0">
              <a:buNone/>
            </a:pPr>
            <a:r>
              <a:rPr lang="en-US" sz="1600" dirty="0" smtClean="0"/>
              <a:t> count</a:t>
            </a:r>
            <a:r>
              <a:rPr lang="en-US" sz="1600" dirty="0"/>
              <a:t>++; </a:t>
            </a:r>
            <a:r>
              <a:rPr lang="en-US" sz="1600" dirty="0" smtClean="0"/>
              <a:t>  </a:t>
            </a:r>
            <a:endParaRPr lang="en-US" sz="1600" dirty="0" smtClean="0"/>
          </a:p>
          <a:p>
            <a:pPr marL="109728" indent="0">
              <a:buNone/>
            </a:pPr>
            <a:r>
              <a:rPr lang="en-US" sz="1600" dirty="0" smtClean="0"/>
              <a:t> </a:t>
            </a:r>
            <a:r>
              <a:rPr lang="en-US" sz="1600" dirty="0"/>
              <a:t>} </a:t>
            </a:r>
            <a:endParaRPr lang="en-US" sz="1600" dirty="0" smtClean="0"/>
          </a:p>
          <a:p>
            <a:pPr marL="109728" indent="0">
              <a:buNone/>
            </a:pPr>
            <a:r>
              <a:rPr lang="en-US" sz="1600" dirty="0" smtClean="0"/>
              <a:t>  </a:t>
            </a:r>
            <a:r>
              <a:rPr lang="en-US" sz="1600" dirty="0"/>
              <a:t>}    return count</a:t>
            </a:r>
            <a:r>
              <a:rPr lang="en-US" sz="1600" dirty="0" smtClean="0"/>
              <a:t>;</a:t>
            </a:r>
          </a:p>
          <a:p>
            <a:pPr marL="109728" indent="0">
              <a:buNone/>
            </a:pPr>
            <a:r>
              <a:rPr lang="en-US" sz="1600" dirty="0" smtClean="0"/>
              <a:t>}</a:t>
            </a:r>
          </a:p>
          <a:p>
            <a:pPr marL="109728" indent="0">
              <a:buNone/>
            </a:pPr>
            <a:r>
              <a:rPr lang="en-US" sz="1600" dirty="0" smtClean="0"/>
              <a:t>void </a:t>
            </a:r>
            <a:r>
              <a:rPr lang="en-US" sz="1600" dirty="0"/>
              <a:t>displayMenu() {   </a:t>
            </a:r>
            <a:endParaRPr lang="en-US" sz="1600" dirty="0" smtClean="0"/>
          </a:p>
          <a:p>
            <a:pPr marL="109728" indent="0">
              <a:buNone/>
            </a:pPr>
            <a:r>
              <a:rPr lang="en-US" sz="1600" dirty="0" smtClean="0"/>
              <a:t> </a:t>
            </a:r>
            <a:r>
              <a:rPr lang="en-US" sz="1600" dirty="0"/>
              <a:t>printf("\nHotel Reservation </a:t>
            </a:r>
            <a:r>
              <a:rPr lang="en-US" sz="1600" dirty="0" smtClean="0"/>
              <a:t>System\n”);</a:t>
            </a:r>
            <a:endParaRPr lang="en-US" sz="1600" dirty="0"/>
          </a:p>
        </p:txBody>
      </p:sp>
    </p:spTree>
    <p:extLst>
      <p:ext uri="{BB962C8B-B14F-4D97-AF65-F5344CB8AC3E}">
        <p14:creationId xmlns:p14="http://schemas.microsoft.com/office/powerpoint/2010/main" val="3757289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305800" cy="59093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printf("1. Book a room\n");  </a:t>
            </a:r>
          </a:p>
          <a:p>
            <a:r>
              <a:rPr lang="en-US" dirty="0" smtClean="0"/>
              <a:t> printf("2. Check room availability\n");</a:t>
            </a:r>
          </a:p>
          <a:p>
            <a:r>
              <a:rPr lang="en-US" dirty="0" smtClean="0"/>
              <a:t>printf("3. Display booked rooms\n");   </a:t>
            </a:r>
          </a:p>
          <a:p>
            <a:r>
              <a:rPr lang="en-US" dirty="0" smtClean="0"/>
              <a:t>printf("4. Cancel reservation\n");    </a:t>
            </a:r>
          </a:p>
          <a:p>
            <a:r>
              <a:rPr lang="en-US" dirty="0" smtClean="0"/>
              <a:t>printf("5. Display available rooms\n");   </a:t>
            </a:r>
          </a:p>
          <a:p>
            <a:r>
              <a:rPr lang="en-US" dirty="0" smtClean="0"/>
              <a:t> printf("6. Display room counts\n");    </a:t>
            </a:r>
          </a:p>
          <a:p>
            <a:r>
              <a:rPr lang="en-US" dirty="0" smtClean="0"/>
              <a:t>printf("7. Display room details\n");    </a:t>
            </a:r>
          </a:p>
          <a:p>
            <a:r>
              <a:rPr lang="en-US" dirty="0" smtClean="0"/>
              <a:t>printf("8. Modify reservation\n");    </a:t>
            </a:r>
          </a:p>
          <a:p>
            <a:r>
              <a:rPr lang="en-US" dirty="0" smtClean="0"/>
              <a:t>printf("9. Generate reservation report\n");   </a:t>
            </a:r>
          </a:p>
          <a:p>
            <a:r>
              <a:rPr lang="en-US" dirty="0" smtClean="0"/>
              <a:t> printf("10. Exit\n");</a:t>
            </a:r>
          </a:p>
          <a:p>
            <a:r>
              <a:rPr lang="en-US" dirty="0" smtClean="0"/>
              <a:t>}</a:t>
            </a:r>
          </a:p>
          <a:p>
            <a:r>
              <a:rPr lang="en-US" dirty="0" smtClean="0"/>
              <a:t>void bookRoom() {    </a:t>
            </a:r>
          </a:p>
          <a:p>
            <a:r>
              <a:rPr lang="en-US" dirty="0" smtClean="0"/>
              <a:t>int roomNumber;   </a:t>
            </a:r>
          </a:p>
          <a:p>
            <a:r>
              <a:rPr lang="en-US" dirty="0" smtClean="0"/>
              <a:t> printf("Enter room number to book: ");    </a:t>
            </a:r>
          </a:p>
          <a:p>
            <a:r>
              <a:rPr lang="en-US" dirty="0"/>
              <a:t>s</a:t>
            </a:r>
            <a:r>
              <a:rPr lang="en-US" dirty="0" smtClean="0"/>
              <a:t>canf_s("%d", &amp;roomNumber);   </a:t>
            </a:r>
          </a:p>
          <a:p>
            <a:r>
              <a:rPr lang="en-US" dirty="0" smtClean="0"/>
              <a:t> if (roomNumber &gt;= 1 &amp;&amp; roomNumber &lt;= numRooms) {        </a:t>
            </a:r>
          </a:p>
          <a:p>
            <a:r>
              <a:rPr lang="en-US" dirty="0" smtClean="0"/>
              <a:t>if (rooms[</a:t>
            </a:r>
            <a:r>
              <a:rPr lang="en-US" dirty="0" err="1" smtClean="0"/>
              <a:t>roomNumber</a:t>
            </a:r>
            <a:r>
              <a:rPr lang="en-US" dirty="0" smtClean="0"/>
              <a:t> - 1]) {</a:t>
            </a:r>
          </a:p>
          <a:p>
            <a:r>
              <a:rPr lang="en-US" dirty="0" smtClean="0"/>
              <a:t> printf("Room already booked. Try another room.\n");   </a:t>
            </a:r>
          </a:p>
          <a:p>
            <a:r>
              <a:rPr lang="en-US" dirty="0" smtClean="0"/>
              <a:t>}       </a:t>
            </a:r>
          </a:p>
          <a:p>
            <a:r>
              <a:rPr lang="en-US" dirty="0" smtClean="0"/>
              <a:t> else {          </a:t>
            </a:r>
          </a:p>
          <a:p>
            <a:r>
              <a:rPr lang="en-US" dirty="0" smtClean="0"/>
              <a:t> rooms[roomNumber - 1] = true;</a:t>
            </a:r>
            <a:endParaRPr lang="en-US" dirty="0"/>
          </a:p>
        </p:txBody>
      </p:sp>
    </p:spTree>
    <p:extLst>
      <p:ext uri="{BB962C8B-B14F-4D97-AF65-F5344CB8AC3E}">
        <p14:creationId xmlns:p14="http://schemas.microsoft.com/office/powerpoint/2010/main" val="1982733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382000" cy="5909310"/>
          </a:xfrm>
          <a:prstGeom prst="rect">
            <a:avLst/>
          </a:prstGeom>
          <a:noFill/>
          <a:ln>
            <a:solidFill>
              <a:schemeClr val="tx1"/>
            </a:solidFill>
          </a:ln>
        </p:spPr>
        <p:txBody>
          <a:bodyPr wrap="square" rtlCol="0">
            <a:spAutoFit/>
          </a:bodyPr>
          <a:lstStyle/>
          <a:p>
            <a:r>
              <a:rPr lang="en-US" dirty="0" smtClean="0"/>
              <a:t>printf("Room %d booked successfully.\n", roomNumber);</a:t>
            </a:r>
          </a:p>
          <a:p>
            <a:r>
              <a:rPr lang="en-US" dirty="0" smtClean="0"/>
              <a:t> }    </a:t>
            </a:r>
          </a:p>
          <a:p>
            <a:r>
              <a:rPr lang="en-US" dirty="0" smtClean="0"/>
              <a:t>}    </a:t>
            </a:r>
          </a:p>
          <a:p>
            <a:r>
              <a:rPr lang="en-US" dirty="0" smtClean="0"/>
              <a:t>else {       </a:t>
            </a:r>
          </a:p>
          <a:p>
            <a:r>
              <a:rPr lang="en-US" dirty="0" smtClean="0"/>
              <a:t> printf("Invalid room number. Please enter a number between 1 and %d.\n", numRooms);   </a:t>
            </a:r>
          </a:p>
          <a:p>
            <a:r>
              <a:rPr lang="en-US" dirty="0" smtClean="0"/>
              <a:t> }</a:t>
            </a:r>
          </a:p>
          <a:p>
            <a:r>
              <a:rPr lang="en-US" dirty="0" smtClean="0"/>
              <a:t>}</a:t>
            </a:r>
          </a:p>
          <a:p>
            <a:r>
              <a:rPr lang="en-US" dirty="0" smtClean="0"/>
              <a:t>void cancelReservation() {   </a:t>
            </a:r>
          </a:p>
          <a:p>
            <a:r>
              <a:rPr lang="en-US" dirty="0" smtClean="0"/>
              <a:t> int roomNumber;   </a:t>
            </a:r>
          </a:p>
          <a:p>
            <a:r>
              <a:rPr lang="en-US" dirty="0" smtClean="0"/>
              <a:t> printf("Enter room number to cancel reservation: ");    </a:t>
            </a:r>
          </a:p>
          <a:p>
            <a:r>
              <a:rPr lang="en-US" dirty="0"/>
              <a:t>s</a:t>
            </a:r>
            <a:r>
              <a:rPr lang="en-US" dirty="0" smtClean="0"/>
              <a:t>canf_s("%d", &amp;roomNumber);    </a:t>
            </a:r>
          </a:p>
          <a:p>
            <a:r>
              <a:rPr lang="en-US" dirty="0" smtClean="0"/>
              <a:t>if (roomNumber &gt;= 1 &amp;&amp; roomNumber &lt;= numRooms) {        </a:t>
            </a:r>
          </a:p>
          <a:p>
            <a:r>
              <a:rPr lang="en-US" dirty="0" smtClean="0"/>
              <a:t>if (rooms[roomNumber - 1]) {           </a:t>
            </a:r>
          </a:p>
          <a:p>
            <a:r>
              <a:rPr lang="en-US" dirty="0" smtClean="0"/>
              <a:t> rooms[roomNumber - 1] = false;            </a:t>
            </a:r>
          </a:p>
          <a:p>
            <a:r>
              <a:rPr lang="en-US" dirty="0" smtClean="0"/>
              <a:t>printf("Reservation for Room %d canceled successfully.\n", roomNumber);      </a:t>
            </a:r>
          </a:p>
          <a:p>
            <a:r>
              <a:rPr lang="en-US" dirty="0" smtClean="0"/>
              <a:t>  }        </a:t>
            </a:r>
          </a:p>
          <a:p>
            <a:r>
              <a:rPr lang="en-US" dirty="0" smtClean="0"/>
              <a:t>else {            </a:t>
            </a:r>
          </a:p>
          <a:p>
            <a:r>
              <a:rPr lang="en-US" dirty="0" smtClean="0"/>
              <a:t>printf("No reservation found for Room %d.\n", roomNumber);        </a:t>
            </a:r>
          </a:p>
          <a:p>
            <a:r>
              <a:rPr lang="en-US" dirty="0" smtClean="0"/>
              <a:t>}   </a:t>
            </a:r>
          </a:p>
          <a:p>
            <a:r>
              <a:rPr lang="en-US" dirty="0" smtClean="0"/>
              <a:t> }    else</a:t>
            </a:r>
            <a:endParaRPr lang="en-US" dirty="0"/>
          </a:p>
        </p:txBody>
      </p:sp>
    </p:spTree>
    <p:extLst>
      <p:ext uri="{BB962C8B-B14F-4D97-AF65-F5344CB8AC3E}">
        <p14:creationId xmlns:p14="http://schemas.microsoft.com/office/powerpoint/2010/main" val="569820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305800" cy="5909310"/>
          </a:xfrm>
          <a:prstGeom prst="rect">
            <a:avLst/>
          </a:prstGeom>
          <a:noFill/>
          <a:ln>
            <a:solidFill>
              <a:schemeClr val="tx1">
                <a:lumMod val="75000"/>
                <a:lumOff val="25000"/>
              </a:schemeClr>
            </a:solidFill>
          </a:ln>
        </p:spPr>
        <p:txBody>
          <a:bodyPr wrap="square" rtlCol="0">
            <a:spAutoFit/>
          </a:bodyPr>
          <a:lstStyle/>
          <a:p>
            <a:r>
              <a:rPr lang="en-US" dirty="0" smtClean="0"/>
              <a:t>{        </a:t>
            </a:r>
          </a:p>
          <a:p>
            <a:r>
              <a:rPr lang="en-US" dirty="0" smtClean="0"/>
              <a:t>printf("Invalid room number. Please enter a number between 1 and %d.\n", numRooms);  </a:t>
            </a:r>
          </a:p>
          <a:p>
            <a:r>
              <a:rPr lang="en-US" dirty="0" smtClean="0"/>
              <a:t>}</a:t>
            </a:r>
          </a:p>
          <a:p>
            <a:r>
              <a:rPr lang="en-US" dirty="0" smtClean="0"/>
              <a:t>}</a:t>
            </a:r>
          </a:p>
          <a:p>
            <a:r>
              <a:rPr lang="en-US" dirty="0" smtClean="0"/>
              <a:t>void displayAvailableRooms() {    </a:t>
            </a:r>
          </a:p>
          <a:p>
            <a:r>
              <a:rPr lang="en-US" dirty="0" smtClean="0"/>
              <a:t>printf("\nAvailable Rooms:\n");   </a:t>
            </a:r>
          </a:p>
          <a:p>
            <a:r>
              <a:rPr lang="en-US" dirty="0" smtClean="0"/>
              <a:t> for (int i = 0; i &lt; numRooms; ++i) {        </a:t>
            </a:r>
          </a:p>
          <a:p>
            <a:r>
              <a:rPr lang="en-US" dirty="0" smtClean="0"/>
              <a:t>if (!rooms[i]) {            </a:t>
            </a:r>
          </a:p>
          <a:p>
            <a:r>
              <a:rPr lang="en-US" dirty="0" smtClean="0"/>
              <a:t>printf("Room %2d - Available\n", i + 1);        </a:t>
            </a:r>
          </a:p>
          <a:p>
            <a:r>
              <a:rPr lang="en-US" dirty="0" smtClean="0"/>
              <a:t>}    </a:t>
            </a:r>
          </a:p>
          <a:p>
            <a:r>
              <a:rPr lang="en-US" dirty="0" smtClean="0"/>
              <a:t>}    </a:t>
            </a:r>
          </a:p>
          <a:p>
            <a:r>
              <a:rPr lang="en-US" dirty="0" smtClean="0"/>
              <a:t>printf("\n");</a:t>
            </a:r>
          </a:p>
          <a:p>
            <a:r>
              <a:rPr lang="en-US" dirty="0" smtClean="0"/>
              <a:t>}</a:t>
            </a:r>
          </a:p>
          <a:p>
            <a:r>
              <a:rPr lang="en-US" dirty="0" smtClean="0"/>
              <a:t>void displayRoomCounts() {    </a:t>
            </a:r>
          </a:p>
          <a:p>
            <a:r>
              <a:rPr lang="en-US" dirty="0" smtClean="0"/>
              <a:t>int availableRooms = countAvailableRooms();    </a:t>
            </a:r>
          </a:p>
          <a:p>
            <a:r>
              <a:rPr lang="en-US" dirty="0" smtClean="0"/>
              <a:t>printf("Total Rooms: %d\n", numRooms);   </a:t>
            </a:r>
          </a:p>
          <a:p>
            <a:r>
              <a:rPr lang="en-US" dirty="0" smtClean="0"/>
              <a:t> printf("Available Rooms: %d\n", availableRooms);   </a:t>
            </a:r>
          </a:p>
          <a:p>
            <a:r>
              <a:rPr lang="en-US" dirty="0" smtClean="0"/>
              <a:t> printf("\n");}void displayRoomDetails() {    </a:t>
            </a:r>
          </a:p>
          <a:p>
            <a:r>
              <a:rPr lang="en-US" dirty="0" smtClean="0"/>
              <a:t>int roomNumber;   </a:t>
            </a:r>
          </a:p>
          <a:p>
            <a:r>
              <a:rPr lang="en-US" dirty="0" smtClean="0"/>
              <a:t> printf("Enter room number to display details:”);</a:t>
            </a:r>
            <a:endParaRPr lang="en-US" dirty="0"/>
          </a:p>
        </p:txBody>
      </p:sp>
    </p:spTree>
    <p:extLst>
      <p:ext uri="{BB962C8B-B14F-4D97-AF65-F5344CB8AC3E}">
        <p14:creationId xmlns:p14="http://schemas.microsoft.com/office/powerpoint/2010/main" val="616121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018" y="685800"/>
            <a:ext cx="8305800" cy="5909310"/>
          </a:xfrm>
          <a:prstGeom prst="rect">
            <a:avLst/>
          </a:prstGeom>
          <a:noFill/>
          <a:ln>
            <a:solidFill>
              <a:schemeClr val="tx1">
                <a:lumMod val="75000"/>
                <a:lumOff val="25000"/>
              </a:schemeClr>
            </a:solidFill>
          </a:ln>
        </p:spPr>
        <p:txBody>
          <a:bodyPr wrap="square" rtlCol="0">
            <a:spAutoFit/>
          </a:bodyPr>
          <a:lstStyle/>
          <a:p>
            <a:r>
              <a:rPr lang="en-US" dirty="0"/>
              <a:t>s</a:t>
            </a:r>
            <a:r>
              <a:rPr lang="en-US" dirty="0" smtClean="0"/>
              <a:t>canf_s("%d", &amp;roomNumber);    </a:t>
            </a:r>
          </a:p>
          <a:p>
            <a:r>
              <a:rPr lang="en-US" dirty="0" smtClean="0"/>
              <a:t>if (roomNumber &gt;= 1 &amp;&amp; roomNumber &lt;= numRooms) {        </a:t>
            </a:r>
          </a:p>
          <a:p>
            <a:r>
              <a:rPr lang="en-US" dirty="0" smtClean="0"/>
              <a:t>printf("\nRoom %d Details:\n", roomNumber);        </a:t>
            </a:r>
          </a:p>
          <a:p>
            <a:r>
              <a:rPr lang="en-US" dirty="0" smtClean="0"/>
              <a:t>printf("Capacity: 2 persons\n");        </a:t>
            </a:r>
          </a:p>
          <a:p>
            <a:r>
              <a:rPr lang="en-US" dirty="0" smtClean="0"/>
              <a:t>printf("services: TV, Wi-Fi, Bathroom\n");        </a:t>
            </a:r>
          </a:p>
          <a:p>
            <a:r>
              <a:rPr lang="en-US" dirty="0" smtClean="0"/>
              <a:t>printf("Price per night: $100\n");    </a:t>
            </a:r>
          </a:p>
          <a:p>
            <a:r>
              <a:rPr lang="en-US" dirty="0" smtClean="0"/>
              <a:t>}    </a:t>
            </a:r>
          </a:p>
          <a:p>
            <a:r>
              <a:rPr lang="en-US" dirty="0" smtClean="0"/>
              <a:t>else {</a:t>
            </a:r>
          </a:p>
          <a:p>
            <a:r>
              <a:rPr lang="en-US" dirty="0" smtClean="0"/>
              <a:t>printf("Invalid room number. Please enter a number between 1 and %d.\n", numRooms);  </a:t>
            </a:r>
          </a:p>
          <a:p>
            <a:r>
              <a:rPr lang="en-US" dirty="0" smtClean="0"/>
              <a:t>  }</a:t>
            </a:r>
          </a:p>
          <a:p>
            <a:r>
              <a:rPr lang="en-US" dirty="0" smtClean="0"/>
              <a:t>}</a:t>
            </a:r>
          </a:p>
          <a:p>
            <a:r>
              <a:rPr lang="en-US" dirty="0" smtClean="0"/>
              <a:t>void modifyReservation() {    </a:t>
            </a:r>
          </a:p>
          <a:p>
            <a:r>
              <a:rPr lang="en-US" dirty="0" smtClean="0"/>
              <a:t>int roomNumber;    </a:t>
            </a:r>
          </a:p>
          <a:p>
            <a:r>
              <a:rPr lang="en-US" dirty="0" smtClean="0"/>
              <a:t>printf("Enter room number to modify reservation: ");    </a:t>
            </a:r>
          </a:p>
          <a:p>
            <a:r>
              <a:rPr lang="en-US" dirty="0" smtClean="0"/>
              <a:t>scanf_s("%d", &amp;roomNumber);   </a:t>
            </a:r>
          </a:p>
          <a:p>
            <a:r>
              <a:rPr lang="en-US" dirty="0" smtClean="0"/>
              <a:t> if (roomNumber &gt;= 1 &amp;&amp; roomNumber &lt;= numRooms) {        </a:t>
            </a:r>
          </a:p>
          <a:p>
            <a:r>
              <a:rPr lang="en-US" dirty="0" smtClean="0"/>
              <a:t>if (rooms[roomNumber - 1]) {            </a:t>
            </a:r>
          </a:p>
          <a:p>
            <a:r>
              <a:rPr lang="en-US" dirty="0" smtClean="0"/>
              <a:t>printf("Reservation for Room %d modified successfully.\n", roomNumber);        }        </a:t>
            </a:r>
          </a:p>
          <a:p>
            <a:r>
              <a:rPr lang="en-US" dirty="0" smtClean="0"/>
              <a:t>else {            </a:t>
            </a:r>
          </a:p>
        </p:txBody>
      </p:sp>
    </p:spTree>
    <p:extLst>
      <p:ext uri="{BB962C8B-B14F-4D97-AF65-F5344CB8AC3E}">
        <p14:creationId xmlns:p14="http://schemas.microsoft.com/office/powerpoint/2010/main" val="1793561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81000"/>
            <a:ext cx="8153400" cy="6186309"/>
          </a:xfrm>
          <a:prstGeom prst="rect">
            <a:avLst/>
          </a:prstGeom>
          <a:noFill/>
          <a:ln>
            <a:solidFill>
              <a:schemeClr val="tx1">
                <a:lumMod val="75000"/>
                <a:lumOff val="25000"/>
              </a:schemeClr>
            </a:solidFill>
          </a:ln>
        </p:spPr>
        <p:txBody>
          <a:bodyPr wrap="square" rtlCol="0">
            <a:spAutoFit/>
          </a:bodyPr>
          <a:lstStyle/>
          <a:p>
            <a:r>
              <a:rPr lang="en-US" dirty="0" smtClean="0"/>
              <a:t> printf("No reservation found for Room %d.\n", roomNumber);        </a:t>
            </a:r>
          </a:p>
          <a:p>
            <a:r>
              <a:rPr lang="en-US" dirty="0" smtClean="0"/>
              <a:t>}    </a:t>
            </a:r>
          </a:p>
          <a:p>
            <a:r>
              <a:rPr lang="en-US" dirty="0" smtClean="0"/>
              <a:t>}    </a:t>
            </a:r>
          </a:p>
          <a:p>
            <a:r>
              <a:rPr lang="en-US" dirty="0" smtClean="0"/>
              <a:t>else {        </a:t>
            </a:r>
          </a:p>
          <a:p>
            <a:r>
              <a:rPr lang="en-US" dirty="0" smtClean="0"/>
              <a:t>printf("Invalid room number. Please enter a number between 1 and %d.\n", numRooms);   </a:t>
            </a:r>
          </a:p>
          <a:p>
            <a:r>
              <a:rPr lang="en-US" dirty="0" smtClean="0"/>
              <a:t>}</a:t>
            </a:r>
          </a:p>
          <a:p>
            <a:r>
              <a:rPr lang="en-US" dirty="0" smtClean="0"/>
              <a:t>}</a:t>
            </a:r>
          </a:p>
          <a:p>
            <a:r>
              <a:rPr lang="en-US" dirty="0" smtClean="0"/>
              <a:t>void generateReservationReport() {    </a:t>
            </a:r>
          </a:p>
          <a:p>
            <a:r>
              <a:rPr lang="en-US" dirty="0" smtClean="0"/>
              <a:t>printf("\nReservation Report:\n");    </a:t>
            </a:r>
          </a:p>
          <a:p>
            <a:r>
              <a:rPr lang="en-US" dirty="0" smtClean="0"/>
              <a:t>for (int i = 0; i &lt; numRooms; ++i) {       </a:t>
            </a:r>
          </a:p>
          <a:p>
            <a:r>
              <a:rPr lang="en-US" dirty="0" smtClean="0"/>
              <a:t> if (rooms[i]) {           </a:t>
            </a:r>
          </a:p>
          <a:p>
            <a:r>
              <a:rPr lang="en-US" dirty="0" smtClean="0"/>
              <a:t> printf("Room %2d - Reserved\n", i + 1);        </a:t>
            </a:r>
          </a:p>
          <a:p>
            <a:r>
              <a:rPr lang="en-US" dirty="0" smtClean="0"/>
              <a:t>}    </a:t>
            </a:r>
          </a:p>
          <a:p>
            <a:r>
              <a:rPr lang="en-US" dirty="0" smtClean="0"/>
              <a:t>}    </a:t>
            </a:r>
          </a:p>
          <a:p>
            <a:r>
              <a:rPr lang="en-US" dirty="0" smtClean="0"/>
              <a:t>printf("\n");</a:t>
            </a:r>
          </a:p>
          <a:p>
            <a:r>
              <a:rPr lang="en-US" dirty="0" smtClean="0"/>
              <a:t>}</a:t>
            </a:r>
          </a:p>
          <a:p>
            <a:r>
              <a:rPr lang="en-US" dirty="0" smtClean="0"/>
              <a:t>int main() {   </a:t>
            </a:r>
          </a:p>
          <a:p>
            <a:r>
              <a:rPr lang="en-US" dirty="0" smtClean="0"/>
              <a:t> int choice;    </a:t>
            </a:r>
          </a:p>
          <a:p>
            <a:r>
              <a:rPr lang="en-US" dirty="0" smtClean="0"/>
              <a:t>do {        </a:t>
            </a:r>
          </a:p>
          <a:p>
            <a:r>
              <a:rPr lang="en-US" dirty="0" smtClean="0"/>
              <a:t>displayMenu();       </a:t>
            </a:r>
          </a:p>
          <a:p>
            <a:r>
              <a:rPr lang="en-US" dirty="0" smtClean="0"/>
              <a:t> printf("Enter your choice: ");        </a:t>
            </a:r>
            <a:endParaRPr lang="en-US" dirty="0"/>
          </a:p>
        </p:txBody>
      </p:sp>
    </p:spTree>
    <p:extLst>
      <p:ext uri="{BB962C8B-B14F-4D97-AF65-F5344CB8AC3E}">
        <p14:creationId xmlns:p14="http://schemas.microsoft.com/office/powerpoint/2010/main" val="1843446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7391400" cy="59093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s</a:t>
            </a:r>
            <a:r>
              <a:rPr lang="en-US" dirty="0" smtClean="0"/>
              <a:t>canf_s("%d", &amp;choice);       </a:t>
            </a:r>
          </a:p>
          <a:p>
            <a:r>
              <a:rPr lang="en-US" dirty="0" smtClean="0"/>
              <a:t> switch (choice) {        </a:t>
            </a:r>
          </a:p>
          <a:p>
            <a:r>
              <a:rPr lang="en-US" dirty="0" smtClean="0"/>
              <a:t>case 1:            </a:t>
            </a:r>
          </a:p>
          <a:p>
            <a:r>
              <a:rPr lang="en-US" dirty="0" smtClean="0"/>
              <a:t>bookRoom();            </a:t>
            </a:r>
          </a:p>
          <a:p>
            <a:r>
              <a:rPr lang="en-US" dirty="0" smtClean="0"/>
              <a:t>break;        </a:t>
            </a:r>
          </a:p>
          <a:p>
            <a:r>
              <a:rPr lang="en-US" dirty="0" smtClean="0"/>
              <a:t>case 2:            </a:t>
            </a:r>
          </a:p>
          <a:p>
            <a:r>
              <a:rPr lang="en-US" dirty="0" smtClean="0"/>
              <a:t>displayAvailableRooms();            </a:t>
            </a:r>
          </a:p>
          <a:p>
            <a:r>
              <a:rPr lang="en-US" dirty="0" smtClean="0"/>
              <a:t>break;        </a:t>
            </a:r>
          </a:p>
          <a:p>
            <a:r>
              <a:rPr lang="en-US" dirty="0" smtClean="0"/>
              <a:t>case 3:            </a:t>
            </a:r>
          </a:p>
          <a:p>
            <a:r>
              <a:rPr lang="en-US" dirty="0" smtClean="0"/>
              <a:t>displayRoomCounts();            </a:t>
            </a:r>
          </a:p>
          <a:p>
            <a:r>
              <a:rPr lang="en-US" dirty="0" smtClean="0"/>
              <a:t>break;        </a:t>
            </a:r>
          </a:p>
          <a:p>
            <a:r>
              <a:rPr lang="en-US" dirty="0" smtClean="0"/>
              <a:t>case 4:            </a:t>
            </a:r>
          </a:p>
          <a:p>
            <a:r>
              <a:rPr lang="en-US" dirty="0" smtClean="0"/>
              <a:t>cancelReservation();            </a:t>
            </a:r>
          </a:p>
          <a:p>
            <a:r>
              <a:rPr lang="en-US" dirty="0" smtClean="0"/>
              <a:t>break;        </a:t>
            </a:r>
          </a:p>
          <a:p>
            <a:r>
              <a:rPr lang="en-US" dirty="0" smtClean="0"/>
              <a:t>case 5:           </a:t>
            </a:r>
          </a:p>
          <a:p>
            <a:r>
              <a:rPr lang="en-US" dirty="0" smtClean="0"/>
              <a:t> displayAvailableRooms();            </a:t>
            </a:r>
          </a:p>
          <a:p>
            <a:r>
              <a:rPr lang="en-US" dirty="0" smtClean="0"/>
              <a:t>break;       </a:t>
            </a:r>
          </a:p>
          <a:p>
            <a:r>
              <a:rPr lang="en-US" dirty="0" smtClean="0"/>
              <a:t> case 6:           </a:t>
            </a:r>
          </a:p>
          <a:p>
            <a:r>
              <a:rPr lang="en-US" dirty="0" smtClean="0"/>
              <a:t> displayRoomCounts();           </a:t>
            </a:r>
          </a:p>
          <a:p>
            <a:r>
              <a:rPr lang="en-US" dirty="0" smtClean="0"/>
              <a:t> break;        </a:t>
            </a:r>
          </a:p>
          <a:p>
            <a:r>
              <a:rPr lang="en-US" dirty="0" smtClean="0"/>
              <a:t>case 7:              </a:t>
            </a:r>
            <a:endParaRPr lang="en-US" dirty="0"/>
          </a:p>
        </p:txBody>
      </p:sp>
    </p:spTree>
    <p:extLst>
      <p:ext uri="{BB962C8B-B14F-4D97-AF65-F5344CB8AC3E}">
        <p14:creationId xmlns:p14="http://schemas.microsoft.com/office/powerpoint/2010/main" val="38659438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100</TotalTime>
  <Words>889</Words>
  <Application>Microsoft Office PowerPoint</Application>
  <PresentationFormat>On-screen Show (4:3)</PresentationFormat>
  <Paragraphs>187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HOTEL RESERVATION SYSTEM</vt:lpstr>
      <vt:lpstr>WHAT IS HOTEL  RESERVATION SYSTEM?</vt:lpstr>
      <vt:lpstr>SOURCE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PowerPoint Presentation</vt:lpstr>
      <vt:lpstr>PowerPoint Presentation</vt:lpstr>
      <vt:lpstr>DIFFERENT CONCEPTS: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SYSTEM</dc:title>
  <dc:creator>dell</dc:creator>
  <cp:lastModifiedBy>dell</cp:lastModifiedBy>
  <cp:revision>11</cp:revision>
  <dcterms:created xsi:type="dcterms:W3CDTF">2024-01-11T04:38:23Z</dcterms:created>
  <dcterms:modified xsi:type="dcterms:W3CDTF">2024-01-11T08:43:42Z</dcterms:modified>
</cp:coreProperties>
</file>