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20689"/>
            <a:ext cx="7704856" cy="864096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988840"/>
            <a:ext cx="6552728" cy="345638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的目录结构及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常用的命令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经常遇到的一些问题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smtClean="0"/>
              <a:t>Repo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之前的关系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7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Remotes</a:t>
            </a:r>
          </a:p>
          <a:p>
            <a:pPr marL="0" indent="0">
              <a:buNone/>
            </a:pPr>
            <a:r>
              <a:rPr lang="zh-CN" altLang="en-US" sz="2000" dirty="0"/>
              <a:t>现在介绍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的第四种引用：远程引用（</a:t>
            </a:r>
            <a:r>
              <a:rPr lang="en-US" altLang="zh-CN" sz="2000" dirty="0"/>
              <a:t>remote reference</a:t>
            </a:r>
            <a:r>
              <a:rPr lang="zh-CN" altLang="en-US" sz="2000" dirty="0"/>
              <a:t>）。如果在仓库中添加了一个 </a:t>
            </a:r>
            <a:r>
              <a:rPr lang="en-US" altLang="zh-CN" sz="2000" dirty="0"/>
              <a:t>remote </a:t>
            </a:r>
            <a:r>
              <a:rPr lang="zh-CN" altLang="en-US" sz="2000" dirty="0"/>
              <a:t>并把代码推送过去。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会把最后一次推送的分支保存到 </a:t>
            </a:r>
            <a:r>
              <a:rPr lang="en-US" altLang="zh-CN" sz="2000" dirty="0"/>
              <a:t>refs/remotes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下。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cat 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/refs/remotes/origin/master</a:t>
            </a:r>
          </a:p>
          <a:p>
            <a:pPr marL="0" indent="0">
              <a:buNone/>
            </a:pPr>
            <a:r>
              <a:rPr lang="en-US" altLang="zh-CN" sz="2000" dirty="0"/>
              <a:t>remote </a:t>
            </a:r>
            <a:r>
              <a:rPr lang="zh-CN" altLang="en-US" sz="2000" dirty="0"/>
              <a:t>引用和分支的主要区别是，</a:t>
            </a:r>
            <a:r>
              <a:rPr lang="en-US" altLang="zh-CN" sz="2000" dirty="0"/>
              <a:t>remote </a:t>
            </a:r>
            <a:r>
              <a:rPr lang="zh-CN" altLang="en-US" sz="2000" dirty="0"/>
              <a:t>引用是不能被 </a:t>
            </a:r>
            <a:r>
              <a:rPr lang="en-US" altLang="zh-CN" sz="2000" dirty="0"/>
              <a:t>checkout </a:t>
            </a:r>
            <a:r>
              <a:rPr lang="zh-CN" altLang="en-US" sz="2000" dirty="0"/>
              <a:t>的。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只是为最后推送做一个标记。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19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2.Git </a:t>
            </a:r>
            <a:r>
              <a:rPr lang="zh-CN" altLang="en-US" sz="2800" dirty="0"/>
              <a:t>常用的</a:t>
            </a:r>
            <a:r>
              <a:rPr lang="zh-CN" altLang="en-US" sz="2800" dirty="0" smtClean="0"/>
              <a:t>命令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zh-CN" altLang="en-US" sz="2000" dirty="0" smtClean="0"/>
              <a:t>远程</a:t>
            </a:r>
            <a:r>
              <a:rPr lang="zh-CN" altLang="en-US" sz="2000" dirty="0"/>
              <a:t>仓库相关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r>
              <a:rPr lang="zh-CN" altLang="en-US" sz="2000" dirty="0"/>
              <a:t>检出仓库</a:t>
            </a:r>
            <a:r>
              <a:rPr lang="zh-CN" altLang="en-US" sz="2000" dirty="0" smtClean="0"/>
              <a:t>：         </a:t>
            </a: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 git://github.com/jquery/jquery.git</a:t>
            </a:r>
          </a:p>
          <a:p>
            <a:r>
              <a:rPr lang="zh-CN" altLang="en-US" sz="2000" dirty="0"/>
              <a:t>查看远程仓库：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-v</a:t>
            </a:r>
          </a:p>
          <a:p>
            <a:r>
              <a:rPr lang="zh-CN" altLang="en-US" sz="2000" dirty="0"/>
              <a:t>添加远程仓库：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add [name] [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删除远程仓库：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[name]</a:t>
            </a:r>
          </a:p>
          <a:p>
            <a:r>
              <a:rPr lang="zh-CN" altLang="en-US" sz="2000" dirty="0"/>
              <a:t>修改远程仓库：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set-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--push [name] [</a:t>
            </a:r>
            <a:r>
              <a:rPr lang="en-US" altLang="zh-CN" sz="2000" dirty="0" err="1"/>
              <a:t>newUrl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拉取远程仓库：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 [</a:t>
            </a:r>
            <a:r>
              <a:rPr lang="en-US" altLang="zh-CN" sz="2000" dirty="0" err="1"/>
              <a:t>remoteName</a:t>
            </a:r>
            <a:r>
              <a:rPr lang="en-US" altLang="zh-CN" sz="2000" dirty="0"/>
              <a:t>] [</a:t>
            </a:r>
            <a:r>
              <a:rPr lang="en-US" altLang="zh-CN" sz="2000" dirty="0" err="1"/>
              <a:t>localBranchName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推送远程仓库：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[</a:t>
            </a:r>
            <a:r>
              <a:rPr lang="en-US" altLang="zh-CN" sz="2000" dirty="0" err="1"/>
              <a:t>remoteName</a:t>
            </a:r>
            <a:r>
              <a:rPr lang="en-US" altLang="zh-CN" sz="2000" dirty="0"/>
              <a:t>] [</a:t>
            </a:r>
            <a:r>
              <a:rPr lang="en-US" altLang="zh-CN" sz="2000" dirty="0" err="1"/>
              <a:t>localBranchName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* 如果想把本地的某个分支</a:t>
            </a:r>
            <a:r>
              <a:rPr lang="en-US" altLang="zh-CN" sz="2000" dirty="0"/>
              <a:t>test</a:t>
            </a:r>
            <a:r>
              <a:rPr lang="zh-CN" altLang="en-US" sz="2000" dirty="0"/>
              <a:t>提交到远程仓库，并作为远程仓库的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分支，或者作为另外一个名叫</a:t>
            </a:r>
            <a:r>
              <a:rPr lang="en-US" altLang="zh-CN" sz="2000" dirty="0"/>
              <a:t>test</a:t>
            </a:r>
            <a:r>
              <a:rPr lang="zh-CN" altLang="en-US" sz="2000" dirty="0"/>
              <a:t>的分支，如下：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test:master</a:t>
            </a:r>
            <a:r>
              <a:rPr lang="en-US" altLang="zh-CN" sz="2000" dirty="0"/>
              <a:t>         // </a:t>
            </a:r>
            <a:r>
              <a:rPr lang="zh-CN" altLang="en-US" sz="2000" dirty="0"/>
              <a:t>提交本地</a:t>
            </a:r>
            <a:r>
              <a:rPr lang="en-US" altLang="zh-CN" sz="2000" dirty="0"/>
              <a:t>test</a:t>
            </a:r>
            <a:r>
              <a:rPr lang="zh-CN" altLang="en-US" sz="2000" dirty="0"/>
              <a:t>分支作为远程的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test:test</a:t>
            </a:r>
            <a:r>
              <a:rPr lang="en-US" altLang="zh-CN" sz="2000" dirty="0"/>
              <a:t>              // </a:t>
            </a:r>
            <a:r>
              <a:rPr lang="zh-CN" altLang="en-US" sz="2000" dirty="0"/>
              <a:t>提交本地</a:t>
            </a:r>
            <a:r>
              <a:rPr lang="en-US" altLang="zh-CN" sz="2000" dirty="0"/>
              <a:t>test</a:t>
            </a:r>
            <a:r>
              <a:rPr lang="zh-CN" altLang="en-US" sz="2000" dirty="0"/>
              <a:t>分支作为远程的</a:t>
            </a:r>
            <a:r>
              <a:rPr lang="en-US" altLang="zh-CN" sz="2000" dirty="0"/>
              <a:t>test</a:t>
            </a:r>
            <a:r>
              <a:rPr lang="zh-CN" altLang="en-US" sz="2000" dirty="0"/>
              <a:t>分支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93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）分支</a:t>
            </a:r>
            <a:r>
              <a:rPr lang="en-US" altLang="zh-CN" sz="2000" b="1" dirty="0"/>
              <a:t>(branch)</a:t>
            </a:r>
            <a:r>
              <a:rPr lang="zh-CN" altLang="en-US" sz="2000" b="1" dirty="0"/>
              <a:t>操作相关命令</a:t>
            </a:r>
            <a:endParaRPr lang="zh-CN" altLang="en-US" sz="2000" dirty="0"/>
          </a:p>
          <a:p>
            <a:r>
              <a:rPr lang="zh-CN" altLang="en-US" sz="2000" dirty="0"/>
              <a:t>查看本地分支：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</a:t>
            </a:r>
          </a:p>
          <a:p>
            <a:r>
              <a:rPr lang="zh-CN" altLang="en-US" sz="2000" dirty="0"/>
              <a:t>查看远程分支：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-r </a:t>
            </a:r>
            <a:r>
              <a:rPr lang="zh-CN" altLang="en-US" sz="2000" dirty="0"/>
              <a:t>（如果还是看不到就先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fetch origin </a:t>
            </a:r>
            <a:r>
              <a:rPr lang="zh-CN" altLang="en-US" sz="2000" dirty="0"/>
              <a:t>先）</a:t>
            </a:r>
          </a:p>
          <a:p>
            <a:r>
              <a:rPr lang="zh-CN" altLang="en-US" sz="2000" dirty="0"/>
              <a:t>创建本地分支：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[name] ----</a:t>
            </a:r>
            <a:r>
              <a:rPr lang="zh-CN" altLang="en-US" sz="2000" dirty="0"/>
              <a:t>注意新分支创建后不会自动切换为当前分支</a:t>
            </a:r>
          </a:p>
          <a:p>
            <a:r>
              <a:rPr lang="zh-CN" altLang="en-US" sz="2000" dirty="0"/>
              <a:t>切换分支：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[name]</a:t>
            </a:r>
          </a:p>
          <a:p>
            <a:r>
              <a:rPr lang="zh-CN" altLang="en-US" sz="2000" dirty="0"/>
              <a:t>创建新分支并立即切换到新分支：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[name]</a:t>
            </a:r>
          </a:p>
          <a:p>
            <a:r>
              <a:rPr lang="zh-CN" altLang="en-US" sz="2000" dirty="0"/>
              <a:t>直接检出远程分支：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[name] [</a:t>
            </a:r>
            <a:r>
              <a:rPr lang="en-US" altLang="zh-CN" sz="2000" dirty="0" err="1"/>
              <a:t>remoteName</a:t>
            </a:r>
            <a:r>
              <a:rPr lang="en-US" altLang="zh-CN" sz="2000" dirty="0"/>
              <a:t>] (</a:t>
            </a:r>
            <a:r>
              <a:rPr lang="zh-CN" altLang="en-US" sz="2000" dirty="0"/>
              <a:t>如：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/>
              <a:t>myNewBranch</a:t>
            </a:r>
            <a:r>
              <a:rPr lang="en-US" altLang="zh-CN" sz="2000" dirty="0"/>
              <a:t> origin/dragon)</a:t>
            </a:r>
            <a:r>
              <a:rPr lang="zh-CN" altLang="en-US" sz="2000" dirty="0"/>
              <a:t>删除分支：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[name] ---- -d</a:t>
            </a:r>
            <a:r>
              <a:rPr lang="zh-CN" altLang="en-US" sz="2000" dirty="0"/>
              <a:t>选项只能删除已经参与了合并的分支，对于未有合并的分支是无法删除的。如果想强制删除一个分支，可以使用</a:t>
            </a:r>
            <a:r>
              <a:rPr lang="en-US" altLang="zh-CN" sz="2000" dirty="0"/>
              <a:t>-D</a:t>
            </a:r>
            <a:r>
              <a:rPr lang="zh-CN" altLang="en-US" sz="2000" dirty="0"/>
              <a:t>选项</a:t>
            </a:r>
          </a:p>
          <a:p>
            <a:r>
              <a:rPr lang="zh-CN" altLang="en-US" sz="2000" dirty="0"/>
              <a:t>合并分支：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[name] ----</a:t>
            </a:r>
            <a:r>
              <a:rPr lang="zh-CN" altLang="en-US" sz="2000" dirty="0"/>
              <a:t>将名称为</a:t>
            </a:r>
            <a:r>
              <a:rPr lang="en-US" altLang="zh-CN" sz="2000" dirty="0"/>
              <a:t>[name]</a:t>
            </a:r>
            <a:r>
              <a:rPr lang="zh-CN" altLang="en-US" sz="2000" dirty="0"/>
              <a:t>的分支与当前分支合并</a:t>
            </a:r>
          </a:p>
          <a:p>
            <a:r>
              <a:rPr lang="zh-CN" altLang="en-US" sz="2000" dirty="0"/>
              <a:t>合并最后的</a:t>
            </a:r>
            <a:r>
              <a:rPr lang="en-US" altLang="zh-CN" sz="2000" dirty="0"/>
              <a:t>2</a:t>
            </a:r>
            <a:r>
              <a:rPr lang="zh-CN" altLang="en-US" sz="2000" dirty="0"/>
              <a:t>个提交：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rebase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HEAD~2 ---- </a:t>
            </a:r>
            <a:r>
              <a:rPr lang="zh-CN" altLang="en-US" sz="2000" dirty="0"/>
              <a:t>数字</a:t>
            </a:r>
            <a:r>
              <a:rPr lang="en-US" altLang="zh-CN" sz="2000" dirty="0"/>
              <a:t>2</a:t>
            </a:r>
            <a:r>
              <a:rPr lang="zh-CN" altLang="en-US" sz="2000" dirty="0"/>
              <a:t>按需修改即可（如果需提交到远端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-f origin master </a:t>
            </a:r>
            <a:r>
              <a:rPr lang="zh-CN" altLang="en-US" sz="2000" dirty="0"/>
              <a:t>慎用！）</a:t>
            </a:r>
          </a:p>
          <a:p>
            <a:r>
              <a:rPr lang="zh-CN" altLang="en-US" sz="2000" dirty="0"/>
              <a:t>创建远程分支</a:t>
            </a:r>
            <a:r>
              <a:rPr lang="en-US" altLang="zh-CN" sz="2000" dirty="0"/>
              <a:t>(</a:t>
            </a:r>
            <a:r>
              <a:rPr lang="zh-CN" altLang="en-US" sz="2000" dirty="0"/>
              <a:t>本地分支</a:t>
            </a:r>
            <a:r>
              <a:rPr lang="en-US" altLang="zh-CN" sz="2000" dirty="0"/>
              <a:t>push</a:t>
            </a:r>
            <a:r>
              <a:rPr lang="zh-CN" altLang="en-US" sz="2000" dirty="0"/>
              <a:t>到远程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[name]</a:t>
            </a:r>
          </a:p>
          <a:p>
            <a:r>
              <a:rPr lang="zh-CN" altLang="en-US" sz="2000" dirty="0"/>
              <a:t>删除远程分支：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:heads/[name] </a:t>
            </a:r>
            <a:r>
              <a:rPr lang="zh-CN" altLang="en-US" sz="2000" dirty="0"/>
              <a:t>或 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:[name] 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79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）版本</a:t>
            </a:r>
            <a:r>
              <a:rPr lang="en-US" altLang="zh-CN" sz="2000" dirty="0"/>
              <a:t>(tag)</a:t>
            </a:r>
            <a:r>
              <a:rPr lang="zh-CN" altLang="en-US" sz="2000" dirty="0"/>
              <a:t>操作相关命令</a:t>
            </a:r>
          </a:p>
          <a:p>
            <a:r>
              <a:rPr lang="zh-CN" altLang="en-US" sz="2000" dirty="0"/>
              <a:t>查看版本：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</a:t>
            </a:r>
          </a:p>
          <a:p>
            <a:r>
              <a:rPr lang="zh-CN" altLang="en-US" sz="2000" dirty="0"/>
              <a:t>创建版本：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[name]</a:t>
            </a:r>
          </a:p>
          <a:p>
            <a:r>
              <a:rPr lang="zh-CN" altLang="en-US" sz="2000" dirty="0"/>
              <a:t>删除版本：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-d [name]</a:t>
            </a:r>
          </a:p>
          <a:p>
            <a:r>
              <a:rPr lang="zh-CN" altLang="en-US" sz="2000" dirty="0"/>
              <a:t>查看远程版本：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-r</a:t>
            </a:r>
          </a:p>
          <a:p>
            <a:r>
              <a:rPr lang="zh-CN" altLang="en-US" sz="2000" dirty="0"/>
              <a:t>创建远程版本</a:t>
            </a:r>
            <a:r>
              <a:rPr lang="en-US" altLang="zh-CN" sz="2000" dirty="0"/>
              <a:t>(</a:t>
            </a:r>
            <a:r>
              <a:rPr lang="zh-CN" altLang="en-US" sz="2000" dirty="0"/>
              <a:t>本地版本</a:t>
            </a:r>
            <a:r>
              <a:rPr lang="en-US" altLang="zh-CN" sz="2000" dirty="0"/>
              <a:t>push</a:t>
            </a:r>
            <a:r>
              <a:rPr lang="zh-CN" altLang="en-US" sz="2000" dirty="0"/>
              <a:t>到远程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[name]</a:t>
            </a:r>
          </a:p>
          <a:p>
            <a:r>
              <a:rPr lang="zh-CN" altLang="en-US" sz="2000" dirty="0"/>
              <a:t>删除远程版本：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:refs/tags/[name]</a:t>
            </a:r>
          </a:p>
          <a:p>
            <a:r>
              <a:rPr lang="zh-CN" altLang="en-US" sz="2000" dirty="0"/>
              <a:t>合并远程仓库的</a:t>
            </a:r>
            <a:r>
              <a:rPr lang="en-US" altLang="zh-CN" sz="2000" dirty="0"/>
              <a:t>tag</a:t>
            </a:r>
            <a:r>
              <a:rPr lang="zh-CN" altLang="en-US" sz="2000" dirty="0"/>
              <a:t>到本地：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 origin --tags</a:t>
            </a:r>
          </a:p>
          <a:p>
            <a:r>
              <a:rPr lang="zh-CN" altLang="en-US" sz="2000" dirty="0"/>
              <a:t>上传本地</a:t>
            </a:r>
            <a:r>
              <a:rPr lang="en-US" altLang="zh-CN" sz="2000" dirty="0"/>
              <a:t>tag</a:t>
            </a:r>
            <a:r>
              <a:rPr lang="zh-CN" altLang="en-US" sz="2000" dirty="0"/>
              <a:t>到远程仓库：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--tags</a:t>
            </a:r>
          </a:p>
          <a:p>
            <a:r>
              <a:rPr lang="zh-CN" altLang="en-US" sz="2000" dirty="0"/>
              <a:t>创建带注释的</a:t>
            </a:r>
            <a:r>
              <a:rPr lang="en-US" altLang="zh-CN" sz="2000" dirty="0"/>
              <a:t>tag</a:t>
            </a:r>
            <a:r>
              <a:rPr lang="zh-CN" altLang="en-US" sz="2000" dirty="0"/>
              <a:t>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-a [name] -m '</a:t>
            </a:r>
            <a:r>
              <a:rPr lang="en-US" altLang="zh-CN" sz="2000" dirty="0" err="1"/>
              <a:t>yourMessage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忽略一些文件、文件夹不提交</a:t>
            </a:r>
          </a:p>
          <a:p>
            <a:r>
              <a:rPr lang="zh-CN" altLang="en-US" sz="2000" dirty="0"/>
              <a:t>在仓库根目录下创建名称为“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en-US" altLang="zh-CN" sz="2000" dirty="0"/>
              <a:t>”</a:t>
            </a:r>
            <a:r>
              <a:rPr lang="zh-CN" altLang="en-US" sz="2000" dirty="0"/>
              <a:t>的文件，写入不需要的文件夹名或文件，每个元素占一行即可，如</a:t>
            </a:r>
          </a:p>
          <a:p>
            <a:r>
              <a:rPr lang="en-US" altLang="zh-CN" sz="2000" dirty="0"/>
              <a:t>target</a:t>
            </a:r>
          </a:p>
          <a:p>
            <a:r>
              <a:rPr lang="en-US" altLang="zh-CN" sz="2000" dirty="0"/>
              <a:t>bin</a:t>
            </a:r>
          </a:p>
          <a:p>
            <a:r>
              <a:rPr lang="en-US" altLang="zh-CN" sz="2000" dirty="0"/>
              <a:t>*.</a:t>
            </a:r>
            <a:r>
              <a:rPr lang="en-US" altLang="zh-CN" sz="2000" dirty="0" err="1"/>
              <a:t>db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6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7"/>
            <a:ext cx="820891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后悔药</a:t>
            </a:r>
          </a:p>
          <a:p>
            <a:r>
              <a:rPr lang="zh-CN" altLang="en-US" sz="2000" dirty="0"/>
              <a:t>删除当前仓库内未受版本管理的文件：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clean -f</a:t>
            </a:r>
          </a:p>
          <a:p>
            <a:r>
              <a:rPr lang="zh-CN" altLang="en-US" sz="2000" dirty="0"/>
              <a:t>恢复仓库到上一次的提交状态：</a:t>
            </a: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--hard</a:t>
            </a:r>
          </a:p>
          <a:p>
            <a:r>
              <a:rPr lang="zh-CN" altLang="en-US" sz="2000" dirty="0"/>
              <a:t>回退所有内容到上一个版本：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HEAD^</a:t>
            </a:r>
          </a:p>
          <a:p>
            <a:r>
              <a:rPr lang="zh-CN" altLang="en-US" sz="2000" dirty="0"/>
              <a:t>回退</a:t>
            </a:r>
            <a:r>
              <a:rPr lang="en-US" altLang="zh-CN" sz="2000" dirty="0"/>
              <a:t>a.py</a:t>
            </a:r>
            <a:r>
              <a:rPr lang="zh-CN" altLang="en-US" sz="2000" dirty="0"/>
              <a:t>这个文件的版本到上一个版本：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HEAD^ a.py</a:t>
            </a:r>
          </a:p>
          <a:p>
            <a:r>
              <a:rPr lang="zh-CN" altLang="en-US" sz="2000" dirty="0"/>
              <a:t>回退到某个版本：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057d </a:t>
            </a:r>
          </a:p>
          <a:p>
            <a:r>
              <a:rPr lang="zh-CN" altLang="en-US" sz="2000" dirty="0"/>
              <a:t>将本地的状态回退到和远程的一样：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–hard origin/master  </a:t>
            </a:r>
          </a:p>
          <a:p>
            <a:r>
              <a:rPr lang="zh-CN" altLang="en-US" sz="2000" dirty="0"/>
              <a:t>向前回退到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/>
              <a:t>个版本：</a:t>
            </a:r>
            <a:r>
              <a:rPr lang="en-US" altLang="zh-CN" sz="2000" dirty="0"/>
              <a:t>$ 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–soft </a:t>
            </a:r>
            <a:r>
              <a:rPr lang="en-US" altLang="zh-CN" sz="2000" dirty="0" smtClean="0"/>
              <a:t>HEAD~3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 smtClean="0"/>
              <a:t>）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一键推送多个远程仓库</a:t>
            </a:r>
          </a:p>
          <a:p>
            <a:r>
              <a:rPr lang="zh-CN" altLang="en-US" sz="2000" dirty="0"/>
              <a:t>编辑本地仓库的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文件：</a:t>
            </a:r>
          </a:p>
          <a:p>
            <a:r>
              <a:rPr lang="en-US" altLang="zh-CN" sz="2000" dirty="0"/>
              <a:t>[remote "all"]</a:t>
            </a:r>
          </a:p>
          <a:p>
            <a:r>
              <a:rPr lang="en-US" altLang="zh-CN" sz="2000" dirty="0"/>
              <a:t>   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git@github.com:dragon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test.git</a:t>
            </a:r>
            <a:endParaRPr lang="en-US" altLang="zh-CN" sz="2000" dirty="0"/>
          </a:p>
          <a:p>
            <a:r>
              <a:rPr lang="en-US" altLang="zh-CN" sz="2000" dirty="0"/>
              <a:t>   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git@gitcafe.com:dragon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test.git</a:t>
            </a:r>
            <a:endParaRPr lang="en-US" altLang="zh-CN" sz="2000" dirty="0"/>
          </a:p>
          <a:p>
            <a:r>
              <a:rPr lang="zh-CN" altLang="en-US" sz="2000" dirty="0"/>
              <a:t>这样，使用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all</a:t>
            </a:r>
            <a:r>
              <a:rPr lang="zh-CN" altLang="en-US" sz="2000" dirty="0"/>
              <a:t>即可一键</a:t>
            </a:r>
            <a:r>
              <a:rPr lang="en-US" altLang="zh-CN" sz="2000" dirty="0"/>
              <a:t>Push</a:t>
            </a:r>
            <a:r>
              <a:rPr lang="zh-CN" altLang="en-US" sz="2000" dirty="0"/>
              <a:t>到多个远程仓库中。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19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3.Git </a:t>
            </a:r>
            <a:r>
              <a:rPr lang="zh-CN" altLang="en-US" sz="2800" dirty="0"/>
              <a:t>经常遇到的一些</a:t>
            </a:r>
            <a:r>
              <a:rPr lang="zh-CN" altLang="en-US" sz="2800" dirty="0" smtClean="0"/>
              <a:t>问题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 smtClean="0"/>
              <a:t>悔棋：</a:t>
            </a:r>
            <a:endParaRPr lang="en-US" altLang="zh-CN" sz="2000" dirty="0" smtClean="0"/>
          </a:p>
          <a:p>
            <a:pPr marL="457200" indent="-457200">
              <a:buAutoNum type="arabicParenR"/>
            </a:pPr>
            <a:r>
              <a:rPr lang="zh-CN" altLang="en-US" sz="2000" dirty="0" smtClean="0"/>
              <a:t>本地仓库已经修改混乱了，且本地没有提交的，本地分支想完全同步远程服务器的代码？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clean –</a:t>
            </a:r>
            <a:r>
              <a:rPr lang="en-US" altLang="zh-CN" sz="2000" dirty="0" err="1" smtClean="0"/>
              <a:t>fd</a:t>
            </a:r>
            <a:r>
              <a:rPr lang="en-US" altLang="zh-CN" sz="2000" dirty="0" smtClean="0"/>
              <a:t>     // </a:t>
            </a:r>
            <a:r>
              <a:rPr lang="zh-CN" altLang="en-US" sz="2000" dirty="0" smtClean="0"/>
              <a:t>清除本地未跟踪的文件或目录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           // </a:t>
            </a:r>
            <a:r>
              <a:rPr lang="zh-CN" altLang="en-US" sz="2000" dirty="0" smtClean="0"/>
              <a:t>清除暂存区中的状态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.   //</a:t>
            </a:r>
            <a:r>
              <a:rPr lang="zh-CN" altLang="en-US" sz="2000" dirty="0" smtClean="0"/>
              <a:t>回退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pull              // </a:t>
            </a:r>
            <a:r>
              <a:rPr lang="zh-CN" altLang="en-US" sz="2000" dirty="0" smtClean="0"/>
              <a:t>同步远程分支代码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）本地提交了，但是撤销提交，并重新同步远程服务器代码？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–hard origin/master  // </a:t>
            </a:r>
            <a:r>
              <a:rPr lang="zh-CN" altLang="en-US" sz="2000" dirty="0" smtClean="0"/>
              <a:t>未跟踪的文件或目录，不会被清除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 误删除了一个或 其他文件，但是其他修改是正常，且提交了，怎么处理？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HEAD^ --  filename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–amend </a:t>
            </a:r>
          </a:p>
          <a:p>
            <a:pPr marL="457200" indent="-457200">
              <a:buAutoNum type="arabicParenR" startAt="4"/>
            </a:pPr>
            <a:r>
              <a:rPr lang="zh-CN" altLang="en-US" sz="2000" dirty="0" smtClean="0"/>
              <a:t>如果查看其他分支的提交记录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也可以查看远程分支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log  </a:t>
            </a:r>
            <a:r>
              <a:rPr lang="en-US" altLang="zh-CN" sz="2000" dirty="0" err="1" smtClean="0"/>
              <a:t>branchname</a:t>
            </a:r>
            <a:endParaRPr lang="en-US" altLang="zh-CN" sz="2000" dirty="0" smtClean="0"/>
          </a:p>
          <a:p>
            <a:pPr marL="457200" indent="-457200">
              <a:buAutoNum type="arabicParenR" startAt="5"/>
            </a:pPr>
            <a:r>
              <a:rPr lang="zh-CN" altLang="en-US" sz="2000" dirty="0" smtClean="0"/>
              <a:t>如果查看最新提交记录的修改情况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show SHA-1 </a:t>
            </a:r>
            <a:r>
              <a:rPr lang="zh-CN" altLang="en-US" sz="2000" dirty="0" smtClean="0"/>
              <a:t>（不写</a:t>
            </a:r>
            <a:r>
              <a:rPr lang="en-US" altLang="zh-CN" sz="2000" dirty="0" smtClean="0"/>
              <a:t>SHA-1</a:t>
            </a:r>
            <a:r>
              <a:rPr lang="zh-CN" altLang="en-US" sz="2000" dirty="0" smtClean="0"/>
              <a:t>默认为最新提交修改情况）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7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）想撤销最新几次的本地提交，且不想要这几次的提交如何处理？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–hard  </a:t>
            </a:r>
            <a:r>
              <a:rPr lang="en-US" altLang="zh-CN" sz="2000" dirty="0" err="1" smtClean="0"/>
              <a:t>HEAD~n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7) </a:t>
            </a:r>
            <a:r>
              <a:rPr lang="zh-CN" altLang="en-US" sz="2000" dirty="0" smtClean="0"/>
              <a:t>想撤销某次的提交，也可以用以下命令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revert SHA-1</a:t>
            </a:r>
          </a:p>
          <a:p>
            <a:pPr marL="0" indent="0">
              <a:buNone/>
            </a:pPr>
            <a:r>
              <a:rPr lang="en-US" altLang="zh-CN" sz="2000" dirty="0" smtClean="0"/>
              <a:t>8) </a:t>
            </a:r>
            <a:r>
              <a:rPr lang="zh-CN" altLang="en-US" sz="2000" dirty="0" smtClean="0"/>
              <a:t>想把某几次提交合并为一次的提交？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reset –soft </a:t>
            </a:r>
            <a:r>
              <a:rPr lang="en-US" altLang="zh-CN" sz="2000" dirty="0" err="1" smtClean="0"/>
              <a:t>HEAD~n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–m “xx”</a:t>
            </a:r>
          </a:p>
          <a:p>
            <a:pPr marL="0" indent="0">
              <a:buNone/>
            </a:pPr>
            <a:r>
              <a:rPr lang="zh-CN" altLang="en-US" sz="2000" dirty="0" smtClean="0"/>
              <a:t>嫁接：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上图为某一个分支的提交记录，想把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这个提交删除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 </a:t>
            </a:r>
            <a:r>
              <a:rPr lang="en-US" altLang="zh-CN" sz="2000" dirty="0" err="1" smtClean="0"/>
              <a:t>cherr</a:t>
            </a:r>
            <a:r>
              <a:rPr lang="en-US" altLang="zh-CN" sz="2000" dirty="0" smtClean="0"/>
              <a:t>-pick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 C_SHA-1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cherry-pick E_SHA-1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cherry-pick  F_SHA-1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</a:t>
            </a:r>
            <a:r>
              <a:rPr lang="en-US" altLang="zh-CN" sz="2000" dirty="0" err="1" smtClean="0"/>
              <a:t>branch_name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–hard  HEAD@{1} 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HEAD@{1} </a:t>
            </a:r>
            <a:r>
              <a:rPr lang="zh-CN" altLang="en-US" sz="2000" dirty="0" smtClean="0"/>
              <a:t>相当于切换回</a:t>
            </a:r>
            <a:r>
              <a:rPr lang="en-US" altLang="zh-CN" sz="2000" dirty="0" smtClean="0"/>
              <a:t>master</a:t>
            </a:r>
          </a:p>
          <a:p>
            <a:pPr marL="0" indent="0">
              <a:buNone/>
            </a:pPr>
            <a:r>
              <a:rPr lang="zh-CN" altLang="en-US" sz="2000" dirty="0" smtClean="0"/>
              <a:t>注意，这修改会改变</a:t>
            </a:r>
            <a:r>
              <a:rPr lang="en-US" altLang="zh-CN" sz="2000" dirty="0" smtClean="0"/>
              <a:t>E,F</a:t>
            </a:r>
            <a:r>
              <a:rPr lang="zh-CN" altLang="en-US" sz="2000" dirty="0" smtClean="0"/>
              <a:t>提交者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450454" y="2858728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452" y="2858728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347864" y="2861320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716016" y="2858728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54510" y="3074752"/>
            <a:ext cx="970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6" idx="2"/>
          </p:cNvCxnSpPr>
          <p:nvPr/>
        </p:nvCxnSpPr>
        <p:spPr>
          <a:xfrm flipV="1">
            <a:off x="2447764" y="3077344"/>
            <a:ext cx="900100" cy="1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2"/>
          </p:cNvCxnSpPr>
          <p:nvPr/>
        </p:nvCxnSpPr>
        <p:spPr>
          <a:xfrm>
            <a:off x="3832560" y="3074752"/>
            <a:ext cx="883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426436" y="2831314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012160" y="2850736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 flipV="1">
            <a:off x="5220072" y="3066760"/>
            <a:ext cx="792088" cy="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9" idx="6"/>
          </p:cNvCxnSpPr>
          <p:nvPr/>
        </p:nvCxnSpPr>
        <p:spPr>
          <a:xfrm flipV="1">
            <a:off x="6516216" y="3057642"/>
            <a:ext cx="910220" cy="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000" dirty="0" smtClean="0"/>
              <a:t>2) Rebase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命令格式：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rebase –onto  &lt;</a:t>
            </a:r>
            <a:r>
              <a:rPr lang="en-US" altLang="zh-CN" sz="2000" dirty="0" err="1" smtClean="0"/>
              <a:t>newbase</a:t>
            </a:r>
            <a:r>
              <a:rPr lang="en-US" altLang="zh-CN" sz="2000" dirty="0" smtClean="0"/>
              <a:t>&gt;  &lt;since&gt;  &lt;till&gt;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如：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rebase –onto C_SHA-1 E_SHA-1^  F_SHA-1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</a:t>
            </a:r>
            <a:r>
              <a:rPr lang="en-US" altLang="zh-CN" sz="2000" dirty="0" err="1" smtClean="0"/>
              <a:t>branch_name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–hard HEAD@{1}</a:t>
            </a:r>
          </a:p>
          <a:p>
            <a:pPr marL="0" indent="0">
              <a:buNone/>
            </a:pPr>
            <a:r>
              <a:rPr lang="zh-CN" altLang="en-US" sz="2000" dirty="0" smtClean="0"/>
              <a:t>注意，该命令会分离头指针，所以后面我们要进行重置分支的头，该命令也可以应用于不同的分支，可参考我写的自动</a:t>
            </a:r>
            <a:r>
              <a:rPr lang="en-US" altLang="zh-CN" sz="2000" dirty="0" smtClean="0"/>
              <a:t>merge</a:t>
            </a:r>
            <a:r>
              <a:rPr lang="zh-CN" altLang="en-US" sz="2000" dirty="0" smtClean="0"/>
              <a:t>脚本。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其中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rebase –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–onto C_SHA-1 E_SHA-1^  </a:t>
            </a:r>
            <a:r>
              <a:rPr lang="en-US" altLang="zh-CN" sz="2000" dirty="0" smtClean="0"/>
              <a:t>F_SHA-1</a:t>
            </a:r>
          </a:p>
          <a:p>
            <a:pPr marL="0" indent="0">
              <a:buNone/>
            </a:pPr>
            <a:r>
              <a:rPr lang="zh-CN" altLang="en-US" sz="2000" dirty="0" smtClean="0"/>
              <a:t>该命令会出现一个交互界面，提示你是否进行合并，或修改提交记录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合并：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）如果</a:t>
            </a:r>
            <a:r>
              <a:rPr lang="en-US" altLang="zh-CN" sz="2000" dirty="0" smtClean="0"/>
              <a:t>user1, user2</a:t>
            </a:r>
            <a:r>
              <a:rPr lang="zh-CN" altLang="en-US" sz="2000" dirty="0" smtClean="0"/>
              <a:t>修改不同的文件或相同文件不同区域分别提交了</a:t>
            </a:r>
            <a:r>
              <a:rPr lang="en-US" altLang="zh-CN" sz="2000" dirty="0" smtClean="0"/>
              <a:t>F, G 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user1 push</a:t>
            </a:r>
            <a:r>
              <a:rPr lang="zh-CN" altLang="en-US" sz="2000" dirty="0" smtClean="0"/>
              <a:t>后</a:t>
            </a:r>
            <a:r>
              <a:rPr lang="en-US" altLang="zh-CN" sz="2000" dirty="0" smtClean="0"/>
              <a:t>user2</a:t>
            </a:r>
            <a:r>
              <a:rPr lang="zh-CN" altLang="en-US" sz="2000" dirty="0" smtClean="0"/>
              <a:t>也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这时候会报错，因为</a:t>
            </a:r>
            <a:r>
              <a:rPr lang="en-US" altLang="zh-CN" sz="2000" dirty="0" smtClean="0"/>
              <a:t>user2</a:t>
            </a:r>
            <a:r>
              <a:rPr lang="zh-CN" altLang="en-US" sz="2000" dirty="0" smtClean="0"/>
              <a:t>没有基于最新的提交，进行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user2</a:t>
            </a:r>
            <a:r>
              <a:rPr lang="zh-CN" altLang="en-US" sz="2000" dirty="0" smtClean="0"/>
              <a:t>正常做法如下：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fetch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merge  origin/master</a:t>
            </a:r>
          </a:p>
          <a:p>
            <a:pPr marL="0" indent="0">
              <a:buNone/>
            </a:pP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</a:p>
          <a:p>
            <a:pPr marL="0" indent="0">
              <a:buNone/>
            </a:pPr>
            <a:r>
              <a:rPr lang="zh-CN" altLang="en-US" sz="2000" dirty="0" smtClean="0"/>
              <a:t>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  //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pull =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fetch +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merge</a:t>
            </a:r>
          </a:p>
          <a:p>
            <a:pPr marL="0" indent="0">
              <a:buNone/>
            </a:pPr>
            <a:r>
              <a:rPr lang="en-US" altLang="zh-CN" sz="2000" dirty="0" smtClean="0"/>
              <a:t> 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</a:p>
        </p:txBody>
      </p:sp>
      <p:sp>
        <p:nvSpPr>
          <p:cNvPr id="4" name="椭圆 3"/>
          <p:cNvSpPr/>
          <p:nvPr/>
        </p:nvSpPr>
        <p:spPr>
          <a:xfrm>
            <a:off x="401965" y="3788451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44420" y="3833639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5816" y="3788451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93315" y="3771905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239151" y="3797802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85854" y="3155208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6"/>
            <a:endCxn id="8" idx="2"/>
          </p:cNvCxnSpPr>
          <p:nvPr/>
        </p:nvCxnSpPr>
        <p:spPr>
          <a:xfrm>
            <a:off x="906021" y="4004475"/>
            <a:ext cx="333130" cy="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6" idx="2"/>
          </p:cNvCxnSpPr>
          <p:nvPr/>
        </p:nvCxnSpPr>
        <p:spPr>
          <a:xfrm>
            <a:off x="2579829" y="4004475"/>
            <a:ext cx="335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2"/>
          </p:cNvCxnSpPr>
          <p:nvPr/>
        </p:nvCxnSpPr>
        <p:spPr>
          <a:xfrm flipV="1">
            <a:off x="1709222" y="3987929"/>
            <a:ext cx="384093" cy="1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6" idx="6"/>
            <a:endCxn id="35" idx="2"/>
          </p:cNvCxnSpPr>
          <p:nvPr/>
        </p:nvCxnSpPr>
        <p:spPr>
          <a:xfrm flipV="1">
            <a:off x="6948264" y="3933295"/>
            <a:ext cx="360040" cy="4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2"/>
          </p:cNvCxnSpPr>
          <p:nvPr/>
        </p:nvCxnSpPr>
        <p:spPr>
          <a:xfrm flipH="1" flipV="1">
            <a:off x="3412372" y="4033117"/>
            <a:ext cx="432048" cy="1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3" idx="2"/>
          </p:cNvCxnSpPr>
          <p:nvPr/>
        </p:nvCxnSpPr>
        <p:spPr>
          <a:xfrm flipV="1">
            <a:off x="3188284" y="3371232"/>
            <a:ext cx="697570" cy="40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644008" y="388871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244408" y="3738526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308304" y="3717271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444208" y="3759781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426343" y="3717271"/>
            <a:ext cx="5040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7" idx="6"/>
            <a:endCxn id="36" idx="2"/>
          </p:cNvCxnSpPr>
          <p:nvPr/>
        </p:nvCxnSpPr>
        <p:spPr>
          <a:xfrm>
            <a:off x="5930399" y="3933295"/>
            <a:ext cx="513809" cy="4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4" idx="2"/>
          </p:cNvCxnSpPr>
          <p:nvPr/>
        </p:nvCxnSpPr>
        <p:spPr>
          <a:xfrm>
            <a:off x="7820464" y="3939127"/>
            <a:ext cx="423944" cy="1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如果</a:t>
            </a:r>
            <a:r>
              <a:rPr lang="en-US" altLang="zh-CN" sz="2000" dirty="0"/>
              <a:t>user1, </a:t>
            </a:r>
            <a:r>
              <a:rPr lang="en-US" altLang="zh-CN" sz="2000" dirty="0" smtClean="0"/>
              <a:t>user2</a:t>
            </a:r>
            <a:r>
              <a:rPr lang="zh-CN" altLang="en-US" sz="2000" dirty="0" smtClean="0"/>
              <a:t>分别</a:t>
            </a:r>
            <a:r>
              <a:rPr lang="zh-CN" altLang="en-US" sz="2000" dirty="0"/>
              <a:t>提交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F, G</a:t>
            </a:r>
            <a:r>
              <a:rPr lang="zh-CN" altLang="en-US" sz="2000" dirty="0" smtClean="0"/>
              <a:t>。进行</a:t>
            </a:r>
            <a:r>
              <a:rPr lang="en-US" altLang="zh-CN" sz="2000" dirty="0" smtClean="0"/>
              <a:t>merge</a:t>
            </a:r>
            <a:r>
              <a:rPr lang="zh-CN" altLang="en-US" sz="2000" dirty="0" smtClean="0"/>
              <a:t>时有冲突。实际上合并过程是通过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目录下的几个文件进行记录的。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/MERGE_HEAD </a:t>
            </a:r>
            <a:r>
              <a:rPr lang="zh-CN" altLang="en-US" sz="2000" dirty="0" smtClean="0"/>
              <a:t>记录所合并的提交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/MERGE_MSG </a:t>
            </a:r>
            <a:r>
              <a:rPr lang="zh-CN" altLang="en-US" sz="2000" dirty="0" smtClean="0"/>
              <a:t>记录合并失败的信息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文件 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/MERGE_MODE</a:t>
            </a:r>
            <a:r>
              <a:rPr lang="zh-CN" altLang="en-US" sz="2000" dirty="0" smtClean="0"/>
              <a:t>标识合并状态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版本暂存区中则会记录冲突文件的多个不同版本。可以使用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-files</a:t>
            </a:r>
            <a:r>
              <a:rPr lang="zh-CN" altLang="en-US" sz="2000" dirty="0" smtClean="0"/>
              <a:t>命令查看。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可以通过手工进行编辑解决冲突。冲突解决后，</a:t>
            </a:r>
            <a:r>
              <a:rPr lang="en-US" altLang="zh-CN" sz="2000" dirty="0"/>
              <a:t>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/MERGE_HEAD 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/MERGE_MSG</a:t>
            </a:r>
            <a:r>
              <a:rPr lang="zh-CN" altLang="en-US" sz="2000" dirty="0" smtClean="0"/>
              <a:t>， </a:t>
            </a:r>
            <a:r>
              <a:rPr lang="en-US" altLang="zh-CN" sz="2000" dirty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/MERGE_MODE</a:t>
            </a:r>
            <a:r>
              <a:rPr lang="zh-CN" altLang="en-US" sz="2000" dirty="0" smtClean="0"/>
              <a:t>文件都会自动删除。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补丁：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）创建补丁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 format-patch –s HEAD~3..HEAD //</a:t>
            </a:r>
            <a:r>
              <a:rPr lang="zh-CN" altLang="en-US" sz="2000" dirty="0" smtClean="0"/>
              <a:t>将最近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个的提交转换为补丁文件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）应用补丁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cat *.patch |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am  // am 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apply email</a:t>
            </a:r>
            <a:r>
              <a:rPr lang="zh-CN" altLang="en-US" sz="2000" dirty="0" smtClean="0"/>
              <a:t>的缩写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或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am *patch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33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4.Git </a:t>
            </a:r>
            <a:r>
              <a:rPr lang="zh-CN" altLang="en-US" dirty="0"/>
              <a:t>与 </a:t>
            </a:r>
            <a:r>
              <a:rPr lang="en-US" altLang="zh-CN" dirty="0"/>
              <a:t>repo</a:t>
            </a:r>
            <a:r>
              <a:rPr lang="zh-CN" altLang="en-US" dirty="0"/>
              <a:t>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5685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$ repo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-u git://192.168.13.80/ppbox/amlogic/platform/manifest.git -b </a:t>
            </a:r>
            <a:r>
              <a:rPr lang="en-US" altLang="zh-CN" sz="1800" dirty="0" smtClean="0"/>
              <a:t>ppbox-amlogic-m8</a:t>
            </a:r>
          </a:p>
          <a:p>
            <a:pPr marL="0" indent="0">
              <a:buNone/>
            </a:pPr>
            <a:r>
              <a:rPr lang="zh-CN" altLang="en-US" sz="1800" dirty="0" smtClean="0"/>
              <a:t>命令 </a:t>
            </a:r>
            <a:r>
              <a:rPr lang="en-US" altLang="zh-CN" sz="1800" dirty="0" smtClean="0"/>
              <a:t>repo </a:t>
            </a:r>
            <a:r>
              <a:rPr lang="en-US" altLang="zh-CN" sz="1800" dirty="0" err="1" smtClean="0"/>
              <a:t>init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要完成如下操作：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）完成</a:t>
            </a:r>
            <a:r>
              <a:rPr lang="en-US" altLang="zh-CN" sz="1800" dirty="0" smtClean="0"/>
              <a:t>repo</a:t>
            </a:r>
            <a:r>
              <a:rPr lang="zh-CN" altLang="en-US" sz="1800" dirty="0" smtClean="0"/>
              <a:t>这一工具的完整下载，因为现在有的不过是</a:t>
            </a:r>
            <a:r>
              <a:rPr lang="en-US" altLang="zh-CN" sz="1800" dirty="0" smtClean="0"/>
              <a:t>repo</a:t>
            </a:r>
            <a:r>
              <a:rPr lang="zh-CN" altLang="en-US" sz="1800" dirty="0" smtClean="0"/>
              <a:t>的引导程序。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）克隆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的清单库</a:t>
            </a:r>
            <a:r>
              <a:rPr lang="en-US" altLang="zh-CN" sz="1800" dirty="0" err="1" smtClean="0"/>
              <a:t>manifests.git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（地址来自于</a:t>
            </a:r>
            <a:r>
              <a:rPr lang="en-US" altLang="zh-CN" sz="1800" dirty="0" smtClean="0"/>
              <a:t>-u </a:t>
            </a:r>
            <a:r>
              <a:rPr lang="zh-CN" altLang="en-US" sz="1800" dirty="0" smtClean="0"/>
              <a:t>参数）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）克隆的清单库位于</a:t>
            </a:r>
            <a:r>
              <a:rPr lang="en-US" altLang="zh-CN" sz="1800" dirty="0" smtClean="0"/>
              <a:t>.repo/</a:t>
            </a:r>
            <a:r>
              <a:rPr lang="en-US" altLang="zh-CN" sz="1800" dirty="0" err="1" smtClean="0"/>
              <a:t>manifests.git</a:t>
            </a:r>
            <a:r>
              <a:rPr lang="zh-CN" altLang="en-US" sz="1800" dirty="0" smtClean="0"/>
              <a:t>中，本地克隆到</a:t>
            </a:r>
            <a:r>
              <a:rPr lang="en-US" altLang="zh-CN" sz="1800" dirty="0" smtClean="0"/>
              <a:t>.repo/manifests</a:t>
            </a:r>
            <a:r>
              <a:rPr lang="zh-CN" altLang="en-US" sz="1800" dirty="0" smtClean="0"/>
              <a:t>。清单文件</a:t>
            </a:r>
            <a:r>
              <a:rPr lang="en-US" altLang="zh-CN" sz="1800" dirty="0" smtClean="0"/>
              <a:t>.repo/manifest.xml</a:t>
            </a:r>
            <a:r>
              <a:rPr lang="zh-CN" altLang="en-US" sz="1800" dirty="0" smtClean="0"/>
              <a:t>只是符号链接，它指向</a:t>
            </a:r>
            <a:r>
              <a:rPr lang="en-US" altLang="zh-CN" sz="1800" dirty="0" smtClean="0"/>
              <a:t>.repo/manifests/default.xml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）命令</a:t>
            </a:r>
            <a:r>
              <a:rPr lang="en-US" altLang="zh-CN" sz="1800" dirty="0" smtClean="0"/>
              <a:t>repo </a:t>
            </a:r>
            <a:r>
              <a:rPr lang="en-US" altLang="zh-CN" sz="1800" dirty="0" err="1" smtClean="0"/>
              <a:t>init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附带参数</a:t>
            </a:r>
            <a:r>
              <a:rPr lang="en-US" altLang="zh-CN" sz="1800" dirty="0" smtClean="0"/>
              <a:t>—mirror</a:t>
            </a:r>
            <a:r>
              <a:rPr lang="zh-CN" altLang="en-US" sz="1800" dirty="0" smtClean="0"/>
              <a:t>参数，以建立镜像库。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Repo </a:t>
            </a:r>
            <a:r>
              <a:rPr lang="en-US" altLang="zh-CN" sz="1800" dirty="0" err="1" smtClean="0"/>
              <a:t>init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的参数：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-b   </a:t>
            </a:r>
            <a:r>
              <a:rPr lang="zh-CN" altLang="en-US" sz="1800" dirty="0" smtClean="0"/>
              <a:t>参数代表</a:t>
            </a:r>
            <a:r>
              <a:rPr lang="en-US" altLang="zh-CN" sz="1800" dirty="0" smtClean="0"/>
              <a:t>manifests</a:t>
            </a:r>
            <a:r>
              <a:rPr lang="zh-CN" altLang="en-US" sz="1800" dirty="0"/>
              <a:t>工程</a:t>
            </a:r>
            <a:r>
              <a:rPr lang="zh-CN" altLang="en-US" sz="1800" dirty="0" smtClean="0"/>
              <a:t>切换到</a:t>
            </a:r>
            <a:r>
              <a:rPr lang="en-US" altLang="zh-CN" sz="1800" dirty="0" smtClean="0"/>
              <a:t>ppbox-amlogic-m8</a:t>
            </a:r>
            <a:r>
              <a:rPr lang="zh-CN" altLang="en-US" sz="1800" dirty="0" smtClean="0"/>
              <a:t>分支。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-u   </a:t>
            </a:r>
            <a:r>
              <a:rPr lang="zh-CN" altLang="en-US" sz="1800" dirty="0" smtClean="0"/>
              <a:t>设定清单库的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服务器地址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--mirror  </a:t>
            </a:r>
            <a:r>
              <a:rPr lang="zh-CN" altLang="en-US" sz="1800" dirty="0" smtClean="0"/>
              <a:t>只在第一初始化的时候使用，建立镜像库（没有工作区）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-m  </a:t>
            </a:r>
            <a:r>
              <a:rPr lang="zh-CN" altLang="en-US" sz="1800" dirty="0" smtClean="0"/>
              <a:t>当有多个清单文件时，可以指定某个清单文件为有效文件，默认为</a:t>
            </a:r>
            <a:r>
              <a:rPr lang="en-US" altLang="zh-CN" sz="1800" dirty="0" smtClean="0"/>
              <a:t>default.xml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以下为我们工程项目中的一个</a:t>
            </a:r>
            <a:r>
              <a:rPr lang="en-US" altLang="zh-CN" sz="1800" dirty="0" smtClean="0"/>
              <a:t>default.xml</a:t>
            </a:r>
          </a:p>
          <a:p>
            <a:pPr marL="0" indent="0">
              <a:buNone/>
            </a:pPr>
            <a:r>
              <a:rPr lang="zh-CN" altLang="en-US" sz="1800" dirty="0" smtClean="0"/>
              <a:t>这个文件记录了每个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项目的镜像库中的路径，和</a:t>
            </a:r>
            <a:r>
              <a:rPr lang="en-US" altLang="zh-CN" sz="1800" dirty="0" smtClean="0"/>
              <a:t>clone</a:t>
            </a:r>
            <a:r>
              <a:rPr lang="zh-CN" altLang="en-US" sz="1800" dirty="0" smtClean="0"/>
              <a:t>下来的本地存放路径。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Name</a:t>
            </a:r>
            <a:r>
              <a:rPr lang="zh-CN" altLang="en-US" sz="1800" dirty="0" smtClean="0"/>
              <a:t>属性是镜像库路径，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属性为本地存放路径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752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zh-CN" sz="2800" dirty="0" smtClean="0"/>
              <a:t>1.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的目录</a:t>
            </a:r>
            <a:r>
              <a:rPr lang="zh-CN" altLang="en-US" sz="2800" dirty="0" smtClean="0"/>
              <a:t>结构及对象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   //</a:t>
            </a:r>
            <a:r>
              <a:rPr lang="zh-CN" altLang="en-US" sz="2000" dirty="0" smtClean="0"/>
              <a:t>初始化一个本地仓库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在该目录下会创建一个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目录，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目录结构如下：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848872" cy="323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640960" cy="661796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0024"/>
            <a:ext cx="8424937" cy="655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000" dirty="0" smtClean="0"/>
              <a:t>Repo </a:t>
            </a:r>
            <a:r>
              <a:rPr lang="zh-CN" altLang="en-US" sz="2000" dirty="0" smtClean="0"/>
              <a:t>其实就是封装了一些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命令，</a:t>
            </a:r>
            <a:r>
              <a:rPr lang="en-US" altLang="zh-CN" sz="2000" dirty="0" smtClean="0"/>
              <a:t>Repo</a:t>
            </a:r>
            <a:r>
              <a:rPr lang="zh-CN" altLang="en-US" sz="2000" dirty="0" smtClean="0"/>
              <a:t>的常用命令如下：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repo </a:t>
            </a:r>
            <a:r>
              <a:rPr lang="en-US" altLang="zh-CN" sz="2000" dirty="0"/>
              <a:t>sync [project-list]</a:t>
            </a:r>
          </a:p>
          <a:p>
            <a:pPr marL="0" indent="0">
              <a:buNone/>
            </a:pPr>
            <a:r>
              <a:rPr lang="en-US" altLang="zh-CN" sz="2000" dirty="0"/>
              <a:t>      </a:t>
            </a:r>
            <a:r>
              <a:rPr lang="zh-CN" altLang="en-US" sz="2000" dirty="0" smtClean="0"/>
              <a:t>下载</a:t>
            </a:r>
            <a:r>
              <a:rPr lang="zh-CN" altLang="en-US" sz="2000" dirty="0"/>
              <a:t>最新本地工作文件，更新成功，这本地文件和</a:t>
            </a:r>
            <a:r>
              <a:rPr lang="en-US" altLang="zh-CN" sz="2000" dirty="0"/>
              <a:t>repository </a:t>
            </a:r>
            <a:r>
              <a:rPr lang="zh-CN" altLang="en-US" sz="2000" dirty="0"/>
              <a:t>中的代码是一样的。 可以指定需要更新的</a:t>
            </a:r>
            <a:r>
              <a:rPr lang="en-US" altLang="zh-CN" sz="2000" dirty="0"/>
              <a:t>project </a:t>
            </a:r>
            <a:r>
              <a:rPr lang="zh-CN" altLang="en-US" sz="2000" dirty="0"/>
              <a:t>， 如果不指定任何参数，会同步整个所有的项目。</a:t>
            </a:r>
          </a:p>
          <a:p>
            <a:pPr marL="0" indent="0">
              <a:buNone/>
            </a:pPr>
            <a:r>
              <a:rPr lang="zh-CN" altLang="en-US" sz="2000" dirty="0"/>
              <a:t>       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是第一次运行 </a:t>
            </a:r>
            <a:r>
              <a:rPr lang="en-US" altLang="zh-CN" sz="2000" dirty="0"/>
              <a:t>repo </a:t>
            </a:r>
            <a:r>
              <a:rPr lang="en-US" altLang="zh-CN" sz="2000" dirty="0" smtClean="0"/>
              <a:t> sync </a:t>
            </a:r>
            <a:r>
              <a:rPr lang="zh-CN" altLang="en-US" sz="2000" dirty="0"/>
              <a:t>， 则这个命令相当于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 </a:t>
            </a:r>
            <a:r>
              <a:rPr lang="zh-CN" altLang="en-US" sz="2000" dirty="0"/>
              <a:t>，会把 </a:t>
            </a:r>
            <a:r>
              <a:rPr lang="en-US" altLang="zh-CN" sz="2000" dirty="0"/>
              <a:t>repository </a:t>
            </a:r>
            <a:r>
              <a:rPr lang="zh-CN" altLang="en-US" sz="2000" dirty="0"/>
              <a:t>中的所有内容都拷贝到本地。 如果不是第一次运行 </a:t>
            </a:r>
            <a:r>
              <a:rPr lang="en-US" altLang="zh-CN" sz="2000" dirty="0"/>
              <a:t>repo </a:t>
            </a:r>
            <a:r>
              <a:rPr lang="en-US" altLang="zh-CN" sz="2000" dirty="0" smtClean="0"/>
              <a:t> sync </a:t>
            </a:r>
            <a:r>
              <a:rPr lang="zh-CN" altLang="en-US" sz="2000" dirty="0"/>
              <a:t>， 则</a:t>
            </a:r>
            <a:r>
              <a:rPr lang="zh-CN" altLang="en-US" sz="2000" dirty="0" smtClean="0"/>
              <a:t>相当于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  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remote update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  <a:r>
              <a:rPr lang="en-US" altLang="zh-CN" sz="2000" dirty="0" smtClean="0"/>
              <a:t>    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rebase </a:t>
            </a:r>
            <a:r>
              <a:rPr lang="en-US" altLang="zh-CN" sz="2000" dirty="0" smtClean="0"/>
              <a:t> origin/branch </a:t>
            </a:r>
            <a:r>
              <a:rPr lang="en-US" altLang="zh-CN" sz="2000" dirty="0"/>
              <a:t>. 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repo </a:t>
            </a:r>
            <a:r>
              <a:rPr lang="en-US" altLang="zh-CN" sz="2000" dirty="0"/>
              <a:t>sync </a:t>
            </a:r>
            <a:r>
              <a:rPr lang="zh-CN" altLang="en-US" sz="2000" dirty="0"/>
              <a:t>会更新 </a:t>
            </a:r>
            <a:r>
              <a:rPr lang="en-US" altLang="zh-CN" sz="2000" dirty="0"/>
              <a:t>.repo </a:t>
            </a:r>
            <a:r>
              <a:rPr lang="zh-CN" altLang="en-US" sz="2000" dirty="0"/>
              <a:t>下面的文件。 如果在</a:t>
            </a:r>
            <a:r>
              <a:rPr lang="en-US" altLang="zh-CN" sz="2000" dirty="0"/>
              <a:t>merge </a:t>
            </a:r>
            <a:r>
              <a:rPr lang="zh-CN" altLang="en-US" sz="2000" dirty="0"/>
              <a:t>的过程中出现冲突， 这需要手动运行 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  rebase --continue</a:t>
            </a:r>
          </a:p>
          <a:p>
            <a:r>
              <a:rPr lang="en-US" altLang="zh-CN" sz="2000" dirty="0" smtClean="0"/>
              <a:t>repo update [ </a:t>
            </a:r>
            <a:r>
              <a:rPr lang="en-US" altLang="zh-CN" sz="2000" dirty="0"/>
              <a:t>project-list 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传修改的</a:t>
            </a:r>
            <a:r>
              <a:rPr lang="zh-CN" altLang="en-US" sz="2000" dirty="0" smtClean="0"/>
              <a:t>代码，如果</a:t>
            </a:r>
            <a:r>
              <a:rPr lang="zh-CN" altLang="en-US" sz="2000" dirty="0"/>
              <a:t>你本地的代码有所修改，那么在运行 </a:t>
            </a:r>
            <a:r>
              <a:rPr lang="en-US" altLang="zh-CN" sz="2000" dirty="0"/>
              <a:t>repo sync </a:t>
            </a:r>
            <a:r>
              <a:rPr lang="zh-CN" altLang="en-US" sz="2000" dirty="0"/>
              <a:t>的时候，会提示你上传修改的代码，所有修改的代码分支会上传到 </a:t>
            </a:r>
            <a:r>
              <a:rPr lang="en-US" altLang="zh-CN" sz="2000" dirty="0" err="1"/>
              <a:t>Gerrit</a:t>
            </a:r>
            <a:r>
              <a:rPr lang="en-US" altLang="zh-CN" sz="2000" dirty="0"/>
              <a:t> (</a:t>
            </a:r>
            <a:r>
              <a:rPr lang="zh-CN" altLang="en-US" sz="2000" dirty="0"/>
              <a:t>基于</a:t>
            </a:r>
            <a:r>
              <a:rPr lang="en-US" altLang="zh-CN" sz="2000" dirty="0"/>
              <a:t>web </a:t>
            </a:r>
            <a:r>
              <a:rPr lang="zh-CN" altLang="en-US" sz="2000" dirty="0"/>
              <a:t>的代码</a:t>
            </a:r>
            <a:r>
              <a:rPr lang="en-US" altLang="zh-CN" sz="2000" dirty="0"/>
              <a:t>review </a:t>
            </a:r>
            <a:r>
              <a:rPr lang="zh-CN" altLang="en-US" sz="2000" dirty="0"/>
              <a:t>系统</a:t>
            </a:r>
            <a:r>
              <a:rPr lang="en-US" altLang="zh-CN" sz="2000" dirty="0"/>
              <a:t>), </a:t>
            </a:r>
            <a:r>
              <a:rPr lang="en-US" altLang="zh-CN" sz="2000" dirty="0" err="1"/>
              <a:t>Gerrit</a:t>
            </a:r>
            <a:r>
              <a:rPr lang="en-US" altLang="zh-CN" sz="2000" dirty="0"/>
              <a:t> </a:t>
            </a:r>
            <a:r>
              <a:rPr lang="zh-CN" altLang="en-US" sz="2000" dirty="0"/>
              <a:t>受到上传的代码，会转换为一个个变更，从而可以让人们来</a:t>
            </a:r>
            <a:r>
              <a:rPr lang="en-US" altLang="zh-CN" sz="2000" dirty="0"/>
              <a:t>review </a:t>
            </a:r>
            <a:r>
              <a:rPr lang="zh-CN" altLang="en-US" sz="2000" dirty="0"/>
              <a:t>修改的代码。</a:t>
            </a:r>
          </a:p>
          <a:p>
            <a:r>
              <a:rPr lang="en-US" altLang="zh-CN" sz="2000" dirty="0" smtClean="0"/>
              <a:t>repo </a:t>
            </a:r>
            <a:r>
              <a:rPr lang="en-US" altLang="zh-CN" sz="2000" dirty="0"/>
              <a:t>diff [ project-list ]</a:t>
            </a:r>
          </a:p>
          <a:p>
            <a:pPr marL="0" indent="0">
              <a:buNone/>
            </a:pPr>
            <a:r>
              <a:rPr lang="zh-CN" altLang="en-US" sz="2000" dirty="0" smtClean="0"/>
              <a:t>        显示</a:t>
            </a:r>
            <a:r>
              <a:rPr lang="zh-CN" altLang="en-US" sz="2000" dirty="0"/>
              <a:t>提交的代码和当前工作目录代码之间的差异。</a:t>
            </a:r>
          </a:p>
          <a:p>
            <a:r>
              <a:rPr lang="en-US" altLang="zh-CN" sz="2000" dirty="0" smtClean="0"/>
              <a:t>repo </a:t>
            </a:r>
            <a:r>
              <a:rPr lang="en-US" altLang="zh-CN" sz="2000" dirty="0"/>
              <a:t>download  target </a:t>
            </a:r>
            <a:r>
              <a:rPr lang="en-US" altLang="zh-CN" sz="2000" dirty="0" smtClean="0"/>
              <a:t>revision</a:t>
            </a:r>
          </a:p>
          <a:p>
            <a:pPr marL="0" indent="0">
              <a:buNone/>
            </a:pPr>
            <a:r>
              <a:rPr lang="zh-CN" altLang="en-US" sz="2000" dirty="0" smtClean="0"/>
              <a:t>       下载特定的修改版本到本地， 例如</a:t>
            </a:r>
            <a:r>
              <a:rPr lang="en-US" altLang="zh-CN" sz="2000" dirty="0" smtClean="0"/>
              <a:t>:  repo download </a:t>
            </a:r>
            <a:r>
              <a:rPr lang="en-US" altLang="zh-CN" sz="2000" dirty="0" err="1" smtClean="0"/>
              <a:t>pltform</a:t>
            </a:r>
            <a:r>
              <a:rPr lang="en-US" altLang="zh-CN" sz="2000" dirty="0" smtClean="0"/>
              <a:t>/frameworks/base 1241 </a:t>
            </a:r>
            <a:r>
              <a:rPr lang="zh-CN" altLang="en-US" sz="2000" dirty="0" smtClean="0"/>
              <a:t>下载修改版本为 </a:t>
            </a:r>
            <a:r>
              <a:rPr lang="en-US" altLang="zh-CN" sz="2000" dirty="0" smtClean="0"/>
              <a:t>1241 </a:t>
            </a:r>
            <a:r>
              <a:rPr lang="zh-CN" altLang="en-US" sz="2000" dirty="0" smtClean="0"/>
              <a:t>的代码</a:t>
            </a:r>
          </a:p>
          <a:p>
            <a:r>
              <a:rPr lang="en-US" altLang="zh-CN" sz="2000" dirty="0" smtClean="0"/>
              <a:t>repo </a:t>
            </a:r>
            <a:r>
              <a:rPr lang="en-US" altLang="zh-CN" sz="2000" dirty="0"/>
              <a:t>start </a:t>
            </a:r>
            <a:r>
              <a:rPr lang="en-US" altLang="zh-CN" sz="2000" dirty="0" err="1" smtClean="0"/>
              <a:t>newbranchname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创建新的</a:t>
            </a:r>
            <a:r>
              <a:rPr lang="en-US" altLang="zh-CN" sz="2000" dirty="0" smtClean="0"/>
              <a:t>branch</a:t>
            </a:r>
            <a:r>
              <a:rPr lang="zh-CN" altLang="en-US" sz="2000" dirty="0" smtClean="0"/>
              <a:t>分支。 </a:t>
            </a:r>
            <a:r>
              <a:rPr lang="en-US" altLang="zh-CN" sz="2000" dirty="0" smtClean="0"/>
              <a:t>"." </a:t>
            </a:r>
            <a:r>
              <a:rPr lang="zh-CN" altLang="en-US" sz="2000" dirty="0" smtClean="0"/>
              <a:t>代表当前工作的</a:t>
            </a:r>
            <a:r>
              <a:rPr lang="en-US" altLang="zh-CN" sz="2000" dirty="0" smtClean="0"/>
              <a:t>branch </a:t>
            </a:r>
            <a:r>
              <a:rPr lang="zh-CN" altLang="en-US" sz="2000" dirty="0" smtClean="0"/>
              <a:t>分支。</a:t>
            </a:r>
          </a:p>
          <a:p>
            <a:r>
              <a:rPr lang="zh-CN" altLang="en-US" sz="2000" dirty="0"/>
              <a:t> </a:t>
            </a:r>
            <a:r>
              <a:rPr lang="en-US" altLang="zh-CN" sz="2000" dirty="0" smtClean="0"/>
              <a:t>repo </a:t>
            </a:r>
            <a:r>
              <a:rPr lang="en-US" altLang="zh-CN" sz="2000" dirty="0"/>
              <a:t>prune [project list]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已经</a:t>
            </a:r>
            <a:r>
              <a:rPr lang="en-US" altLang="zh-CN" sz="2000" dirty="0"/>
              <a:t>merge </a:t>
            </a:r>
            <a:r>
              <a:rPr lang="zh-CN" altLang="en-US" sz="2000" dirty="0"/>
              <a:t>的 </a:t>
            </a:r>
            <a:r>
              <a:rPr lang="en-US" altLang="zh-CN" sz="2000" dirty="0"/>
              <a:t>project</a:t>
            </a:r>
          </a:p>
          <a:p>
            <a:r>
              <a:rPr lang="en-US" altLang="zh-CN" sz="2000" dirty="0"/>
              <a:t> </a:t>
            </a:r>
            <a:r>
              <a:rPr lang="en-US" altLang="zh-CN" sz="2000" dirty="0" smtClean="0"/>
              <a:t>repo </a:t>
            </a:r>
            <a:r>
              <a:rPr lang="en-US" altLang="zh-CN" sz="2000" dirty="0" err="1" smtClean="0"/>
              <a:t>forall</a:t>
            </a:r>
            <a:r>
              <a:rPr lang="en-US" altLang="zh-CN" sz="2000" dirty="0" smtClean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repo </a:t>
            </a:r>
            <a:r>
              <a:rPr lang="en-US" altLang="zh-CN" sz="2000" dirty="0" err="1"/>
              <a:t>forall</a:t>
            </a:r>
            <a:r>
              <a:rPr lang="en-US" altLang="zh-CN" sz="2000" dirty="0"/>
              <a:t> -p -c ${</a:t>
            </a:r>
            <a:r>
              <a:rPr lang="en-US" altLang="zh-CN" sz="2000" dirty="0" err="1"/>
              <a:t>bin_path</a:t>
            </a:r>
            <a:r>
              <a:rPr lang="en-US" altLang="zh-CN" sz="2000" dirty="0"/>
              <a:t>}/pick.sh</a:t>
            </a:r>
            <a:r>
              <a:rPr lang="zh-CN" altLang="en-US" sz="2000" dirty="0"/>
              <a:t> 迭代</a:t>
            </a:r>
            <a:r>
              <a:rPr lang="zh-CN" altLang="en-US" sz="2000" dirty="0" smtClean="0"/>
              <a:t>器，可以对</a:t>
            </a:r>
            <a:r>
              <a:rPr lang="en-US" altLang="zh-CN" sz="2000" dirty="0" smtClean="0"/>
              <a:t>repo</a:t>
            </a:r>
            <a:r>
              <a:rPr lang="zh-CN" altLang="en-US" sz="2000" dirty="0" smtClean="0"/>
              <a:t>管理的项目进行迭代</a:t>
            </a:r>
            <a:r>
              <a:rPr lang="zh-CN" altLang="en-US" sz="2000" dirty="0"/>
              <a:t> </a:t>
            </a:r>
            <a:r>
              <a:rPr lang="en-US" altLang="zh-CN" sz="2000" dirty="0" smtClean="0"/>
              <a:t>-p </a:t>
            </a:r>
            <a:r>
              <a:rPr lang="zh-CN" altLang="en-US" sz="2000" dirty="0" smtClean="0"/>
              <a:t>输出， </a:t>
            </a:r>
            <a:r>
              <a:rPr lang="en-US" altLang="zh-CN" sz="2000" dirty="0" smtClean="0"/>
              <a:t>-c </a:t>
            </a:r>
            <a:r>
              <a:rPr lang="zh-CN" altLang="en-US" sz="2000" dirty="0" smtClean="0"/>
              <a:t>命令</a:t>
            </a:r>
            <a:r>
              <a:rPr lang="zh-CN" altLang="en-US" sz="2000" dirty="0"/>
              <a:t> </a:t>
            </a:r>
            <a:endParaRPr lang="en-US" altLang="zh-CN" sz="2000" dirty="0" smtClean="0"/>
          </a:p>
          <a:p>
            <a:r>
              <a:rPr lang="en-US" altLang="zh-CN" sz="2000" dirty="0"/>
              <a:t>repo status</a:t>
            </a:r>
          </a:p>
          <a:p>
            <a:pPr marL="0" indent="0">
              <a:buNone/>
            </a:pPr>
            <a:r>
              <a:rPr lang="en-US" altLang="zh-CN" sz="2000" dirty="0"/>
              <a:t>       </a:t>
            </a:r>
            <a:r>
              <a:rPr lang="zh-CN" altLang="en-US" sz="2000" dirty="0"/>
              <a:t>显示 </a:t>
            </a:r>
            <a:r>
              <a:rPr lang="en-US" altLang="zh-CN" sz="2000" dirty="0"/>
              <a:t>project </a:t>
            </a:r>
            <a:r>
              <a:rPr lang="zh-CN" altLang="en-US" sz="2000" dirty="0"/>
              <a:t>的状态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31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32848" cy="7200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5.repo</a:t>
            </a:r>
            <a:r>
              <a:rPr lang="zh-CN" altLang="en-US" sz="3200" dirty="0" smtClean="0"/>
              <a:t>，</a:t>
            </a:r>
            <a:r>
              <a:rPr lang="en-US" altLang="zh-CN" sz="3200" dirty="0" err="1"/>
              <a:t>gerrit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jenkins</a:t>
            </a:r>
            <a:r>
              <a:rPr lang="zh-CN" altLang="en-US" sz="3200" dirty="0"/>
              <a:t>之前的</a:t>
            </a:r>
            <a:r>
              <a:rPr lang="zh-CN" altLang="en-US" sz="3200" dirty="0" smtClean="0"/>
              <a:t>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819" y="764704"/>
            <a:ext cx="8968060" cy="6093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 smtClean="0"/>
              <a:t>Repo + </a:t>
            </a:r>
            <a:r>
              <a:rPr lang="en-US" altLang="zh-CN" sz="2000" dirty="0" err="1" smtClean="0"/>
              <a:t>gerrit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manifest.xml</a:t>
            </a:r>
            <a:r>
              <a:rPr lang="zh-CN" altLang="en-US" sz="2000" dirty="0" smtClean="0"/>
              <a:t>文件中</a:t>
            </a:r>
            <a:r>
              <a:rPr lang="en-US" altLang="zh-CN" sz="2000" dirty="0" smtClean="0"/>
              <a:t>remote</a:t>
            </a:r>
            <a:r>
              <a:rPr lang="zh-CN" altLang="en-US" sz="2000" dirty="0" smtClean="0"/>
              <a:t>元素的</a:t>
            </a:r>
            <a:r>
              <a:rPr lang="en-US" altLang="zh-CN" sz="2000" dirty="0" smtClean="0"/>
              <a:t>fetch</a:t>
            </a:r>
            <a:r>
              <a:rPr lang="zh-CN" altLang="en-US" sz="2000" dirty="0" smtClean="0"/>
              <a:t>属性指向</a:t>
            </a:r>
            <a:r>
              <a:rPr lang="en-US" altLang="zh-CN" sz="2000" dirty="0" err="1" smtClean="0"/>
              <a:t>manifest.git</a:t>
            </a:r>
            <a:r>
              <a:rPr lang="zh-CN" altLang="en-US" sz="2000" dirty="0" smtClean="0"/>
              <a:t>获取地址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review</a:t>
            </a:r>
            <a:r>
              <a:rPr lang="zh-CN" altLang="en-US" sz="2000" dirty="0" smtClean="0"/>
              <a:t>属性指向了代码审核服务器的地址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提供了一个钩子脚本，将该脚本拷贝到开发者的本地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库的钩子脚本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目录中，即脚本文件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/hooks/commit-</a:t>
            </a:r>
            <a:r>
              <a:rPr lang="en-US" altLang="zh-CN" sz="2000" dirty="0" err="1" smtClean="0"/>
              <a:t>msg</a:t>
            </a:r>
            <a:r>
              <a:rPr lang="zh-CN" altLang="en-US" sz="2000" dirty="0" smtClean="0"/>
              <a:t>。这个钩子脚本在用户提交时，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自动在提交说明中创建</a:t>
            </a:r>
            <a:r>
              <a:rPr lang="en-US" altLang="zh-CN" sz="2000" dirty="0" smtClean="0"/>
              <a:t>Chang-Id</a:t>
            </a:r>
            <a:r>
              <a:rPr lang="zh-CN" altLang="en-US" sz="2000" dirty="0" smtClean="0"/>
              <a:t>键值对。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Jenkins </a:t>
            </a:r>
          </a:p>
          <a:p>
            <a:pPr marL="0" indent="0">
              <a:buNone/>
            </a:pP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jenkins</a:t>
            </a:r>
            <a:r>
              <a:rPr lang="zh-CN" altLang="en-US" sz="2000" dirty="0" smtClean="0"/>
              <a:t>编译编译的环境：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1</a:t>
            </a:r>
            <a:r>
              <a:rPr lang="zh-CN" altLang="en-US" sz="2000" dirty="0" smtClean="0"/>
              <a:t>）下载</a:t>
            </a:r>
            <a:r>
              <a:rPr lang="en-US" altLang="zh-CN" sz="2000" dirty="0" smtClean="0"/>
              <a:t>slave.jar :  </a:t>
            </a:r>
            <a:r>
              <a:rPr lang="en-US" altLang="zh-CN" sz="2000" dirty="0" err="1" smtClean="0"/>
              <a:t>wget</a:t>
            </a:r>
            <a:r>
              <a:rPr lang="en-US" altLang="zh-CN" sz="2000" dirty="0"/>
              <a:t> http://</a:t>
            </a:r>
            <a:r>
              <a:rPr lang="en-US" altLang="zh-CN" sz="2000" dirty="0" smtClean="0"/>
              <a:t>jenkins/jnlpJars/slave.jar</a:t>
            </a:r>
          </a:p>
          <a:p>
            <a:pPr marL="0" indent="0">
              <a:buNone/>
            </a:pPr>
            <a:r>
              <a:rPr lang="en-US" altLang="zh-CN" sz="2000" dirty="0" smtClean="0"/>
              <a:t> 2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java</a:t>
            </a:r>
            <a:r>
              <a:rPr lang="en-US" altLang="zh-CN" sz="2000" dirty="0"/>
              <a:t> -jar slave.jar -</a:t>
            </a:r>
            <a:r>
              <a:rPr lang="en-US" altLang="zh-CN" sz="2000" dirty="0" err="1"/>
              <a:t>jnlpUrl</a:t>
            </a:r>
            <a:r>
              <a:rPr lang="en-US" altLang="zh-CN" sz="2000" dirty="0"/>
              <a:t> http://jenkins/computer/ppbox-rom-ubuntu/slave-agent.jnlp &amp;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3247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0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jenkins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8" y="692696"/>
            <a:ext cx="8136904" cy="327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2" y="3755107"/>
            <a:ext cx="8648700" cy="140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8" y="5229200"/>
            <a:ext cx="8422644" cy="150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2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9268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8202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07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143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94052"/>
            <a:ext cx="68008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7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7214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1153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4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586551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334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1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几乎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所有的信息都保存在这个目录下，这个目录下可能还有其他文件，但是新建的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库，就是上面这些文件（不同版本的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可能会有所差别）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description</a:t>
            </a:r>
            <a:r>
              <a:rPr lang="zh-CN" altLang="en-US" dirty="0" smtClean="0"/>
              <a:t>文件仅供 </a:t>
            </a:r>
            <a:r>
              <a:rPr lang="en-US" altLang="zh-CN" dirty="0" err="1" smtClean="0"/>
              <a:t>GitWeb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程序使用，无需关心其内容，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zh-CN" altLang="en-US" dirty="0"/>
              <a:t>文件包含了项目的配置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r>
              <a:rPr lang="en-US" altLang="zh-CN" dirty="0" smtClean="0"/>
              <a:t>info</a:t>
            </a:r>
            <a:r>
              <a:rPr lang="zh-CN" altLang="en-US" dirty="0"/>
              <a:t>目录保存了一份不希望在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文件中管理的忽略模式的全局可执行文件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hooks</a:t>
            </a:r>
            <a:r>
              <a:rPr lang="zh-CN" altLang="en-US" dirty="0"/>
              <a:t>目录保存了客户端或服务器的钩子脚本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objects</a:t>
            </a:r>
            <a:r>
              <a:rPr lang="zh-CN" altLang="en-US" dirty="0"/>
              <a:t>目录存储所有数据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/>
              <a:t>refs</a:t>
            </a:r>
            <a:r>
              <a:rPr lang="zh-CN" altLang="en-US" dirty="0"/>
              <a:t>目录存储指向数据（分支）的提交对象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en-US" altLang="zh-CN" dirty="0"/>
              <a:t>HEAD</a:t>
            </a:r>
            <a:r>
              <a:rPr lang="zh-CN" altLang="en-US" dirty="0"/>
              <a:t>文件指向当前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/>
              <a:t>index</a:t>
            </a:r>
            <a:r>
              <a:rPr lang="zh-CN" altLang="en-US" dirty="0"/>
              <a:t>文件保存了暂存区域</a:t>
            </a:r>
            <a:r>
              <a:rPr lang="zh-CN" altLang="en-US" dirty="0" smtClean="0"/>
              <a:t>信息，</a:t>
            </a:r>
            <a:r>
              <a:rPr lang="zh-CN" altLang="en-US" dirty="0"/>
              <a:t>由于没有进行数据操纵，所以还没有</a:t>
            </a:r>
            <a:r>
              <a:rPr lang="en-US" altLang="zh-CN" dirty="0"/>
              <a:t>index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437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本质上是一个根据内容寻址的文件系统，意思就是，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本身存储的都是 </a:t>
            </a:r>
            <a:r>
              <a:rPr lang="en-US" altLang="zh-CN" sz="2400" dirty="0"/>
              <a:t>key-value </a:t>
            </a:r>
            <a:r>
              <a:rPr lang="zh-CN" altLang="en-US" sz="2400" dirty="0"/>
              <a:t>对。它可以根据输入的 </a:t>
            </a:r>
            <a:r>
              <a:rPr lang="en-US" altLang="zh-CN" sz="2400" dirty="0"/>
              <a:t>key </a:t>
            </a:r>
            <a:r>
              <a:rPr lang="zh-CN" altLang="en-US" sz="2400" dirty="0"/>
              <a:t>进行写入和读取内容，且 </a:t>
            </a:r>
            <a:r>
              <a:rPr lang="en-US" altLang="zh-CN" sz="2400" dirty="0"/>
              <a:t>key </a:t>
            </a:r>
            <a:r>
              <a:rPr lang="zh-CN" altLang="en-US" sz="2400" dirty="0"/>
              <a:t>是根据内容生成的。底层命令</a:t>
            </a:r>
            <a:r>
              <a:rPr lang="en-US" altLang="zh-CN" sz="2400" dirty="0"/>
              <a:t>hash-object</a:t>
            </a:r>
            <a:r>
              <a:rPr lang="zh-CN" altLang="en-US" sz="2400" dirty="0"/>
              <a:t>可以用来存取 </a:t>
            </a:r>
            <a:r>
              <a:rPr lang="en-US" altLang="zh-CN" sz="2400" dirty="0"/>
              <a:t>key-value </a:t>
            </a:r>
            <a:r>
              <a:rPr lang="zh-CN" altLang="en-US" sz="2400" dirty="0"/>
              <a:t>对，它会将数据保存在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目录并返回数据对应的键值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Blob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$ echo "test content" |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hash-object -w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stdin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D670460b4b4aece5915caf5c68d12f560a9fe3e4</a:t>
            </a:r>
          </a:p>
          <a:p>
            <a:pPr marL="0" indent="0">
              <a:buNone/>
            </a:pPr>
            <a:r>
              <a:rPr lang="en-US" altLang="zh-CN" sz="2400" dirty="0"/>
              <a:t>$ find .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/objects/ -type </a:t>
            </a:r>
            <a:r>
              <a:rPr lang="en-US" altLang="zh-CN" sz="2400" dirty="0" smtClean="0"/>
              <a:t>f</a:t>
            </a:r>
          </a:p>
          <a:p>
            <a:pPr marL="0" indent="0">
              <a:buNone/>
            </a:pPr>
            <a:r>
              <a:rPr lang="en-US" altLang="zh-CN" sz="2400" dirty="0"/>
              <a:t> .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/objects/d6/70460b4b4aece5915caf5c68d12f560a9fe3e4</a:t>
            </a:r>
          </a:p>
          <a:p>
            <a:pPr marL="0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cat-file -p d670460b4b4aece5915caf5c68d12f560a9fe3e4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Test </a:t>
            </a:r>
            <a:r>
              <a:rPr lang="en-US" altLang="zh-CN" sz="2400" dirty="0"/>
              <a:t>content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41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2. Tree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以一种类似 </a:t>
            </a:r>
            <a:r>
              <a:rPr lang="en-US" altLang="zh-CN" sz="2000" dirty="0"/>
              <a:t>UNIX </a:t>
            </a:r>
            <a:r>
              <a:rPr lang="zh-CN" altLang="en-US" sz="2000" dirty="0"/>
              <a:t>文件系统的方式存储内容，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对象对应着目录，可以存储文件名，</a:t>
            </a:r>
            <a:r>
              <a:rPr lang="en-US" altLang="zh-CN" sz="2000" dirty="0"/>
              <a:t>blob </a:t>
            </a:r>
            <a:r>
              <a:rPr lang="zh-CN" altLang="en-US" sz="2000" dirty="0"/>
              <a:t>对象对应 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</a:t>
            </a:r>
            <a:r>
              <a:rPr lang="zh-CN" altLang="en-US" sz="2000" dirty="0"/>
              <a:t>或者文件内容。一个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对象包含一条或多条记录，每一条记录指向一个 </a:t>
            </a:r>
            <a:r>
              <a:rPr lang="en-US" altLang="zh-CN" sz="2000" dirty="0"/>
              <a:t>blob </a:t>
            </a:r>
            <a:r>
              <a:rPr lang="zh-CN" altLang="en-US" sz="2000" dirty="0"/>
              <a:t>对象或者子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SHA-1 </a:t>
            </a:r>
            <a:r>
              <a:rPr lang="zh-CN" altLang="en-US" sz="2000" dirty="0" smtClean="0"/>
              <a:t>指针，</a:t>
            </a:r>
            <a:r>
              <a:rPr lang="zh-CN" altLang="en-US" sz="2000" dirty="0"/>
              <a:t>并记录了对象的权限、类型和文件名</a:t>
            </a:r>
            <a:r>
              <a:rPr lang="zh-CN" altLang="en-US" sz="2000" dirty="0" smtClean="0"/>
              <a:t>信息。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master</a:t>
            </a:r>
            <a:r>
              <a:rPr lang="en-US" altLang="zh-CN" sz="2000" dirty="0"/>
              <a:t>^{tree}</a:t>
            </a:r>
            <a:r>
              <a:rPr lang="zh-CN" altLang="en-US" sz="2000" dirty="0"/>
              <a:t>表示 </a:t>
            </a:r>
            <a:r>
              <a:rPr lang="en-US" altLang="zh-CN" sz="2000" dirty="0"/>
              <a:t>master </a:t>
            </a:r>
            <a:r>
              <a:rPr lang="zh-CN" altLang="en-US" sz="2000" dirty="0"/>
              <a:t>分支上最新提交指向的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对象。注意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是一个子 </a:t>
            </a:r>
            <a:r>
              <a:rPr lang="en-US" altLang="zh-CN" sz="2000" dirty="0"/>
              <a:t>tree 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可以通过暂存区域（</a:t>
            </a:r>
            <a:r>
              <a:rPr lang="en-US" altLang="zh-CN" sz="2000" dirty="0"/>
              <a:t>index</a:t>
            </a:r>
            <a:r>
              <a:rPr lang="zh-CN" altLang="en-US" sz="2000" dirty="0"/>
              <a:t>）来创建和写入 </a:t>
            </a:r>
            <a:r>
              <a:rPr lang="en-US" altLang="zh-CN" sz="2000" dirty="0"/>
              <a:t>tree</a:t>
            </a:r>
            <a:r>
              <a:rPr lang="zh-CN" altLang="en-US" sz="2000" dirty="0"/>
              <a:t>，必须先写文件暂存从而创建一个 </a:t>
            </a:r>
            <a:r>
              <a:rPr lang="en-US" altLang="zh-CN" sz="2000" dirty="0"/>
              <a:t>index</a:t>
            </a:r>
            <a:r>
              <a:rPr lang="zh-CN" altLang="en-US" sz="2000" dirty="0"/>
              <a:t>，然后将 </a:t>
            </a:r>
            <a:r>
              <a:rPr lang="en-US" altLang="zh-CN" sz="2000" dirty="0"/>
              <a:t>index </a:t>
            </a:r>
            <a:r>
              <a:rPr lang="zh-CN" altLang="en-US" sz="2000" dirty="0"/>
              <a:t>中的内容写入到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对象中。创建 </a:t>
            </a:r>
            <a:r>
              <a:rPr lang="en-US" altLang="zh-CN" sz="2000" dirty="0"/>
              <a:t>index </a:t>
            </a:r>
            <a:r>
              <a:rPr lang="zh-CN" altLang="en-US" sz="2000" dirty="0"/>
              <a:t>的命令是 </a:t>
            </a:r>
            <a:r>
              <a:rPr lang="en-US" altLang="zh-CN" sz="2000" dirty="0"/>
              <a:t>update-index</a:t>
            </a:r>
            <a:r>
              <a:rPr lang="zh-CN" altLang="en-US" sz="2000" dirty="0"/>
              <a:t>命令来创建 </a:t>
            </a:r>
            <a:r>
              <a:rPr lang="en-US" altLang="zh-CN" sz="2000" dirty="0"/>
              <a:t>index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从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对象中添加到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update-index --add </a:t>
            </a:r>
            <a:r>
              <a:rPr lang="en-US" altLang="zh-CN" sz="2000" dirty="0" smtClean="0"/>
              <a:t> test.txt</a:t>
            </a:r>
          </a:p>
          <a:p>
            <a:pPr marL="0" indent="0">
              <a:buNone/>
            </a:pPr>
            <a:r>
              <a:rPr lang="zh-CN" altLang="en-US" sz="2000" dirty="0"/>
              <a:t>由于</a:t>
            </a:r>
            <a:r>
              <a:rPr lang="en-US" altLang="zh-CN" sz="2000" dirty="0"/>
              <a:t>test.txt</a:t>
            </a:r>
            <a:r>
              <a:rPr lang="zh-CN" altLang="en-US" sz="2000" dirty="0"/>
              <a:t>不在暂存区域中，加上</a:t>
            </a:r>
            <a:r>
              <a:rPr lang="en-US" altLang="zh-CN" sz="2000" dirty="0"/>
              <a:t>--add</a:t>
            </a:r>
            <a:r>
              <a:rPr lang="zh-CN" altLang="en-US" sz="2000" dirty="0"/>
              <a:t>参数，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cacheinfo</a:t>
            </a:r>
            <a:r>
              <a:rPr lang="zh-CN" altLang="en-US" sz="2000" dirty="0"/>
              <a:t>参数表示直接将数据插入暂存区域中，并需要指定 </a:t>
            </a:r>
            <a:r>
              <a:rPr lang="en-US" altLang="zh-CN" sz="2000" dirty="0"/>
              <a:t>&lt;mode&gt; &lt;object&gt; &lt;path&gt;</a:t>
            </a:r>
            <a:r>
              <a:rPr lang="zh-CN" altLang="en-US" sz="2000" dirty="0"/>
              <a:t>。本例中，模式</a:t>
            </a:r>
            <a:r>
              <a:rPr lang="en-US" altLang="zh-CN" sz="2000" dirty="0"/>
              <a:t>100644</a:t>
            </a:r>
            <a:r>
              <a:rPr lang="zh-CN" altLang="en-US" sz="2000" dirty="0"/>
              <a:t>表示普通文件（</a:t>
            </a:r>
            <a:r>
              <a:rPr lang="en-US" altLang="zh-CN" sz="2000" dirty="0"/>
              <a:t>100755</a:t>
            </a:r>
            <a:r>
              <a:rPr lang="zh-CN" altLang="en-US" sz="2000" dirty="0"/>
              <a:t>表示可执行文件，</a:t>
            </a:r>
            <a:r>
              <a:rPr lang="en-US" altLang="zh-CN" sz="2000" dirty="0"/>
              <a:t>120000</a:t>
            </a:r>
            <a:r>
              <a:rPr lang="zh-CN" altLang="en-US" sz="2000" dirty="0"/>
              <a:t>表示符号链接）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用</a:t>
            </a:r>
            <a:r>
              <a:rPr lang="en-US" altLang="zh-CN" sz="2000" dirty="0"/>
              <a:t>write-tree</a:t>
            </a:r>
            <a:r>
              <a:rPr lang="zh-CN" altLang="en-US" sz="2000" dirty="0"/>
              <a:t>命令可以将暂存区域中的内容写入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对象。如果目标 </a:t>
            </a:r>
            <a:r>
              <a:rPr lang="en-US" altLang="zh-CN" sz="2000" dirty="0"/>
              <a:t>tree </a:t>
            </a:r>
            <a:r>
              <a:rPr lang="zh-CN" altLang="en-US" sz="2000" dirty="0"/>
              <a:t>不存在，</a:t>
            </a:r>
            <a:r>
              <a:rPr lang="en-US" altLang="zh-CN" sz="2000" dirty="0"/>
              <a:t>write-tree</a:t>
            </a:r>
            <a:r>
              <a:rPr lang="zh-CN" altLang="en-US" sz="2000" dirty="0"/>
              <a:t>命令会自动创建一个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write-tree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2" y="1700808"/>
            <a:ext cx="7272808" cy="99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9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直接把文件添加到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对象中，也需要先放到暂存区中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echo "new file" &gt; new.txt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update-index --add new.txt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update-index test.txt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write-tree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3. Commit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在前面的测试中建立了几个 </a:t>
            </a:r>
            <a:r>
              <a:rPr lang="en-US" altLang="zh-CN" sz="2000" dirty="0"/>
              <a:t>tree </a:t>
            </a:r>
            <a:r>
              <a:rPr lang="zh-CN" altLang="en-US" sz="2000" dirty="0"/>
              <a:t>对象，它记录了存储的文件信息。但是我们必须记住 </a:t>
            </a:r>
            <a:r>
              <a:rPr lang="en-US" altLang="zh-CN" sz="2000" dirty="0"/>
              <a:t>SHA-1 </a:t>
            </a:r>
            <a:r>
              <a:rPr lang="zh-CN" altLang="en-US" sz="2000" dirty="0"/>
              <a:t>值才能取出值。因此还必须有一个对象存储这些 </a:t>
            </a:r>
            <a:r>
              <a:rPr lang="en-US" altLang="zh-CN" sz="2000" dirty="0"/>
              <a:t>key</a:t>
            </a:r>
            <a:r>
              <a:rPr lang="zh-CN" altLang="en-US" sz="2000" dirty="0"/>
              <a:t>，并且最好能够存储操作人的相关信息。在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中，这一对象被称为 </a:t>
            </a:r>
            <a:r>
              <a:rPr lang="en-US" altLang="zh-CN" sz="2000" dirty="0"/>
              <a:t>commit </a:t>
            </a:r>
            <a:r>
              <a:rPr lang="zh-CN" altLang="en-US" sz="2000" dirty="0"/>
              <a:t>对象，我们可以用</a:t>
            </a:r>
            <a:r>
              <a:rPr lang="en-US" altLang="zh-CN" sz="2000" dirty="0"/>
              <a:t>commit-tree</a:t>
            </a:r>
            <a:r>
              <a:rPr lang="zh-CN" altLang="en-US" sz="2000" dirty="0"/>
              <a:t>命令来创建 </a:t>
            </a:r>
            <a:r>
              <a:rPr lang="en-US" altLang="zh-CN" sz="2000" dirty="0"/>
              <a:t>commit </a:t>
            </a:r>
            <a:r>
              <a:rPr lang="zh-CN" altLang="en-US" sz="2000" dirty="0"/>
              <a:t>对象。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$ echo "first commit" |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commit-tree </a:t>
            </a:r>
            <a:r>
              <a:rPr lang="en-US" altLang="zh-CN" sz="2000" dirty="0" smtClean="0"/>
              <a:t>808659</a:t>
            </a:r>
          </a:p>
          <a:p>
            <a:pPr marL="0" indent="0">
              <a:buNone/>
            </a:pPr>
            <a:r>
              <a:rPr lang="en-US" altLang="zh-CN" sz="2000" dirty="0" smtClean="0"/>
              <a:t>808659</a:t>
            </a:r>
            <a:r>
              <a:rPr lang="zh-CN" altLang="en-US" sz="2000" dirty="0" smtClean="0"/>
              <a:t>为前面添加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 --stat </a:t>
            </a:r>
            <a:r>
              <a:rPr lang="en-US" altLang="zh-CN" sz="2000" dirty="0" smtClean="0"/>
              <a:t>9ef62b</a:t>
            </a:r>
          </a:p>
          <a:p>
            <a:pPr marL="0" indent="0">
              <a:buNone/>
            </a:pPr>
            <a:r>
              <a:rPr lang="zh-CN" altLang="en-US" sz="2000" dirty="0" smtClean="0"/>
              <a:t>想查看修改记录，就必须要知道最近一次的提交</a:t>
            </a:r>
            <a:r>
              <a:rPr lang="en-US" altLang="zh-CN" sz="2000" dirty="0" smtClean="0"/>
              <a:t>SHA-1</a:t>
            </a:r>
            <a:r>
              <a:rPr lang="zh-CN" altLang="en-US" sz="2000" dirty="0" smtClean="0"/>
              <a:t>值，这个值一般不需要我们记住，因为有个文件会记录这个值，</a:t>
            </a:r>
            <a:r>
              <a:rPr lang="zh-CN" altLang="en-US" sz="2000" dirty="0"/>
              <a:t>在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中，这类指向最后一次提交的指针称为“引用”（</a:t>
            </a:r>
            <a:r>
              <a:rPr lang="en-US" altLang="zh-CN" sz="2000" dirty="0"/>
              <a:t>references </a:t>
            </a:r>
            <a:r>
              <a:rPr lang="zh-CN" altLang="en-US" sz="2000" dirty="0"/>
              <a:t>或者 </a:t>
            </a:r>
            <a:r>
              <a:rPr lang="en-US" altLang="zh-CN" sz="2000" dirty="0"/>
              <a:t>refs</a:t>
            </a:r>
            <a:r>
              <a:rPr lang="zh-CN" altLang="en-US" sz="2000" dirty="0"/>
              <a:t>），这些文件将被保存在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/refs</a:t>
            </a:r>
            <a:r>
              <a:rPr lang="zh-CN" altLang="en-US" sz="2000" dirty="0"/>
              <a:t>目录下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3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引用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find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/refs -type </a:t>
            </a:r>
            <a:r>
              <a:rPr lang="en-US" altLang="zh-CN" sz="2000" dirty="0" smtClean="0"/>
              <a:t>f</a:t>
            </a:r>
          </a:p>
          <a:p>
            <a:pPr marL="0" indent="0">
              <a:buNone/>
            </a:pPr>
            <a:r>
              <a:rPr lang="zh-CN" altLang="en-US" sz="2000" dirty="0" smtClean="0"/>
              <a:t>可以发现在该目录下并没有文件，</a:t>
            </a:r>
            <a:r>
              <a:rPr lang="zh-CN" altLang="en-US" sz="2000" dirty="0"/>
              <a:t>但</a:t>
            </a:r>
            <a:r>
              <a:rPr lang="zh-CN" altLang="en-US" sz="2000" dirty="0" smtClean="0"/>
              <a:t>目录</a:t>
            </a:r>
            <a:r>
              <a:rPr lang="zh-CN" altLang="en-US" sz="2000" dirty="0"/>
              <a:t>下有两个目录：</a:t>
            </a:r>
            <a:r>
              <a:rPr lang="en-US" altLang="zh-CN" sz="2000" dirty="0"/>
              <a:t>heads</a:t>
            </a:r>
            <a:r>
              <a:rPr lang="zh-CN" altLang="en-US" sz="2000" dirty="0"/>
              <a:t>和</a:t>
            </a:r>
            <a:r>
              <a:rPr lang="en-US" altLang="zh-CN" sz="2000" dirty="0"/>
              <a:t>tags</a:t>
            </a:r>
            <a:r>
              <a:rPr lang="zh-CN" altLang="en-US" sz="2000" dirty="0"/>
              <a:t>。我们可以新建一个</a:t>
            </a:r>
            <a:r>
              <a:rPr lang="en-US" altLang="zh-CN" sz="2000" dirty="0"/>
              <a:t>master</a:t>
            </a:r>
            <a:r>
              <a:rPr lang="zh-CN" altLang="en-US" sz="2000" dirty="0"/>
              <a:t>文件记住上一次提交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echo " 2cc79ce7a5689d91514b9f8f4ba9af00ae262s " </a:t>
            </a:r>
            <a:r>
              <a:rPr lang="en-US" altLang="zh-CN" sz="2000" dirty="0" smtClean="0"/>
              <a:t>&gt; </a:t>
            </a:r>
            <a:r>
              <a:rPr lang="en-US" altLang="zh-CN" sz="2000" dirty="0"/>
              <a:t>.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/refs/heads/master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log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就可以看到我们刚刚的提交了，我们还可以通过下面命令更新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update-ref refs/heads/master 9ef62b02affa9cf8f7520f490de7871f64b7112f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</a:t>
            </a:r>
            <a:r>
              <a:rPr lang="zh-CN" altLang="en-US" sz="2000" dirty="0"/>
              <a:t>命令中就可以使用创建的引用来替代 </a:t>
            </a:r>
            <a:r>
              <a:rPr lang="en-US" altLang="zh-CN" sz="2000" dirty="0"/>
              <a:t>SHA-1 </a:t>
            </a:r>
            <a:r>
              <a:rPr lang="zh-CN" altLang="en-US" sz="2000" dirty="0"/>
              <a:t>值。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中有相应的命令来更新这些引用文件 </a:t>
            </a:r>
            <a:r>
              <a:rPr lang="en-US" altLang="zh-CN" sz="2000" dirty="0"/>
              <a:t>update-ref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在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中，实质上一个分支就是指向一个工作版本的提交的指针，可以用</a:t>
            </a:r>
            <a:r>
              <a:rPr lang="en-US" altLang="zh-CN" sz="2000" dirty="0"/>
              <a:t>update-ref</a:t>
            </a:r>
            <a:r>
              <a:rPr lang="zh-CN" altLang="en-US" sz="2000" dirty="0"/>
              <a:t>命令创建一个指向第二次提交的引用，来创建一个</a:t>
            </a:r>
            <a:r>
              <a:rPr lang="en-US" altLang="zh-CN" sz="2000" dirty="0"/>
              <a:t>test</a:t>
            </a:r>
            <a:r>
              <a:rPr lang="zh-CN" altLang="en-US" sz="2000" dirty="0"/>
              <a:t>分支：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update-ref refs/heads/test </a:t>
            </a:r>
            <a:r>
              <a:rPr lang="en-US" altLang="zh-CN" sz="2000" dirty="0" smtClean="0"/>
              <a:t>ea5c94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 --pretty</a:t>
            </a:r>
            <a:r>
              <a:rPr lang="en-US" altLang="zh-CN" sz="2000" b="1" dirty="0"/>
              <a:t>=</a:t>
            </a:r>
            <a:r>
              <a:rPr lang="en-US" altLang="zh-CN" sz="2000" dirty="0" err="1"/>
              <a:t>oneline</a:t>
            </a:r>
            <a:r>
              <a:rPr lang="en-US" altLang="zh-CN" sz="2000" dirty="0"/>
              <a:t> test ea5c94680e84c557dd25588e89e02c9b3827a919 second commit 74103078726a6b12ff4e1cc6fb1906e512bdd4ea first </a:t>
            </a:r>
            <a:r>
              <a:rPr lang="en-US" altLang="zh-CN" sz="2000" dirty="0" smtClean="0"/>
              <a:t>commit</a:t>
            </a:r>
          </a:p>
          <a:p>
            <a:pPr marL="0" indent="0">
              <a:buNone/>
            </a:pPr>
            <a:r>
              <a:rPr lang="zh-CN" altLang="en-US" sz="2000" dirty="0"/>
              <a:t>当执行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[branch]</a:t>
            </a:r>
            <a:r>
              <a:rPr lang="zh-CN" altLang="en-US" sz="2000" dirty="0"/>
              <a:t>的时候，基本就是在执行</a:t>
            </a:r>
            <a:r>
              <a:rPr lang="en-US" altLang="zh-CN" sz="2000" dirty="0"/>
              <a:t>update-ref</a:t>
            </a:r>
            <a:r>
              <a:rPr lang="zh-CN" altLang="en-US" sz="2000" dirty="0"/>
              <a:t>指令，把最后一次提交的 </a:t>
            </a:r>
            <a:r>
              <a:rPr lang="en-US" altLang="zh-CN" sz="2000" dirty="0"/>
              <a:t>SHA-1 </a:t>
            </a:r>
            <a:r>
              <a:rPr lang="zh-CN" altLang="en-US" sz="2000" dirty="0"/>
              <a:t>值，添加到创建的引用中。</a:t>
            </a:r>
          </a:p>
        </p:txBody>
      </p:sp>
    </p:spTree>
    <p:extLst>
      <p:ext uri="{BB962C8B-B14F-4D97-AF65-F5344CB8AC3E}">
        <p14:creationId xmlns:p14="http://schemas.microsoft.com/office/powerpoint/2010/main" val="21539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HEAD</a:t>
            </a:r>
            <a:r>
              <a:rPr lang="zh-CN" altLang="en-US" sz="2000" dirty="0" smtClean="0"/>
              <a:t>标记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我们在用</a:t>
            </a:r>
            <a:r>
              <a:rPr lang="en-US" altLang="zh-CN" sz="2000" dirty="0"/>
              <a:t>update-ref</a:t>
            </a:r>
            <a:r>
              <a:rPr lang="zh-CN" altLang="en-US" sz="2000" dirty="0"/>
              <a:t>命令的时候，还是需要显式的指定最后提交的 </a:t>
            </a:r>
            <a:r>
              <a:rPr lang="en-US" altLang="zh-CN" sz="2000" dirty="0"/>
              <a:t>SHA-1 </a:t>
            </a:r>
            <a:r>
              <a:rPr lang="zh-CN" altLang="en-US" sz="2000" dirty="0"/>
              <a:t>值，但是当执行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</a:t>
            </a:r>
            <a:r>
              <a:rPr lang="zh-CN" altLang="en-US" sz="2000" dirty="0"/>
              <a:t>命令的时候，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是怎么知道这个值的呢？事实上，还有一个 </a:t>
            </a:r>
            <a:r>
              <a:rPr lang="en-US" altLang="zh-CN" sz="2000" dirty="0"/>
              <a:t>HEAD </a:t>
            </a:r>
            <a:r>
              <a:rPr lang="zh-CN" altLang="en-US" sz="2000" dirty="0"/>
              <a:t>文件来保存指向当前分支的引用标识符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cat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/HEAD ref: </a:t>
            </a:r>
            <a:r>
              <a:rPr lang="en-US" altLang="zh-CN" sz="2000" dirty="0" smtClean="0"/>
              <a:t>refs/heads/master</a:t>
            </a:r>
          </a:p>
          <a:p>
            <a:pPr marL="0" indent="0">
              <a:buNone/>
            </a:pPr>
            <a:r>
              <a:rPr lang="en-US" altLang="zh-CN" sz="2000" dirty="0"/>
              <a:t>ref: refs/heads/master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可以看到，</a:t>
            </a:r>
            <a:r>
              <a:rPr lang="en-US" altLang="zh-CN" sz="2000" dirty="0"/>
              <a:t>HEAD </a:t>
            </a:r>
            <a:r>
              <a:rPr lang="zh-CN" altLang="en-US" sz="2000" dirty="0"/>
              <a:t>文件中保存的并不是指针，而是指向另一个引用。如果执行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test</a:t>
            </a:r>
            <a:r>
              <a:rPr lang="zh-CN" altLang="en-US" sz="2000" dirty="0"/>
              <a:t>，</a:t>
            </a:r>
            <a:r>
              <a:rPr lang="en-US" altLang="zh-CN" sz="2000" dirty="0"/>
              <a:t>HEAD </a:t>
            </a:r>
            <a:r>
              <a:rPr lang="zh-CN" altLang="en-US" sz="2000" dirty="0"/>
              <a:t>文件就会被更新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test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Switched </a:t>
            </a:r>
            <a:r>
              <a:rPr lang="en-US" altLang="zh-CN" sz="2000" dirty="0"/>
              <a:t>to branch 'test'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/>
              <a:t>cat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/HEAD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ref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refs/heads/test</a:t>
            </a:r>
          </a:p>
          <a:p>
            <a:pPr marL="0" indent="0">
              <a:buNone/>
            </a:pPr>
            <a:r>
              <a:rPr lang="zh-CN" altLang="en-US" sz="2000" dirty="0"/>
              <a:t>在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中，有对应的一个低级命令</a:t>
            </a:r>
            <a:r>
              <a:rPr lang="en-US" altLang="zh-CN" sz="2000" dirty="0"/>
              <a:t>symbolic-ref</a:t>
            </a:r>
            <a:r>
              <a:rPr lang="zh-CN" altLang="en-US" sz="2000" dirty="0"/>
              <a:t>可以设置 </a:t>
            </a:r>
            <a:r>
              <a:rPr lang="en-US" altLang="zh-CN" sz="2000" dirty="0"/>
              <a:t>HEAD 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symbolic-ref HEAD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refs/heads/test </a:t>
            </a:r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symbolic-ref HEAD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refs/heads/master </a:t>
            </a:r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symbolic-ref HEAD </a:t>
            </a:r>
            <a:r>
              <a:rPr lang="en-US" altLang="zh-CN" sz="2000" dirty="0" smtClean="0"/>
              <a:t>refs/heads/master</a:t>
            </a:r>
          </a:p>
          <a:p>
            <a:pPr marL="0" indent="0">
              <a:buNone/>
            </a:pPr>
            <a:r>
              <a:rPr lang="zh-CN" altLang="en-US" sz="2000" dirty="0"/>
              <a:t>不带参数，读取 </a:t>
            </a:r>
            <a:r>
              <a:rPr lang="en-US" altLang="zh-CN" sz="2000" dirty="0"/>
              <a:t>HEAD </a:t>
            </a:r>
            <a:r>
              <a:rPr lang="zh-CN" altLang="en-US" sz="2000" dirty="0"/>
              <a:t>文件，带参数来设置 </a:t>
            </a:r>
            <a:r>
              <a:rPr lang="en-US" altLang="zh-CN" sz="2000" dirty="0"/>
              <a:t>HEAD </a:t>
            </a:r>
            <a:r>
              <a:rPr lang="zh-CN" altLang="en-US" sz="2000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2839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Tags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中的 </a:t>
            </a:r>
            <a:r>
              <a:rPr lang="en-US" altLang="zh-CN" sz="2000" dirty="0"/>
              <a:t>tag </a:t>
            </a:r>
            <a:r>
              <a:rPr lang="zh-CN" altLang="en-US" sz="2000" dirty="0"/>
              <a:t>是怎么实现的呢？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中有一个 </a:t>
            </a:r>
            <a:r>
              <a:rPr lang="en-US" altLang="zh-CN" sz="2000" dirty="0"/>
              <a:t>tag </a:t>
            </a:r>
            <a:r>
              <a:rPr lang="zh-CN" altLang="en-US" sz="2000" dirty="0"/>
              <a:t>对象，它非常像 </a:t>
            </a:r>
            <a:r>
              <a:rPr lang="en-US" altLang="zh-CN" sz="2000" dirty="0"/>
              <a:t>commit </a:t>
            </a:r>
            <a:r>
              <a:rPr lang="zh-CN" altLang="en-US" sz="2000" dirty="0"/>
              <a:t>对象，包含一个标签，一组数据，一个消息和一个指针，最主要的区别是 </a:t>
            </a:r>
            <a:r>
              <a:rPr lang="en-US" altLang="zh-CN" sz="2000" dirty="0"/>
              <a:t>tag </a:t>
            </a:r>
            <a:r>
              <a:rPr lang="zh-CN" altLang="en-US" sz="2000" dirty="0"/>
              <a:t>对象指向一个 </a:t>
            </a:r>
            <a:r>
              <a:rPr lang="en-US" altLang="zh-CN" sz="2000" dirty="0"/>
              <a:t>commit </a:t>
            </a:r>
            <a:r>
              <a:rPr lang="zh-CN" altLang="en-US" sz="2000" dirty="0"/>
              <a:t>而不是一个 </a:t>
            </a:r>
            <a:r>
              <a:rPr lang="en-US" altLang="zh-CN" sz="2000" dirty="0"/>
              <a:t>tree</a:t>
            </a:r>
            <a:r>
              <a:rPr lang="zh-CN" altLang="en-US" sz="2000" dirty="0"/>
              <a:t>。这是对一个分支的引用，但是永远不会变化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在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中，有两种类型的 </a:t>
            </a:r>
            <a:r>
              <a:rPr lang="en-US" altLang="zh-CN" sz="2000" dirty="0"/>
              <a:t>tag</a:t>
            </a:r>
            <a:r>
              <a:rPr lang="zh-CN" altLang="en-US" sz="2000" dirty="0"/>
              <a:t>，含附注的（</a:t>
            </a:r>
            <a:r>
              <a:rPr lang="en-US" altLang="zh-CN" sz="2000" dirty="0"/>
              <a:t>annotated</a:t>
            </a:r>
            <a:r>
              <a:rPr lang="zh-CN" altLang="en-US" sz="2000" dirty="0"/>
              <a:t>）和轻量级的（</a:t>
            </a:r>
            <a:r>
              <a:rPr lang="en-US" altLang="zh-CN" sz="2000" dirty="0"/>
              <a:t>lightweight</a:t>
            </a:r>
            <a:r>
              <a:rPr lang="zh-CN" altLang="en-US" sz="2000" dirty="0"/>
              <a:t>）。</a:t>
            </a:r>
            <a:r>
              <a:rPr lang="en-US" altLang="zh-CN" sz="2000" dirty="0"/>
              <a:t>lightweight </a:t>
            </a:r>
            <a:r>
              <a:rPr lang="zh-CN" altLang="en-US" sz="2000" dirty="0"/>
              <a:t>标签就像是一个不会变化的引用，事实上就是一个指向特定提交对象的引用。而 </a:t>
            </a:r>
            <a:r>
              <a:rPr lang="en-US" altLang="zh-CN" sz="2000" dirty="0"/>
              <a:t>annotated </a:t>
            </a:r>
            <a:r>
              <a:rPr lang="zh-CN" altLang="en-US" sz="2000" dirty="0"/>
              <a:t>标签实际是存储在仓库中的一个独立对象，包含较验信息，标签名字，说明等等附加信息。我们可以用</a:t>
            </a:r>
            <a:r>
              <a:rPr lang="en-US" altLang="zh-CN" sz="2000" dirty="0"/>
              <a:t>update-ref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简单</a:t>
            </a:r>
            <a:r>
              <a:rPr lang="zh-CN" altLang="en-US" sz="2000" dirty="0"/>
              <a:t>创建一个 </a:t>
            </a:r>
            <a:r>
              <a:rPr lang="en-US" altLang="zh-CN" sz="2000" dirty="0"/>
              <a:t>lightweight tag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update-ref refs/tags/v1.0 9ef62b02affa9cf8f7520f490de7871f64b7112f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/>
              <a:t>cat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/refs/tags/v1.0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9ef62b02affa9cf8f7520f490de7871f64b7112f</a:t>
            </a:r>
          </a:p>
          <a:p>
            <a:pPr marL="0" indent="0">
              <a:buNone/>
            </a:pPr>
            <a:r>
              <a:rPr lang="en-US" altLang="zh-CN" sz="2000" dirty="0"/>
              <a:t>annotated tag </a:t>
            </a:r>
            <a:r>
              <a:rPr lang="zh-CN" altLang="en-US" sz="2000" dirty="0"/>
              <a:t>要更复杂，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zh-CN" altLang="en-US" sz="2000" dirty="0"/>
              <a:t>需要创建一个 </a:t>
            </a:r>
            <a:r>
              <a:rPr lang="en-US" altLang="zh-CN" sz="2000" dirty="0"/>
              <a:t>tag </a:t>
            </a:r>
            <a:r>
              <a:rPr lang="zh-CN" altLang="en-US" sz="2000" dirty="0"/>
              <a:t>对象，然后写入一个指向它而不是直接指向 </a:t>
            </a:r>
            <a:r>
              <a:rPr lang="en-US" altLang="zh-CN" sz="2000" dirty="0"/>
              <a:t>commit </a:t>
            </a:r>
            <a:r>
              <a:rPr lang="zh-CN" altLang="en-US" sz="2000" dirty="0"/>
              <a:t>对象的引用。用如下方法创建 </a:t>
            </a:r>
            <a:r>
              <a:rPr lang="en-US" altLang="zh-CN" sz="2000" dirty="0"/>
              <a:t>annotated tag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-a v1.1 ea5c94680e84c557dd25588e89e02c9b3827a919 -m "test tag" $ cat 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/refs/tags/v1.1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805b4b0970dc79a18c1fcf9bb9f31c2dbd000aef</a:t>
            </a:r>
          </a:p>
        </p:txBody>
      </p:sp>
    </p:spTree>
    <p:extLst>
      <p:ext uri="{BB962C8B-B14F-4D97-AF65-F5344CB8AC3E}">
        <p14:creationId xmlns:p14="http://schemas.microsoft.com/office/powerpoint/2010/main" val="3452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2689</Words>
  <Application>Microsoft Office PowerPoint</Application>
  <PresentationFormat>全屏显示(4:3)</PresentationFormat>
  <Paragraphs>291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Git</vt:lpstr>
      <vt:lpstr>1. Git 的目录结构及对象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2.Git 常用的命令</vt:lpstr>
      <vt:lpstr>PowerPoint 演示文稿</vt:lpstr>
      <vt:lpstr>PowerPoint 演示文稿</vt:lpstr>
      <vt:lpstr>PowerPoint 演示文稿</vt:lpstr>
      <vt:lpstr>3.Git 经常遇到的一些问题</vt:lpstr>
      <vt:lpstr>PowerPoint 演示文稿</vt:lpstr>
      <vt:lpstr>PowerPoint 演示文稿</vt:lpstr>
      <vt:lpstr>PowerPoint 演示文稿</vt:lpstr>
      <vt:lpstr> 4.Git 与 repo的关系 </vt:lpstr>
      <vt:lpstr>PowerPoint 演示文稿</vt:lpstr>
      <vt:lpstr>PowerPoint 演示文稿</vt:lpstr>
      <vt:lpstr>5.repo，gerrit，jenkins之前的关系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罗来斌 LaibinLuo</dc:creator>
  <cp:lastModifiedBy>罗来斌 LaibinLuo</cp:lastModifiedBy>
  <cp:revision>230</cp:revision>
  <dcterms:created xsi:type="dcterms:W3CDTF">2014-05-19T06:54:42Z</dcterms:created>
  <dcterms:modified xsi:type="dcterms:W3CDTF">2014-05-23T03:32:42Z</dcterms:modified>
</cp:coreProperties>
</file>