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7116D-5A3E-43D1-8C29-3E42257DF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673DA3-B145-4219-809B-20DCA6489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50847-C456-419E-A9BC-3309BF42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DD3BD6-A318-49BB-BCA7-416298CE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B7CFA4-B649-4A58-8A32-05C589E5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E090C-A402-4BC9-BFEA-3C271263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AC3620-B939-4B8E-905E-E721C058F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0C946-25D0-494E-A201-282C9B2F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CACF0-4374-4B7E-9F5D-12E7F38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DE52CF-FC51-4F68-96A6-4A483AA3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4CFBE-B10A-4B44-AD29-06FCDB7B0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A0B8AD-41EC-4D95-B5A6-D5C7D98C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9FE58A-096F-472C-81B1-C55CC435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8C510-D255-4957-B037-A69E2889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B7BADC-F010-46E8-9C55-692C2F3F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BE5E5-6615-46DF-B6B9-2EE705FA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AA049-33D5-4715-B07E-5D5C01A1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E32FD-A91B-4374-B944-1D7A7DE5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14C64F-19D8-4073-BE75-D49A47F8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81174B-9C38-4868-8724-705D3104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74026-9E19-40CF-BBD9-46ECA668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FDA275-0851-4965-B2EF-76099D3A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AFB51-DE51-495C-B7A4-6461EB3C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C8450-6B42-476F-B893-B96EDCFD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48763F-AE18-4E98-8A42-116758E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52385-347F-49CC-AFEE-4804069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DD30E-7BDD-4926-A1D9-74B1E8A09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B57804-666D-47F4-A139-E4A96D27D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66E6CB-6D44-4D58-900A-5821933B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60F9CA-3EDA-4843-962B-13EDA804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07BA68-FA98-455A-B6F4-8958668D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A661E-37D7-470D-9F9E-3509B160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478270-C5E8-40D2-A017-7DDA1CE3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83195F-2D2A-4FB4-947B-CDD63106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B6663F-6BD4-4A69-B99F-B369226FB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1B8C00-1A2B-4D6E-AA2B-BBB69202E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7C094F-257A-49FE-9C44-CF32348A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169BFC-DD16-43FB-AB62-E115542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978307-9AA1-4C10-9192-94550AA0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01E30-A530-45A6-A2C5-8952748F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DBCB79-74A7-4077-AF5C-612D36EF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85F93A-72BE-41BC-8B39-F6125024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8D48F4-5323-41E4-BC47-F5D29E1C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FE7FB0-ABB1-4214-AEA8-5D1E755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288953-7E91-482C-A2B6-82E4BB58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10CB1-9768-423E-B118-A17EC164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6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399A3-B36B-4E1C-9FF5-F7A24DF6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9CDFE-5686-4EE6-AD8A-6FC29934C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F25892-B6E4-43DD-916B-3BB3BE2F4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413784-506C-4574-BEC0-0CB770B1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0AFD02-3003-4387-AC7B-A3177B5C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E5D8DF-9775-4DAF-9D97-39EE7929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F9971-3DDF-44AA-AFDD-1C9AAD83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CF77E8-30CA-47EF-BAD7-6BD6915F4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82DCAE-A331-4D4E-97E9-2CD2AC38F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B94C87-404E-4B55-AC21-C0818EEF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B46928-DD57-4E7F-8668-03D0CF6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04964-A0CF-4121-B060-6188074B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8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AD5C86-6385-4564-A114-CD0BEB1F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A32A7-66F1-4A78-AB95-6B97E95B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E64D1-0632-4FA5-8A68-FE55F6ECB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898E-E4F4-4EB7-90D0-2A7A1591E3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FB108E-6B19-496C-AD46-7E1FCC4CE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356497-964E-47A5-AC69-E0DB5E5B4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C68A-C0B2-4AFC-A888-164B3E396B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74153-3133-440C-B98F-9F7E8B225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6CEB5-5EA8-400A-BF64-5BFD1D1B4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69393F-F270-435A-AAA5-C71804AEF800}"/>
              </a:ext>
            </a:extLst>
          </p:cNvPr>
          <p:cNvGrpSpPr/>
          <p:nvPr/>
        </p:nvGrpSpPr>
        <p:grpSpPr>
          <a:xfrm>
            <a:off x="4250195" y="2688842"/>
            <a:ext cx="2427270" cy="3489348"/>
            <a:chOff x="3491880" y="3904055"/>
            <a:chExt cx="2172655" cy="24426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65278B-40E4-4B30-9E35-E2649C9032E6}"/>
                </a:ext>
              </a:extLst>
            </p:cNvPr>
            <p:cNvSpPr/>
            <p:nvPr/>
          </p:nvSpPr>
          <p:spPr>
            <a:xfrm>
              <a:off x="3491880" y="4140696"/>
              <a:ext cx="2172655" cy="2206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#IdTemps</a:t>
              </a:r>
            </a:p>
            <a:p>
              <a:r>
                <a:rPr lang="fr-FR" sz="1400" dirty="0">
                  <a:solidFill>
                    <a:schemeClr val="tx1"/>
                  </a:solidFill>
                </a:rPr>
                <a:t>#IdAge</a:t>
              </a:r>
            </a:p>
            <a:p>
              <a:r>
                <a:rPr lang="fr-FR" sz="1400" dirty="0">
                  <a:solidFill>
                    <a:schemeClr val="tx1"/>
                  </a:solidFill>
                </a:rPr>
                <a:t>#IdSexe</a:t>
              </a:r>
            </a:p>
            <a:p>
              <a:r>
                <a:rPr lang="fr-FR" sz="1400" dirty="0">
                  <a:solidFill>
                    <a:schemeClr val="tx1"/>
                  </a:solidFill>
                </a:rPr>
                <a:t>#IdStructure</a:t>
              </a:r>
            </a:p>
            <a:p>
              <a:endParaRPr lang="fr-FR" sz="1400" dirty="0">
                <a:solidFill>
                  <a:schemeClr val="tx1"/>
                </a:solidFill>
              </a:endParaRPr>
            </a:p>
            <a:p>
              <a:r>
                <a:rPr lang="fr-FR" sz="1400" dirty="0" err="1">
                  <a:solidFill>
                    <a:schemeClr val="tx1"/>
                  </a:solidFill>
                </a:rPr>
                <a:t>nbDemandes</a:t>
              </a:r>
              <a:r>
                <a:rPr lang="fr-FR" sz="14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fr-FR" sz="1400" dirty="0" err="1">
                  <a:solidFill>
                    <a:schemeClr val="tx1"/>
                  </a:solidFill>
                </a:rPr>
                <a:t>nbChomeurs</a:t>
              </a:r>
              <a:endParaRPr lang="fr-FR" sz="1400" dirty="0">
                <a:solidFill>
                  <a:schemeClr val="tx1"/>
                </a:solidFill>
              </a:endParaRPr>
            </a:p>
            <a:p>
              <a:r>
                <a:rPr lang="fr-FR" sz="1400" dirty="0" err="1">
                  <a:solidFill>
                    <a:schemeClr val="tx1"/>
                  </a:solidFill>
                </a:rPr>
                <a:t>DureeMoyenneChomage</a:t>
              </a:r>
              <a:r>
                <a:rPr lang="fr-FR" sz="14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4B27E9-7402-4A56-ACBA-5871299387B5}"/>
                </a:ext>
              </a:extLst>
            </p:cNvPr>
            <p:cNvSpPr/>
            <p:nvPr/>
          </p:nvSpPr>
          <p:spPr>
            <a:xfrm>
              <a:off x="3491880" y="3904055"/>
              <a:ext cx="2172655" cy="3890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demande</a:t>
              </a:r>
            </a:p>
          </p:txBody>
        </p:sp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673545FA-6EF6-4BE9-B804-2DFC61A8A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233" y="3989419"/>
              <a:ext cx="355761" cy="216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7">
            <a:extLst>
              <a:ext uri="{FF2B5EF4-FFF2-40B4-BE49-F238E27FC236}">
                <a16:creationId xmlns:a16="http://schemas.microsoft.com/office/drawing/2014/main" id="{DC54137A-BB07-4753-BFEF-92ADA283B41D}"/>
              </a:ext>
            </a:extLst>
          </p:cNvPr>
          <p:cNvGrpSpPr/>
          <p:nvPr/>
        </p:nvGrpSpPr>
        <p:grpSpPr>
          <a:xfrm>
            <a:off x="4472262" y="610988"/>
            <a:ext cx="1779216" cy="1313203"/>
            <a:chOff x="6156176" y="3926103"/>
            <a:chExt cx="2026568" cy="19387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F69DB7-5C94-4EAA-BD15-C8DDE48A354B}"/>
                </a:ext>
              </a:extLst>
            </p:cNvPr>
            <p:cNvSpPr/>
            <p:nvPr/>
          </p:nvSpPr>
          <p:spPr>
            <a:xfrm>
              <a:off x="6156176" y="4195388"/>
              <a:ext cx="2026568" cy="16694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1400" i="1" u="sng" dirty="0" err="1">
                  <a:solidFill>
                    <a:schemeClr val="tx1"/>
                  </a:solidFill>
                </a:rPr>
                <a:t>IdTemps</a:t>
              </a:r>
              <a:endParaRPr lang="fr-FR" sz="1400" i="1" u="sng" dirty="0">
                <a:solidFill>
                  <a:schemeClr val="tx1"/>
                </a:solidFill>
              </a:endParaRPr>
            </a:p>
            <a:p>
              <a:r>
                <a:rPr lang="fr-FR" sz="1400" i="1" dirty="0">
                  <a:solidFill>
                    <a:schemeClr val="tx1"/>
                  </a:solidFill>
                </a:rPr>
                <a:t>semestre</a:t>
              </a:r>
            </a:p>
            <a:p>
              <a:r>
                <a:rPr lang="fr-FR" sz="1400" i="1" dirty="0">
                  <a:solidFill>
                    <a:schemeClr val="tx1"/>
                  </a:solidFill>
                </a:rPr>
                <a:t>Année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5DA8A0-42C7-46F1-B4DC-CFA30D106779}"/>
                </a:ext>
              </a:extLst>
            </p:cNvPr>
            <p:cNvSpPr/>
            <p:nvPr/>
          </p:nvSpPr>
          <p:spPr>
            <a:xfrm>
              <a:off x="6156176" y="3926103"/>
              <a:ext cx="2026568" cy="46799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Temps</a:t>
              </a:r>
            </a:p>
          </p:txBody>
        </p:sp>
        <p:grpSp>
          <p:nvGrpSpPr>
            <p:cNvPr id="18" name="Group 10">
              <a:extLst>
                <a:ext uri="{FF2B5EF4-FFF2-40B4-BE49-F238E27FC236}">
                  <a16:creationId xmlns:a16="http://schemas.microsoft.com/office/drawing/2014/main" id="{0A4D24F6-9BD1-40D8-821D-B5DCF7543FC4}"/>
                </a:ext>
              </a:extLst>
            </p:cNvPr>
            <p:cNvGrpSpPr/>
            <p:nvPr/>
          </p:nvGrpSpPr>
          <p:grpSpPr>
            <a:xfrm>
              <a:off x="7789758" y="3926104"/>
              <a:ext cx="392986" cy="243187"/>
              <a:chOff x="1630420" y="2425657"/>
              <a:chExt cx="1143744" cy="545569"/>
            </a:xfrm>
          </p:grpSpPr>
          <p:cxnSp>
            <p:nvCxnSpPr>
              <p:cNvPr id="19" name="Straight Arrow Connector 11">
                <a:extLst>
                  <a:ext uri="{FF2B5EF4-FFF2-40B4-BE49-F238E27FC236}">
                    <a16:creationId xmlns:a16="http://schemas.microsoft.com/office/drawing/2014/main" id="{3DE172BA-DDD7-421F-A693-D5937437CE13}"/>
                  </a:ext>
                </a:extLst>
              </p:cNvPr>
              <p:cNvCxnSpPr/>
              <p:nvPr/>
            </p:nvCxnSpPr>
            <p:spPr>
              <a:xfrm>
                <a:off x="2134477" y="2752024"/>
                <a:ext cx="6396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2">
                <a:extLst>
                  <a:ext uri="{FF2B5EF4-FFF2-40B4-BE49-F238E27FC236}">
                    <a16:creationId xmlns:a16="http://schemas.microsoft.com/office/drawing/2014/main" id="{D6E82276-CADA-4BF9-9E17-D7B353200884}"/>
                  </a:ext>
                </a:extLst>
              </p:cNvPr>
              <p:cNvCxnSpPr/>
              <p:nvPr/>
            </p:nvCxnSpPr>
            <p:spPr>
              <a:xfrm flipV="1">
                <a:off x="2134477" y="2425657"/>
                <a:ext cx="0" cy="2935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3">
                <a:extLst>
                  <a:ext uri="{FF2B5EF4-FFF2-40B4-BE49-F238E27FC236}">
                    <a16:creationId xmlns:a16="http://schemas.microsoft.com/office/drawing/2014/main" id="{3DE531AA-997C-4DEE-8BD9-040578132E56}"/>
                  </a:ext>
                </a:extLst>
              </p:cNvPr>
              <p:cNvCxnSpPr/>
              <p:nvPr/>
            </p:nvCxnSpPr>
            <p:spPr>
              <a:xfrm flipH="1">
                <a:off x="1630420" y="2719198"/>
                <a:ext cx="504057" cy="2520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Straight Arrow Connector 28">
            <a:extLst>
              <a:ext uri="{FF2B5EF4-FFF2-40B4-BE49-F238E27FC236}">
                <a16:creationId xmlns:a16="http://schemas.microsoft.com/office/drawing/2014/main" id="{186BFA76-33EC-41F5-9C90-F2070E321341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H="1" flipV="1">
            <a:off x="5361870" y="1924191"/>
            <a:ext cx="101960" cy="76465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7">
            <a:extLst>
              <a:ext uri="{FF2B5EF4-FFF2-40B4-BE49-F238E27FC236}">
                <a16:creationId xmlns:a16="http://schemas.microsoft.com/office/drawing/2014/main" id="{E44AC67D-682E-4448-A270-1ED1086E6FCA}"/>
              </a:ext>
            </a:extLst>
          </p:cNvPr>
          <p:cNvGrpSpPr/>
          <p:nvPr/>
        </p:nvGrpSpPr>
        <p:grpSpPr>
          <a:xfrm>
            <a:off x="899138" y="3043549"/>
            <a:ext cx="1779219" cy="1313202"/>
            <a:chOff x="6156174" y="3926104"/>
            <a:chExt cx="2026571" cy="193870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95E6FF-FBED-4BEA-A43F-C5F6DB094DE6}"/>
                </a:ext>
              </a:extLst>
            </p:cNvPr>
            <p:cNvSpPr/>
            <p:nvPr/>
          </p:nvSpPr>
          <p:spPr>
            <a:xfrm>
              <a:off x="6156177" y="4195388"/>
              <a:ext cx="2026568" cy="16694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1400" i="1" u="sng" dirty="0" err="1">
                  <a:solidFill>
                    <a:schemeClr val="tx1"/>
                  </a:solidFill>
                </a:rPr>
                <a:t>IdAge</a:t>
              </a:r>
              <a:endParaRPr lang="fr-FR" sz="1400" i="1" u="sng" dirty="0">
                <a:solidFill>
                  <a:schemeClr val="tx1"/>
                </a:solidFill>
              </a:endParaRPr>
            </a:p>
            <a:p>
              <a:r>
                <a:rPr lang="fr-FR" sz="1400" i="1" dirty="0">
                  <a:solidFill>
                    <a:schemeClr val="tx1"/>
                  </a:solidFill>
                </a:rPr>
                <a:t>Age</a:t>
              </a:r>
            </a:p>
            <a:p>
              <a:endParaRPr 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8705A7-0E19-4289-9772-C7EEEB7D96E7}"/>
                </a:ext>
              </a:extLst>
            </p:cNvPr>
            <p:cNvSpPr/>
            <p:nvPr/>
          </p:nvSpPr>
          <p:spPr>
            <a:xfrm>
              <a:off x="6156174" y="3926104"/>
              <a:ext cx="2026567" cy="46799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Age</a:t>
              </a:r>
            </a:p>
          </p:txBody>
        </p:sp>
        <p:grpSp>
          <p:nvGrpSpPr>
            <p:cNvPr id="32" name="Group 10">
              <a:extLst>
                <a:ext uri="{FF2B5EF4-FFF2-40B4-BE49-F238E27FC236}">
                  <a16:creationId xmlns:a16="http://schemas.microsoft.com/office/drawing/2014/main" id="{8E66A68D-02E6-4C66-B5DE-34362BB0C252}"/>
                </a:ext>
              </a:extLst>
            </p:cNvPr>
            <p:cNvGrpSpPr/>
            <p:nvPr/>
          </p:nvGrpSpPr>
          <p:grpSpPr>
            <a:xfrm>
              <a:off x="7789758" y="3926104"/>
              <a:ext cx="392986" cy="243187"/>
              <a:chOff x="1630420" y="2425657"/>
              <a:chExt cx="1143744" cy="545569"/>
            </a:xfrm>
          </p:grpSpPr>
          <p:cxnSp>
            <p:nvCxnSpPr>
              <p:cNvPr id="33" name="Straight Arrow Connector 11">
                <a:extLst>
                  <a:ext uri="{FF2B5EF4-FFF2-40B4-BE49-F238E27FC236}">
                    <a16:creationId xmlns:a16="http://schemas.microsoft.com/office/drawing/2014/main" id="{C240F76A-0F9E-4E36-A0A6-02649B01169B}"/>
                  </a:ext>
                </a:extLst>
              </p:cNvPr>
              <p:cNvCxnSpPr/>
              <p:nvPr/>
            </p:nvCxnSpPr>
            <p:spPr>
              <a:xfrm>
                <a:off x="2134477" y="2752024"/>
                <a:ext cx="6396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14919376-1CB6-4549-980F-D1320F207730}"/>
                  </a:ext>
                </a:extLst>
              </p:cNvPr>
              <p:cNvCxnSpPr/>
              <p:nvPr/>
            </p:nvCxnSpPr>
            <p:spPr>
              <a:xfrm flipV="1">
                <a:off x="2134477" y="2425657"/>
                <a:ext cx="0" cy="2935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13">
                <a:extLst>
                  <a:ext uri="{FF2B5EF4-FFF2-40B4-BE49-F238E27FC236}">
                    <a16:creationId xmlns:a16="http://schemas.microsoft.com/office/drawing/2014/main" id="{1674C508-5C2E-4E3F-BA58-E5A9C0B828FF}"/>
                  </a:ext>
                </a:extLst>
              </p:cNvPr>
              <p:cNvCxnSpPr/>
              <p:nvPr/>
            </p:nvCxnSpPr>
            <p:spPr>
              <a:xfrm flipH="1">
                <a:off x="1630420" y="2719198"/>
                <a:ext cx="504057" cy="2520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Arrow Connector 28">
            <a:extLst>
              <a:ext uri="{FF2B5EF4-FFF2-40B4-BE49-F238E27FC236}">
                <a16:creationId xmlns:a16="http://schemas.microsoft.com/office/drawing/2014/main" id="{653742F6-5FB0-4259-A543-55ACF097CC88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2678357" y="3791351"/>
            <a:ext cx="1571838" cy="8111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7">
            <a:extLst>
              <a:ext uri="{FF2B5EF4-FFF2-40B4-BE49-F238E27FC236}">
                <a16:creationId xmlns:a16="http://schemas.microsoft.com/office/drawing/2014/main" id="{53D1ECB8-106F-4DEA-9371-22BFE3AF9051}"/>
              </a:ext>
            </a:extLst>
          </p:cNvPr>
          <p:cNvGrpSpPr/>
          <p:nvPr/>
        </p:nvGrpSpPr>
        <p:grpSpPr>
          <a:xfrm>
            <a:off x="7842152" y="2469925"/>
            <a:ext cx="1779219" cy="991441"/>
            <a:chOff x="6156174" y="3926104"/>
            <a:chExt cx="2026571" cy="193870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309EA1-F11D-4FA4-908C-76A6A9870E7B}"/>
                </a:ext>
              </a:extLst>
            </p:cNvPr>
            <p:cNvSpPr/>
            <p:nvPr/>
          </p:nvSpPr>
          <p:spPr>
            <a:xfrm>
              <a:off x="6156177" y="4195388"/>
              <a:ext cx="2026568" cy="16694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1400" i="1" u="sng" dirty="0" err="1">
                  <a:solidFill>
                    <a:schemeClr val="tx1"/>
                  </a:solidFill>
                </a:rPr>
                <a:t>IdSexe</a:t>
              </a:r>
              <a:endParaRPr lang="fr-FR" sz="1400" i="1" u="sng" dirty="0">
                <a:solidFill>
                  <a:schemeClr val="tx1"/>
                </a:solidFill>
              </a:endParaRPr>
            </a:p>
            <a:p>
              <a:r>
                <a:rPr lang="fr-FR" sz="1400" i="1" dirty="0">
                  <a:solidFill>
                    <a:schemeClr val="tx1"/>
                  </a:solidFill>
                </a:rPr>
                <a:t>Sexe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BE0EBF-8812-49AE-A8E1-56AA170A3119}"/>
                </a:ext>
              </a:extLst>
            </p:cNvPr>
            <p:cNvSpPr/>
            <p:nvPr/>
          </p:nvSpPr>
          <p:spPr>
            <a:xfrm>
              <a:off x="6156174" y="3926104"/>
              <a:ext cx="2026567" cy="46799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Sexe</a:t>
              </a:r>
            </a:p>
          </p:txBody>
        </p:sp>
        <p:grpSp>
          <p:nvGrpSpPr>
            <p:cNvPr id="46" name="Group 10">
              <a:extLst>
                <a:ext uri="{FF2B5EF4-FFF2-40B4-BE49-F238E27FC236}">
                  <a16:creationId xmlns:a16="http://schemas.microsoft.com/office/drawing/2014/main" id="{95E9328C-50D3-4186-8A3C-BED0766499CF}"/>
                </a:ext>
              </a:extLst>
            </p:cNvPr>
            <p:cNvGrpSpPr/>
            <p:nvPr/>
          </p:nvGrpSpPr>
          <p:grpSpPr>
            <a:xfrm>
              <a:off x="7789758" y="3926104"/>
              <a:ext cx="392986" cy="243187"/>
              <a:chOff x="1630420" y="2425657"/>
              <a:chExt cx="1143744" cy="545569"/>
            </a:xfrm>
          </p:grpSpPr>
          <p:cxnSp>
            <p:nvCxnSpPr>
              <p:cNvPr id="47" name="Straight Arrow Connector 11">
                <a:extLst>
                  <a:ext uri="{FF2B5EF4-FFF2-40B4-BE49-F238E27FC236}">
                    <a16:creationId xmlns:a16="http://schemas.microsoft.com/office/drawing/2014/main" id="{1C5B7111-1DB5-4914-8966-579288671E3A}"/>
                  </a:ext>
                </a:extLst>
              </p:cNvPr>
              <p:cNvCxnSpPr/>
              <p:nvPr/>
            </p:nvCxnSpPr>
            <p:spPr>
              <a:xfrm>
                <a:off x="2134477" y="2752024"/>
                <a:ext cx="6396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12">
                <a:extLst>
                  <a:ext uri="{FF2B5EF4-FFF2-40B4-BE49-F238E27FC236}">
                    <a16:creationId xmlns:a16="http://schemas.microsoft.com/office/drawing/2014/main" id="{7E3DB101-6BCC-4D84-B918-DD6DF587124E}"/>
                  </a:ext>
                </a:extLst>
              </p:cNvPr>
              <p:cNvCxnSpPr/>
              <p:nvPr/>
            </p:nvCxnSpPr>
            <p:spPr>
              <a:xfrm flipV="1">
                <a:off x="2134477" y="2425657"/>
                <a:ext cx="0" cy="2935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13">
                <a:extLst>
                  <a:ext uri="{FF2B5EF4-FFF2-40B4-BE49-F238E27FC236}">
                    <a16:creationId xmlns:a16="http://schemas.microsoft.com/office/drawing/2014/main" id="{749A4988-0BC6-4420-B929-98EC95ECD2A2}"/>
                  </a:ext>
                </a:extLst>
              </p:cNvPr>
              <p:cNvCxnSpPr/>
              <p:nvPr/>
            </p:nvCxnSpPr>
            <p:spPr>
              <a:xfrm flipH="1">
                <a:off x="1630420" y="2719198"/>
                <a:ext cx="504057" cy="2520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Straight Arrow Connector 28">
            <a:extLst>
              <a:ext uri="{FF2B5EF4-FFF2-40B4-BE49-F238E27FC236}">
                <a16:creationId xmlns:a16="http://schemas.microsoft.com/office/drawing/2014/main" id="{55FB3239-BF22-4C3C-B7C8-4C9787CA40BF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 flipV="1">
            <a:off x="6677465" y="3034501"/>
            <a:ext cx="1164690" cy="156803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7">
            <a:extLst>
              <a:ext uri="{FF2B5EF4-FFF2-40B4-BE49-F238E27FC236}">
                <a16:creationId xmlns:a16="http://schemas.microsoft.com/office/drawing/2014/main" id="{2DA562BC-0118-49EA-96E6-AD0D1433A0C2}"/>
              </a:ext>
            </a:extLst>
          </p:cNvPr>
          <p:cNvGrpSpPr/>
          <p:nvPr/>
        </p:nvGrpSpPr>
        <p:grpSpPr>
          <a:xfrm>
            <a:off x="7816150" y="4230074"/>
            <a:ext cx="1779219" cy="1313202"/>
            <a:chOff x="6156174" y="3926104"/>
            <a:chExt cx="2026571" cy="193870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35448A-A271-423A-8537-0C7E3881509E}"/>
                </a:ext>
              </a:extLst>
            </p:cNvPr>
            <p:cNvSpPr/>
            <p:nvPr/>
          </p:nvSpPr>
          <p:spPr>
            <a:xfrm>
              <a:off x="6156177" y="4195388"/>
              <a:ext cx="2026568" cy="16694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1400" i="1" u="sng" dirty="0" err="1">
                  <a:solidFill>
                    <a:schemeClr val="tx1"/>
                  </a:solidFill>
                </a:rPr>
                <a:t>IdStructure</a:t>
              </a:r>
              <a:endParaRPr lang="fr-FR" sz="1400" i="1" u="sng" dirty="0">
                <a:solidFill>
                  <a:schemeClr val="tx1"/>
                </a:solidFill>
              </a:endParaRPr>
            </a:p>
            <a:p>
              <a:r>
                <a:rPr lang="fr-FR" sz="1400" i="1" dirty="0">
                  <a:solidFill>
                    <a:schemeClr val="tx1"/>
                  </a:solidFill>
                </a:rPr>
                <a:t>Nom</a:t>
              </a:r>
            </a:p>
            <a:p>
              <a:r>
                <a:rPr lang="fr-FR" sz="1400" i="1" dirty="0">
                  <a:solidFill>
                    <a:schemeClr val="tx1"/>
                  </a:solidFill>
                </a:rPr>
                <a:t>Commune</a:t>
              </a:r>
            </a:p>
            <a:p>
              <a:r>
                <a:rPr lang="fr-FR" sz="1400" i="1" dirty="0">
                  <a:solidFill>
                    <a:schemeClr val="tx1"/>
                  </a:solidFill>
                </a:rPr>
                <a:t> wilaya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BF3328E-D00B-47A3-82DA-7CED4A1FCC84}"/>
                </a:ext>
              </a:extLst>
            </p:cNvPr>
            <p:cNvSpPr/>
            <p:nvPr/>
          </p:nvSpPr>
          <p:spPr>
            <a:xfrm>
              <a:off x="6156174" y="3926104"/>
              <a:ext cx="2026567" cy="46799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Structure</a:t>
              </a:r>
            </a:p>
          </p:txBody>
        </p:sp>
        <p:grpSp>
          <p:nvGrpSpPr>
            <p:cNvPr id="63" name="Group 10">
              <a:extLst>
                <a:ext uri="{FF2B5EF4-FFF2-40B4-BE49-F238E27FC236}">
                  <a16:creationId xmlns:a16="http://schemas.microsoft.com/office/drawing/2014/main" id="{0A36299C-8BBE-4CE0-A453-5ED6AE270E6A}"/>
                </a:ext>
              </a:extLst>
            </p:cNvPr>
            <p:cNvGrpSpPr/>
            <p:nvPr/>
          </p:nvGrpSpPr>
          <p:grpSpPr>
            <a:xfrm>
              <a:off x="7789758" y="3926104"/>
              <a:ext cx="392986" cy="243187"/>
              <a:chOff x="1630420" y="2425657"/>
              <a:chExt cx="1143744" cy="545569"/>
            </a:xfrm>
          </p:grpSpPr>
          <p:cxnSp>
            <p:nvCxnSpPr>
              <p:cNvPr id="64" name="Straight Arrow Connector 11">
                <a:extLst>
                  <a:ext uri="{FF2B5EF4-FFF2-40B4-BE49-F238E27FC236}">
                    <a16:creationId xmlns:a16="http://schemas.microsoft.com/office/drawing/2014/main" id="{86842C15-E1E1-42FB-81D9-8C0D2244665C}"/>
                  </a:ext>
                </a:extLst>
              </p:cNvPr>
              <p:cNvCxnSpPr/>
              <p:nvPr/>
            </p:nvCxnSpPr>
            <p:spPr>
              <a:xfrm>
                <a:off x="2134477" y="2752024"/>
                <a:ext cx="6396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12">
                <a:extLst>
                  <a:ext uri="{FF2B5EF4-FFF2-40B4-BE49-F238E27FC236}">
                    <a16:creationId xmlns:a16="http://schemas.microsoft.com/office/drawing/2014/main" id="{710762C6-7A05-4AFB-88EC-548051CEB482}"/>
                  </a:ext>
                </a:extLst>
              </p:cNvPr>
              <p:cNvCxnSpPr/>
              <p:nvPr/>
            </p:nvCxnSpPr>
            <p:spPr>
              <a:xfrm flipV="1">
                <a:off x="2134477" y="2425657"/>
                <a:ext cx="0" cy="2935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13">
                <a:extLst>
                  <a:ext uri="{FF2B5EF4-FFF2-40B4-BE49-F238E27FC236}">
                    <a16:creationId xmlns:a16="http://schemas.microsoft.com/office/drawing/2014/main" id="{5FCE0A49-D2F3-4F13-8C9A-27E4F29B0F28}"/>
                  </a:ext>
                </a:extLst>
              </p:cNvPr>
              <p:cNvCxnSpPr/>
              <p:nvPr/>
            </p:nvCxnSpPr>
            <p:spPr>
              <a:xfrm flipH="1">
                <a:off x="1630420" y="2719198"/>
                <a:ext cx="504057" cy="2520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Straight Arrow Connector 28">
            <a:extLst>
              <a:ext uri="{FF2B5EF4-FFF2-40B4-BE49-F238E27FC236}">
                <a16:creationId xmlns:a16="http://schemas.microsoft.com/office/drawing/2014/main" id="{2EFCBEA6-9125-415A-BC7F-55BED75D06AA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6677465" y="4602538"/>
            <a:ext cx="1138688" cy="37533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5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01B40-E82C-4E6D-846F-BD6326B7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05" y="46144"/>
            <a:ext cx="10515600" cy="1325563"/>
          </a:xfrm>
        </p:spPr>
        <p:txBody>
          <a:bodyPr/>
          <a:lstStyle/>
          <a:p>
            <a:r>
              <a:rPr lang="fr-FR" b="1" dirty="0" err="1"/>
              <a:t>Staging</a:t>
            </a:r>
            <a:r>
              <a:rPr lang="fr-FR" b="1" dirty="0"/>
              <a:t> Area</a:t>
            </a:r>
            <a:endParaRPr lang="en-US" b="1" dirty="0"/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EEA882C3-A6B2-4CB5-AB8D-4F46FB005DCD}"/>
              </a:ext>
            </a:extLst>
          </p:cNvPr>
          <p:cNvGrpSpPr/>
          <p:nvPr/>
        </p:nvGrpSpPr>
        <p:grpSpPr>
          <a:xfrm>
            <a:off x="1401162" y="1548359"/>
            <a:ext cx="1863383" cy="2236140"/>
            <a:chOff x="5956701" y="3926103"/>
            <a:chExt cx="2226043" cy="33012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11B2E6-8BFB-47A0-916D-C27E8B6DA638}"/>
                </a:ext>
              </a:extLst>
            </p:cNvPr>
            <p:cNvSpPr/>
            <p:nvPr/>
          </p:nvSpPr>
          <p:spPr>
            <a:xfrm>
              <a:off x="5956701" y="4195388"/>
              <a:ext cx="2226043" cy="30319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1400" dirty="0" err="1">
                  <a:solidFill>
                    <a:schemeClr val="tx1"/>
                  </a:solidFill>
                </a:rPr>
                <a:t>idDemandeur</a:t>
              </a:r>
              <a:r>
                <a:rPr lang="fr-FR" sz="14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fr-FR" sz="1400" dirty="0">
                  <a:solidFill>
                    <a:schemeClr val="tx1"/>
                  </a:solidFill>
                </a:rPr>
                <a:t>sexe, </a:t>
              </a:r>
            </a:p>
            <a:p>
              <a:r>
                <a:rPr lang="fr-FR" sz="1400" dirty="0" err="1">
                  <a:solidFill>
                    <a:schemeClr val="tx1"/>
                  </a:solidFill>
                </a:rPr>
                <a:t>dateNaissance</a:t>
              </a:r>
              <a:r>
                <a:rPr lang="fr-FR" sz="1400">
                  <a:solidFill>
                    <a:schemeClr val="tx1"/>
                  </a:solidFill>
                </a:rPr>
                <a:t>, 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447991-58AB-4F96-8DE3-52D4D5E2A9F2}"/>
                </a:ext>
              </a:extLst>
            </p:cNvPr>
            <p:cNvSpPr/>
            <p:nvPr/>
          </p:nvSpPr>
          <p:spPr>
            <a:xfrm>
              <a:off x="5956701" y="3926103"/>
              <a:ext cx="2226043" cy="467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400" b="1" dirty="0" err="1">
                  <a:solidFill>
                    <a:schemeClr val="tx1"/>
                  </a:solidFill>
                </a:rPr>
                <a:t>SA_Demandeur</a:t>
              </a:r>
              <a:r>
                <a:rPr lang="fr-FR" sz="1400" b="1" dirty="0">
                  <a:solidFill>
                    <a:schemeClr val="tx1"/>
                  </a:solidFill>
                </a:rPr>
                <a:t>  </a:t>
              </a:r>
            </a:p>
          </p:txBody>
        </p:sp>
      </p:grpSp>
      <p:grpSp>
        <p:nvGrpSpPr>
          <p:cNvPr id="27" name="Group 7">
            <a:extLst>
              <a:ext uri="{FF2B5EF4-FFF2-40B4-BE49-F238E27FC236}">
                <a16:creationId xmlns:a16="http://schemas.microsoft.com/office/drawing/2014/main" id="{0A78231C-CF6C-4C27-8CC9-034853BD8C15}"/>
              </a:ext>
            </a:extLst>
          </p:cNvPr>
          <p:cNvGrpSpPr/>
          <p:nvPr/>
        </p:nvGrpSpPr>
        <p:grpSpPr>
          <a:xfrm>
            <a:off x="7166062" y="1231360"/>
            <a:ext cx="1863383" cy="1852246"/>
            <a:chOff x="5956701" y="3926103"/>
            <a:chExt cx="2226043" cy="27345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6779C0-D992-4F45-89F0-38DB89BD56ED}"/>
                </a:ext>
              </a:extLst>
            </p:cNvPr>
            <p:cNvSpPr/>
            <p:nvPr/>
          </p:nvSpPr>
          <p:spPr>
            <a:xfrm>
              <a:off x="5956701" y="4195388"/>
              <a:ext cx="2226043" cy="2465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1400" dirty="0" err="1">
                  <a:solidFill>
                    <a:schemeClr val="tx1"/>
                  </a:solidFill>
                </a:rPr>
                <a:t>idStructure</a:t>
              </a:r>
              <a:endParaRPr lang="fr-FR" sz="1400" dirty="0">
                <a:solidFill>
                  <a:schemeClr val="tx1"/>
                </a:solidFill>
              </a:endParaRPr>
            </a:p>
            <a:p>
              <a:r>
                <a:rPr lang="fr-FR" sz="1400" dirty="0">
                  <a:solidFill>
                    <a:schemeClr val="tx1"/>
                  </a:solidFill>
                </a:rPr>
                <a:t> nom</a:t>
              </a:r>
            </a:p>
            <a:p>
              <a:r>
                <a:rPr lang="fr-FR" sz="1400" dirty="0">
                  <a:solidFill>
                    <a:schemeClr val="tx1"/>
                  </a:solidFill>
                </a:rPr>
                <a:t> Commune</a:t>
              </a:r>
            </a:p>
            <a:p>
              <a:r>
                <a:rPr lang="fr-FR" sz="1400" dirty="0">
                  <a:solidFill>
                    <a:schemeClr val="tx1"/>
                  </a:solidFill>
                </a:rPr>
                <a:t>wilaya</a:t>
              </a:r>
            </a:p>
            <a:p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B98EB8-0741-46B3-8D20-2B9C15B34EF7}"/>
                </a:ext>
              </a:extLst>
            </p:cNvPr>
            <p:cNvSpPr/>
            <p:nvPr/>
          </p:nvSpPr>
          <p:spPr>
            <a:xfrm>
              <a:off x="5956701" y="3926103"/>
              <a:ext cx="2226043" cy="467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400" b="1" dirty="0" err="1">
                  <a:solidFill>
                    <a:schemeClr val="tx1"/>
                  </a:solidFill>
                </a:rPr>
                <a:t>SA_Structure</a:t>
              </a:r>
              <a:r>
                <a:rPr lang="fr-FR" sz="1400" b="1" dirty="0">
                  <a:solidFill>
                    <a:schemeClr val="tx1"/>
                  </a:solidFill>
                </a:rPr>
                <a:t>  </a:t>
              </a: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80470F80-D57B-4B95-A9CF-C8C8AE954A6C}"/>
              </a:ext>
            </a:extLst>
          </p:cNvPr>
          <p:cNvGrpSpPr/>
          <p:nvPr/>
        </p:nvGrpSpPr>
        <p:grpSpPr>
          <a:xfrm>
            <a:off x="2618507" y="4843244"/>
            <a:ext cx="1863384" cy="1330111"/>
            <a:chOff x="5956700" y="3926103"/>
            <a:chExt cx="2226044" cy="196366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FE179F-EEF2-402B-B66B-A8C46F914277}"/>
                </a:ext>
              </a:extLst>
            </p:cNvPr>
            <p:cNvSpPr/>
            <p:nvPr/>
          </p:nvSpPr>
          <p:spPr>
            <a:xfrm>
              <a:off x="5956700" y="4195388"/>
              <a:ext cx="2226043" cy="16943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1400" dirty="0" err="1">
                  <a:solidFill>
                    <a:schemeClr val="tx1"/>
                  </a:solidFill>
                </a:rPr>
                <a:t>idDemandeur</a:t>
              </a:r>
              <a:r>
                <a:rPr lang="fr-FR" sz="14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fr-FR" sz="1400" dirty="0" err="1">
                  <a:solidFill>
                    <a:schemeClr val="tx1"/>
                  </a:solidFill>
                </a:rPr>
                <a:t>idStructure</a:t>
              </a:r>
              <a:endParaRPr lang="fr-FR" sz="1400" dirty="0">
                <a:solidFill>
                  <a:schemeClr val="tx1"/>
                </a:solidFill>
              </a:endParaRPr>
            </a:p>
            <a:p>
              <a:r>
                <a:rPr lang="fr-FR" sz="1400" dirty="0" err="1">
                  <a:solidFill>
                    <a:schemeClr val="tx1"/>
                  </a:solidFill>
                </a:rPr>
                <a:t>dateEnregistrement</a:t>
              </a:r>
              <a:endParaRPr lang="fr-FR" sz="1400" dirty="0">
                <a:solidFill>
                  <a:schemeClr val="tx1"/>
                </a:solidFill>
              </a:endParaRPr>
            </a:p>
            <a:p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CABF2B-76B0-4DD7-8135-C5DDA0979CA2}"/>
                </a:ext>
              </a:extLst>
            </p:cNvPr>
            <p:cNvSpPr/>
            <p:nvPr/>
          </p:nvSpPr>
          <p:spPr>
            <a:xfrm>
              <a:off x="5956701" y="3926103"/>
              <a:ext cx="2226043" cy="467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400" b="1" dirty="0" err="1">
                  <a:solidFill>
                    <a:schemeClr val="tx1"/>
                  </a:solidFill>
                </a:rPr>
                <a:t>SA_Demande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Arrow Connector 28">
            <a:extLst>
              <a:ext uri="{FF2B5EF4-FFF2-40B4-BE49-F238E27FC236}">
                <a16:creationId xmlns:a16="http://schemas.microsoft.com/office/drawing/2014/main" id="{0AF0809B-67A8-4DB6-B9C4-71111ADE754F}"/>
              </a:ext>
            </a:extLst>
          </p:cNvPr>
          <p:cNvCxnSpPr>
            <a:cxnSpLocks/>
            <a:stCxn id="32" idx="0"/>
            <a:endCxn id="5" idx="3"/>
          </p:cNvCxnSpPr>
          <p:nvPr/>
        </p:nvCxnSpPr>
        <p:spPr>
          <a:xfrm flipH="1" flipV="1">
            <a:off x="3264545" y="2757631"/>
            <a:ext cx="285655" cy="208561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8">
            <a:extLst>
              <a:ext uri="{FF2B5EF4-FFF2-40B4-BE49-F238E27FC236}">
                <a16:creationId xmlns:a16="http://schemas.microsoft.com/office/drawing/2014/main" id="{B24C6D14-4A08-4F2E-899D-0BCDB880A9D1}"/>
              </a:ext>
            </a:extLst>
          </p:cNvPr>
          <p:cNvCxnSpPr>
            <a:cxnSpLocks/>
            <a:stCxn id="32" idx="0"/>
            <a:endCxn id="28" idx="1"/>
          </p:cNvCxnSpPr>
          <p:nvPr/>
        </p:nvCxnSpPr>
        <p:spPr>
          <a:xfrm flipV="1">
            <a:off x="3550200" y="2248685"/>
            <a:ext cx="3615862" cy="259455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7">
            <a:extLst>
              <a:ext uri="{FF2B5EF4-FFF2-40B4-BE49-F238E27FC236}">
                <a16:creationId xmlns:a16="http://schemas.microsoft.com/office/drawing/2014/main" id="{4228A8A6-89C0-4BD8-A2D7-840D51532919}"/>
              </a:ext>
            </a:extLst>
          </p:cNvPr>
          <p:cNvGrpSpPr/>
          <p:nvPr/>
        </p:nvGrpSpPr>
        <p:grpSpPr>
          <a:xfrm>
            <a:off x="7258185" y="4559563"/>
            <a:ext cx="1863384" cy="1558022"/>
            <a:chOff x="5956700" y="3926103"/>
            <a:chExt cx="2226044" cy="230013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F6879D-43AA-44B0-A4B2-F42C7CDDF5DD}"/>
                </a:ext>
              </a:extLst>
            </p:cNvPr>
            <p:cNvSpPr/>
            <p:nvPr/>
          </p:nvSpPr>
          <p:spPr>
            <a:xfrm>
              <a:off x="5956700" y="4195388"/>
              <a:ext cx="2226043" cy="20308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#idDemandeur</a:t>
              </a:r>
            </a:p>
            <a:p>
              <a:r>
                <a:rPr lang="fr-FR" sz="1400" dirty="0">
                  <a:solidFill>
                    <a:schemeClr val="tx1"/>
                  </a:solidFill>
                </a:rPr>
                <a:t>#idStructure, </a:t>
              </a:r>
              <a:r>
                <a:rPr lang="fr-FR" sz="1400" dirty="0" err="1">
                  <a:solidFill>
                    <a:schemeClr val="tx1"/>
                  </a:solidFill>
                </a:rPr>
                <a:t>dateDebut</a:t>
              </a:r>
              <a:r>
                <a:rPr lang="fr-FR" sz="14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fr-FR" sz="1400" dirty="0" err="1">
                  <a:solidFill>
                    <a:schemeClr val="tx1"/>
                  </a:solidFill>
                </a:rPr>
                <a:t>DateFin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F825BA-BE97-4849-AD11-79BDC8060520}"/>
                </a:ext>
              </a:extLst>
            </p:cNvPr>
            <p:cNvSpPr/>
            <p:nvPr/>
          </p:nvSpPr>
          <p:spPr>
            <a:xfrm>
              <a:off x="5956701" y="3926103"/>
              <a:ext cx="2226043" cy="467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400" b="1" dirty="0" err="1">
                  <a:solidFill>
                    <a:schemeClr val="tx1"/>
                  </a:solidFill>
                </a:rPr>
                <a:t>SA_Contrat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Straight Arrow Connector 28">
            <a:extLst>
              <a:ext uri="{FF2B5EF4-FFF2-40B4-BE49-F238E27FC236}">
                <a16:creationId xmlns:a16="http://schemas.microsoft.com/office/drawing/2014/main" id="{363B8353-D14C-4C33-894D-ABCCF4B70937}"/>
              </a:ext>
            </a:extLst>
          </p:cNvPr>
          <p:cNvCxnSpPr>
            <a:cxnSpLocks/>
            <a:stCxn id="41" idx="0"/>
            <a:endCxn id="28" idx="1"/>
          </p:cNvCxnSpPr>
          <p:nvPr/>
        </p:nvCxnSpPr>
        <p:spPr>
          <a:xfrm flipH="1" flipV="1">
            <a:off x="7166062" y="2248685"/>
            <a:ext cx="1023816" cy="231087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8">
            <a:extLst>
              <a:ext uri="{FF2B5EF4-FFF2-40B4-BE49-F238E27FC236}">
                <a16:creationId xmlns:a16="http://schemas.microsoft.com/office/drawing/2014/main" id="{89499797-70E8-40F9-A4E3-43851DDCC7B1}"/>
              </a:ext>
            </a:extLst>
          </p:cNvPr>
          <p:cNvCxnSpPr>
            <a:cxnSpLocks/>
            <a:stCxn id="41" idx="0"/>
            <a:endCxn id="5" idx="3"/>
          </p:cNvCxnSpPr>
          <p:nvPr/>
        </p:nvCxnSpPr>
        <p:spPr>
          <a:xfrm flipH="1" flipV="1">
            <a:off x="3264545" y="2757631"/>
            <a:ext cx="4925333" cy="180193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306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66</Words>
  <Application>Microsoft Office PowerPoint</Application>
  <PresentationFormat>Grand écran</PresentationFormat>
  <Paragraphs>42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Staging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mali abelhjamid</dc:creator>
  <cp:lastModifiedBy>mali abelhjamid</cp:lastModifiedBy>
  <cp:revision>24</cp:revision>
  <dcterms:created xsi:type="dcterms:W3CDTF">2021-01-03T08:22:55Z</dcterms:created>
  <dcterms:modified xsi:type="dcterms:W3CDTF">2021-01-15T15:56:01Z</dcterms:modified>
</cp:coreProperties>
</file>