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jpeg" ContentType="image/jpeg"/>
  <Override PartName="/ppt/media/image9.png" ContentType="image/png"/>
  <Override PartName="/ppt/media/image10.jpeg" ContentType="image/jpeg"/>
  <Override PartName="/ppt/media/image11.png" ContentType="image/png"/>
  <Override PartName="/ppt/media/image12.jpeg" ContentType="image/jpeg"/>
  <Override PartName="/ppt/media/image1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3800" spc="-1" strike="noStrike">
                <a:solidFill>
                  <a:srgbClr val="000000"/>
                </a:solidFill>
                <a:latin typeface="Tekton Pro Ext"/>
              </a:rPr>
              <a:t>請按這裡移動投影片</a:t>
            </a:r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TW" sz="2000" spc="-1" strike="noStrike">
                <a:latin typeface="Arial"/>
              </a:rPr>
              <a:t>請按這裡編輯備註格式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&lt;頁首&gt;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78D823A-043C-4A53-9C7A-DFD91C4F7C56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11720" y="4862880"/>
            <a:ext cx="5682240" cy="4602240"/>
          </a:xfrm>
          <a:prstGeom prst="rect">
            <a:avLst/>
          </a:prstGeom>
        </p:spPr>
        <p:txBody>
          <a:bodyPr lIns="93960" rIns="93960" tIns="46800" bIns="4680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4023360" y="9720720"/>
            <a:ext cx="3078720" cy="51192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6800" bIns="46800" anchor="b">
            <a:noAutofit/>
          </a:bodyPr>
          <a:p>
            <a:pPr algn="r">
              <a:lnSpc>
                <a:spcPct val="100000"/>
              </a:lnSpc>
            </a:pPr>
            <a:fld id="{455B2C98-C29E-4EB8-BF16-E0C9CC9E8544}" type="slidenum">
              <a:rPr b="0" lang="en-US" sz="1300" spc="-1" strike="noStrike">
                <a:solidFill>
                  <a:srgbClr val="000000"/>
                </a:solidFill>
                <a:latin typeface="Tekton Pro Ext"/>
                <a:ea typeface="新細明體"/>
              </a:rPr>
              <a:t>&lt;編號&gt;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11720" y="4862880"/>
            <a:ext cx="5682240" cy="4602240"/>
          </a:xfrm>
          <a:prstGeom prst="rect">
            <a:avLst/>
          </a:prstGeom>
        </p:spPr>
        <p:txBody>
          <a:bodyPr lIns="93960" rIns="93960" tIns="46800" bIns="4680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4023360" y="9720720"/>
            <a:ext cx="3078720" cy="51192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6800" bIns="46800" anchor="b">
            <a:noAutofit/>
          </a:bodyPr>
          <a:p>
            <a:pPr algn="r">
              <a:lnSpc>
                <a:spcPct val="100000"/>
              </a:lnSpc>
            </a:pPr>
            <a:fld id="{32A5C9C6-633F-4F4B-A680-B3D4FD73867C}" type="slidenum">
              <a:rPr b="0" lang="en-US" sz="1300" spc="-1" strike="noStrike">
                <a:solidFill>
                  <a:srgbClr val="000000"/>
                </a:solidFill>
                <a:latin typeface="Tekton Pro Ext"/>
                <a:ea typeface="新細明體"/>
              </a:rPr>
              <a:t>&lt;編號&gt;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11720" y="4862880"/>
            <a:ext cx="5682240" cy="4602240"/>
          </a:xfrm>
          <a:prstGeom prst="rect">
            <a:avLst/>
          </a:prstGeom>
        </p:spPr>
        <p:txBody>
          <a:bodyPr lIns="93960" rIns="93960" tIns="46800" bIns="4680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4023360" y="9720720"/>
            <a:ext cx="3078720" cy="51192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6800" bIns="46800" anchor="b">
            <a:noAutofit/>
          </a:bodyPr>
          <a:p>
            <a:pPr algn="r">
              <a:lnSpc>
                <a:spcPct val="100000"/>
              </a:lnSpc>
            </a:pPr>
            <a:fld id="{C2BBB30F-07F7-4C15-A440-21908C8E2727}" type="slidenum">
              <a:rPr b="0" lang="en-US" sz="1300" spc="-1" strike="noStrike">
                <a:solidFill>
                  <a:srgbClr val="000000"/>
                </a:solidFill>
                <a:latin typeface="Tekton Pro Ext"/>
                <a:ea typeface="新細明體"/>
              </a:rPr>
              <a:t>&lt;編號&gt;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11720" y="4862880"/>
            <a:ext cx="5682240" cy="4602240"/>
          </a:xfrm>
          <a:prstGeom prst="rect">
            <a:avLst/>
          </a:prstGeom>
        </p:spPr>
        <p:txBody>
          <a:bodyPr lIns="93960" rIns="93960" tIns="46800" bIns="4680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4023360" y="9720720"/>
            <a:ext cx="3078720" cy="51192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6800" bIns="46800" anchor="b">
            <a:noAutofit/>
          </a:bodyPr>
          <a:p>
            <a:pPr algn="r">
              <a:lnSpc>
                <a:spcPct val="100000"/>
              </a:lnSpc>
            </a:pPr>
            <a:fld id="{64F18BE5-1579-45F3-902E-7DA11B07D87C}" type="slidenum">
              <a:rPr b="0" lang="en-US" sz="1300" spc="-1" strike="noStrike">
                <a:solidFill>
                  <a:srgbClr val="000000"/>
                </a:solidFill>
                <a:latin typeface="Tekton Pro Ext"/>
                <a:ea typeface="新細明體"/>
              </a:rPr>
              <a:t>&lt;編號&gt;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11720" y="4862880"/>
            <a:ext cx="5682240" cy="4602240"/>
          </a:xfrm>
          <a:prstGeom prst="rect">
            <a:avLst/>
          </a:prstGeom>
        </p:spPr>
        <p:txBody>
          <a:bodyPr lIns="93960" rIns="93960" tIns="46800" bIns="4680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4023360" y="9720720"/>
            <a:ext cx="3078720" cy="51192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6800" bIns="46800" anchor="b">
            <a:noAutofit/>
          </a:bodyPr>
          <a:p>
            <a:pPr algn="r">
              <a:lnSpc>
                <a:spcPct val="100000"/>
              </a:lnSpc>
            </a:pPr>
            <a:fld id="{DAF8EC83-3DE6-47FD-9A35-EBC539D4B5B3}" type="slidenum">
              <a:rPr b="0" lang="en-US" sz="1300" spc="-1" strike="noStrike">
                <a:solidFill>
                  <a:srgbClr val="000000"/>
                </a:solidFill>
                <a:latin typeface="Tekton Pro Ext"/>
                <a:ea typeface="新細明體"/>
              </a:rPr>
              <a:t>&lt;編號&gt;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1141956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34800" y="3856320"/>
            <a:ext cx="1141956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8624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34800" y="385632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186240" y="385632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195800" y="125316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56440" y="125316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34800" y="385632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195800" y="385632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56440" y="385632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334800" y="1253160"/>
            <a:ext cx="11419560" cy="498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11419560" cy="498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5572440" cy="498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86240" y="1253160"/>
            <a:ext cx="5572440" cy="498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485720" y="-48240"/>
            <a:ext cx="10268640" cy="49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86240" y="1253160"/>
            <a:ext cx="5572440" cy="498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34800" y="385632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34800" y="1253160"/>
            <a:ext cx="11419560" cy="498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5572440" cy="498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8624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86240" y="385632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8624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34800" y="3856320"/>
            <a:ext cx="1141956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1141956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4800" y="3856320"/>
            <a:ext cx="1141956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8624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34800" y="385632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186240" y="385632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195800" y="125316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56440" y="125316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34800" y="385632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195800" y="385632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56440" y="3856320"/>
            <a:ext cx="367668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11419560" cy="498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5572440" cy="498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86240" y="1253160"/>
            <a:ext cx="5572440" cy="498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485720" y="-48240"/>
            <a:ext cx="10268640" cy="49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6240" y="1253160"/>
            <a:ext cx="5572440" cy="498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34800" y="385632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5572440" cy="498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8624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86240" y="385632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3480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86240" y="1253160"/>
            <a:ext cx="557244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34800" y="3856320"/>
            <a:ext cx="11419560" cy="23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29880" y="823320"/>
            <a:ext cx="10623960" cy="25560"/>
          </a:xfrm>
          <a:prstGeom prst="line">
            <a:avLst/>
          </a:prstGeom>
          <a:ln w="9525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1" name="圖片 15" descr=""/>
          <p:cNvPicPr/>
          <p:nvPr/>
        </p:nvPicPr>
        <p:blipFill>
          <a:blip r:embed="rId2"/>
          <a:srcRect l="0" t="0" r="70189" b="0"/>
          <a:stretch/>
        </p:blipFill>
        <p:spPr>
          <a:xfrm>
            <a:off x="-154440" y="-121680"/>
            <a:ext cx="1281600" cy="1324080"/>
          </a:xfrm>
          <a:prstGeom prst="rect">
            <a:avLst/>
          </a:prstGeom>
          <a:ln w="0">
            <a:noFill/>
          </a:ln>
        </p:spPr>
      </p:pic>
      <p:pic>
        <p:nvPicPr>
          <p:cNvPr id="2" name="圖片 17" descr=""/>
          <p:cNvPicPr/>
          <p:nvPr/>
        </p:nvPicPr>
        <p:blipFill>
          <a:blip r:embed="rId3"/>
          <a:stretch/>
        </p:blipFill>
        <p:spPr>
          <a:xfrm>
            <a:off x="-24120" y="6281280"/>
            <a:ext cx="1459440" cy="455760"/>
          </a:xfrm>
          <a:prstGeom prst="rect">
            <a:avLst/>
          </a:prstGeom>
          <a:ln w="0">
            <a:noFill/>
          </a:ln>
        </p:spPr>
      </p:pic>
      <p:sp>
        <p:nvSpPr>
          <p:cNvPr id="3" name="Line 2"/>
          <p:cNvSpPr/>
          <p:nvPr/>
        </p:nvSpPr>
        <p:spPr>
          <a:xfrm>
            <a:off x="11784600" y="823320"/>
            <a:ext cx="395640" cy="360"/>
          </a:xfrm>
          <a:prstGeom prst="line">
            <a:avLst/>
          </a:prstGeom>
          <a:ln w="9525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9294120" y="645264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B6032FF-B6E8-47A4-81D7-600C24BD957B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1485720" y="6355800"/>
            <a:ext cx="2742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A1D5132-3142-458C-B6C7-EBB4E6AAA3BE}" type="datetime">
              <a:rPr b="0" lang="en-US" sz="1400" spc="-1" strike="noStrike">
                <a:solidFill>
                  <a:srgbClr val="000000"/>
                </a:solidFill>
                <a:latin typeface="Tekton Pro Ext"/>
                <a:ea typeface="新細明體"/>
              </a:rPr>
              <a:t>5/1/25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9398520" y="6372720"/>
            <a:ext cx="2742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41F8787-CB1A-46E0-9ED4-B9CD0CB0FF7D}" type="slidenum">
              <a:rPr b="0" lang="en-US" sz="1400" spc="-1" strike="noStrike">
                <a:solidFill>
                  <a:srgbClr val="000000"/>
                </a:solidFill>
                <a:latin typeface="Tekton Pro Ext"/>
                <a:ea typeface="新細明體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3800" spc="-1" strike="noStrike">
                <a:solidFill>
                  <a:srgbClr val="000000"/>
                </a:solidFill>
                <a:latin typeface="Tekton Pro Ext"/>
              </a:rPr>
              <a:t>請按這裡編輯題名文字格式</a:t>
            </a:r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0000"/>
                </a:solidFill>
                <a:latin typeface="微軟正黑體"/>
              </a:rPr>
              <a:t>請按這裡編輯大綱文字格式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微軟正黑體"/>
              </a:rPr>
              <a:t>第二個大綱層次</a:t>
            </a:r>
            <a:endParaRPr b="0" lang="en-US" sz="2000" spc="-1" strike="noStrike">
              <a:solidFill>
                <a:srgbClr val="000000"/>
              </a:solidFill>
              <a:latin typeface="微軟正黑體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微軟正黑體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微軟正黑體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微軟正黑體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微軟正黑體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微軟正黑體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微軟正黑體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微軟正黑體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 flipV="1">
            <a:off x="29880" y="823320"/>
            <a:ext cx="10623960" cy="25560"/>
          </a:xfrm>
          <a:prstGeom prst="line">
            <a:avLst/>
          </a:prstGeom>
          <a:ln w="9525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47" name="圖片 15" descr=""/>
          <p:cNvPicPr/>
          <p:nvPr/>
        </p:nvPicPr>
        <p:blipFill>
          <a:blip r:embed="rId2"/>
          <a:srcRect l="0" t="0" r="70189" b="0"/>
          <a:stretch/>
        </p:blipFill>
        <p:spPr>
          <a:xfrm>
            <a:off x="-154440" y="-121680"/>
            <a:ext cx="1281600" cy="1324080"/>
          </a:xfrm>
          <a:prstGeom prst="rect">
            <a:avLst/>
          </a:prstGeom>
          <a:ln w="0">
            <a:noFill/>
          </a:ln>
        </p:spPr>
      </p:pic>
      <p:pic>
        <p:nvPicPr>
          <p:cNvPr id="48" name="圖片 17" descr=""/>
          <p:cNvPicPr/>
          <p:nvPr/>
        </p:nvPicPr>
        <p:blipFill>
          <a:blip r:embed="rId3"/>
          <a:stretch/>
        </p:blipFill>
        <p:spPr>
          <a:xfrm>
            <a:off x="-24120" y="6281280"/>
            <a:ext cx="1459440" cy="455760"/>
          </a:xfrm>
          <a:prstGeom prst="rect">
            <a:avLst/>
          </a:prstGeom>
          <a:ln w="0">
            <a:noFill/>
          </a:ln>
        </p:spPr>
      </p:pic>
      <p:sp>
        <p:nvSpPr>
          <p:cNvPr id="49" name="Line 2"/>
          <p:cNvSpPr/>
          <p:nvPr/>
        </p:nvSpPr>
        <p:spPr>
          <a:xfrm>
            <a:off x="11784600" y="823320"/>
            <a:ext cx="395640" cy="360"/>
          </a:xfrm>
          <a:prstGeom prst="line">
            <a:avLst/>
          </a:prstGeom>
          <a:ln w="9525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294120" y="645264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4F5B1D-4A66-47A7-9FD5-865B3A35AD8A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485720" y="-48240"/>
            <a:ext cx="10268640" cy="1074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zh-TW" sz="38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按一下以編輯母片標題樣式</a:t>
            </a:r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334800" y="1253160"/>
            <a:ext cx="11419560" cy="4983480"/>
          </a:xfrm>
          <a:prstGeom prst="rect">
            <a:avLst/>
          </a:prstGeom>
        </p:spPr>
        <p:txBody>
          <a:bodyPr>
            <a:no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"/>
            </a:pPr>
            <a:r>
              <a:rPr b="0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按一下以編輯母片文字樣式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第二層</a:t>
            </a:r>
            <a:endParaRPr b="0" lang="en-US" sz="2400" spc="-1" strike="noStrike">
              <a:solidFill>
                <a:srgbClr val="000000"/>
              </a:solidFill>
              <a:latin typeface="微軟正黑體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第三層</a:t>
            </a:r>
            <a:endParaRPr b="0" lang="en-US" sz="2000" spc="-1" strike="noStrike">
              <a:solidFill>
                <a:srgbClr val="000000"/>
              </a:solidFill>
              <a:latin typeface="微軟正黑體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第四層</a:t>
            </a:r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第五層</a:t>
            </a:r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1485720" y="6355800"/>
            <a:ext cx="2742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E263671-BC39-41B1-B1F2-7EF059EAFC4C}" type="datetime">
              <a:rPr b="0" lang="en-US" sz="1400" spc="-1" strike="noStrike">
                <a:solidFill>
                  <a:srgbClr val="000000"/>
                </a:solidFill>
                <a:latin typeface="Tekton Pro Ext"/>
                <a:ea typeface="新細明體"/>
              </a:rPr>
              <a:t>5/1/25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9398520" y="6372720"/>
            <a:ext cx="2742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F6F38DA-B8A5-4902-8190-19211A7F8D25}" type="slidenum">
              <a:rPr b="0" lang="en-US" sz="1400" spc="-1" strike="noStrike">
                <a:solidFill>
                  <a:srgbClr val="000000"/>
                </a:solidFill>
                <a:latin typeface="Tekton Pro Ext"/>
                <a:ea typeface="新細明體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433440" y="139680"/>
            <a:ext cx="3396960" cy="2051640"/>
            <a:chOff x="433440" y="139680"/>
            <a:chExt cx="3396960" cy="2051640"/>
          </a:xfrm>
        </p:grpSpPr>
        <p:grpSp>
          <p:nvGrpSpPr>
            <p:cNvPr id="99" name="Group 2"/>
            <p:cNvGrpSpPr/>
            <p:nvPr/>
          </p:nvGrpSpPr>
          <p:grpSpPr>
            <a:xfrm>
              <a:off x="433440" y="139680"/>
              <a:ext cx="3396960" cy="2051640"/>
              <a:chOff x="433440" y="139680"/>
              <a:chExt cx="3396960" cy="2051640"/>
            </a:xfrm>
          </p:grpSpPr>
          <p:pic>
            <p:nvPicPr>
              <p:cNvPr id="100" name="圖片 3" descr=""/>
              <p:cNvPicPr/>
              <p:nvPr/>
            </p:nvPicPr>
            <p:blipFill>
              <a:blip r:embed="rId1"/>
              <a:stretch/>
            </p:blipFill>
            <p:spPr>
              <a:xfrm>
                <a:off x="433440" y="139680"/>
                <a:ext cx="1279440" cy="1279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1" name="CustomShape 3"/>
              <p:cNvSpPr/>
              <p:nvPr/>
            </p:nvSpPr>
            <p:spPr>
              <a:xfrm>
                <a:off x="2038320" y="1450800"/>
                <a:ext cx="1792080" cy="740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US" sz="2140" spc="-1" strike="noStrike">
                    <a:solidFill>
                      <a:srgbClr val="ffffff"/>
                    </a:solidFill>
                    <a:latin typeface="微軟正黑體"/>
                    <a:ea typeface="新細明體"/>
                  </a:rPr>
                  <a:t>Academia Sinica</a:t>
                </a:r>
                <a:endParaRPr b="0" lang="en-US" sz="2140" spc="-1" strike="noStrike">
                  <a:latin typeface="Arial"/>
                </a:endParaRPr>
              </a:p>
            </p:txBody>
          </p:sp>
        </p:grpSp>
        <p:sp>
          <p:nvSpPr>
            <p:cNvPr id="102" name="CustomShape 4"/>
            <p:cNvSpPr/>
            <p:nvPr/>
          </p:nvSpPr>
          <p:spPr>
            <a:xfrm>
              <a:off x="1787400" y="614520"/>
              <a:ext cx="1792080" cy="415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zh-TW" sz="2140" spc="-1" strike="noStrike">
                  <a:solidFill>
                    <a:srgbClr val="ffffff"/>
                  </a:solidFill>
                  <a:latin typeface="微軟正黑體"/>
                  <a:ea typeface="微軟正黑體"/>
                </a:rPr>
                <a:t>中央研究院</a:t>
              </a:r>
              <a:endParaRPr b="0" lang="en-US" sz="2140" spc="-1" strike="noStrike">
                <a:latin typeface="Arial"/>
              </a:endParaRPr>
            </a:p>
          </p:txBody>
        </p:sp>
      </p:grpSp>
      <p:pic>
        <p:nvPicPr>
          <p:cNvPr id="103" name="圖片 4" descr=""/>
          <p:cNvPicPr/>
          <p:nvPr/>
        </p:nvPicPr>
        <p:blipFill>
          <a:blip r:embed="rId2"/>
          <a:srcRect l="1804" t="20858" r="6911" b="6656"/>
          <a:stretch/>
        </p:blipFill>
        <p:spPr>
          <a:xfrm>
            <a:off x="3830760" y="298080"/>
            <a:ext cx="4265280" cy="87912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8" descr="BioTRec_logo-02"/>
          <p:cNvPicPr/>
          <p:nvPr/>
        </p:nvPicPr>
        <p:blipFill>
          <a:blip r:embed="rId3"/>
          <a:stretch/>
        </p:blipFill>
        <p:spPr>
          <a:xfrm>
            <a:off x="9762840" y="107280"/>
            <a:ext cx="2163240" cy="12920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1985400" y="4456080"/>
            <a:ext cx="82209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PI</a:t>
            </a:r>
            <a:r>
              <a:rPr b="1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: Mi-Hua Tao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Speaker : Sharon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1985400" y="1783440"/>
            <a:ext cx="8430120" cy="23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Progress</a:t>
            </a:r>
            <a:r>
              <a:rPr b="1" lang="en-US" sz="54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 Report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9637560" y="6093360"/>
            <a:ext cx="2223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Date : 2023/10/23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圖片 4_0" descr=""/>
          <p:cNvPicPr/>
          <p:nvPr/>
        </p:nvPicPr>
        <p:blipFill>
          <a:blip r:embed="rId1"/>
          <a:srcRect l="1804" t="20858" r="6911" b="6656"/>
          <a:stretch/>
        </p:blipFill>
        <p:spPr>
          <a:xfrm>
            <a:off x="3830760" y="298080"/>
            <a:ext cx="4265280" cy="87912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8_0" descr="BioTRec_logo-02"/>
          <p:cNvPicPr/>
          <p:nvPr/>
        </p:nvPicPr>
        <p:blipFill>
          <a:blip r:embed="rId2"/>
          <a:stretch/>
        </p:blipFill>
        <p:spPr>
          <a:xfrm>
            <a:off x="9762840" y="107280"/>
            <a:ext cx="2163240" cy="129204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985400" y="4456080"/>
            <a:ext cx="82209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Team: OPS</a:t>
            </a:r>
            <a:r>
              <a:rPr b="1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二部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Speaker : Henderson CHEN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985400" y="1783440"/>
            <a:ext cx="8430120" cy="23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Progress</a:t>
            </a:r>
            <a:r>
              <a:rPr b="1" lang="en-US" sz="54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 Report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0280520" y="6093360"/>
            <a:ext cx="937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Date :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圖片 4_1" descr=""/>
          <p:cNvPicPr/>
          <p:nvPr/>
        </p:nvPicPr>
        <p:blipFill>
          <a:blip r:embed="rId1"/>
          <a:srcRect l="1804" t="20858" r="6911" b="6656"/>
          <a:stretch/>
        </p:blipFill>
        <p:spPr>
          <a:xfrm>
            <a:off x="3830760" y="298080"/>
            <a:ext cx="4265280" cy="87912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18_1" descr="BioTRec_logo-02"/>
          <p:cNvPicPr/>
          <p:nvPr/>
        </p:nvPicPr>
        <p:blipFill>
          <a:blip r:embed="rId2"/>
          <a:stretch/>
        </p:blipFill>
        <p:spPr>
          <a:xfrm>
            <a:off x="9762840" y="107280"/>
            <a:ext cx="2163240" cy="129204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1985400" y="4456080"/>
            <a:ext cx="82209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Team: OPS</a:t>
            </a:r>
            <a:r>
              <a:rPr b="1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二部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Speaker : Henderson CHEN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985400" y="1783440"/>
            <a:ext cx="8430120" cy="23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Progress</a:t>
            </a:r>
            <a:r>
              <a:rPr b="1" lang="en-US" sz="54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 Report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0280520" y="6093360"/>
            <a:ext cx="937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Date :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圖片 4_2" descr=""/>
          <p:cNvPicPr/>
          <p:nvPr/>
        </p:nvPicPr>
        <p:blipFill>
          <a:blip r:embed="rId1"/>
          <a:srcRect l="1804" t="20858" r="6911" b="6656"/>
          <a:stretch/>
        </p:blipFill>
        <p:spPr>
          <a:xfrm>
            <a:off x="3830760" y="298080"/>
            <a:ext cx="4265280" cy="87912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8_2" descr="BioTRec_logo-02"/>
          <p:cNvPicPr/>
          <p:nvPr/>
        </p:nvPicPr>
        <p:blipFill>
          <a:blip r:embed="rId2"/>
          <a:stretch/>
        </p:blipFill>
        <p:spPr>
          <a:xfrm>
            <a:off x="9762840" y="107280"/>
            <a:ext cx="2163240" cy="129204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1985400" y="4456080"/>
            <a:ext cx="82209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Team: OPS</a:t>
            </a:r>
            <a:r>
              <a:rPr b="1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二部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Speaker : Henderson CHEN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985400" y="1783440"/>
            <a:ext cx="8430120" cy="23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Progress</a:t>
            </a:r>
            <a:r>
              <a:rPr b="1" lang="en-US" sz="54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 Report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0280520" y="6093360"/>
            <a:ext cx="937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Date :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85720" y="-48240"/>
            <a:ext cx="10268640" cy="1074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8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Outline</a:t>
            </a:r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34800" y="1253160"/>
            <a:ext cx="11419560" cy="4983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"/>
            </a:pPr>
            <a:r>
              <a:rPr b="0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學習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"/>
            </a:pPr>
            <a:r>
              <a:rPr b="0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操作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485720" y="-48240"/>
            <a:ext cx="10268640" cy="1074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TW" sz="38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學習</a:t>
            </a:r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34800" y="1253160"/>
            <a:ext cx="11419560" cy="4983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In Vitro Transcription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Cell Culture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FACS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Confocal microscopy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Cloning (Transform, Ligation, Plasmid extraction)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85720" y="-48240"/>
            <a:ext cx="10268640" cy="1074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zh-TW" sz="38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操作</a:t>
            </a:r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34800" y="1253160"/>
            <a:ext cx="11419560" cy="4983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IHL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AAV core: 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協助繼代與刮細胞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85720" y="-48240"/>
            <a:ext cx="10268640" cy="1074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8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On going</a:t>
            </a:r>
            <a:endParaRPr b="0" lang="en-US" sz="3800" spc="-1" strike="noStrike">
              <a:solidFill>
                <a:srgbClr val="000000"/>
              </a:solidFill>
              <a:latin typeface="Tekton Pro Ex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34800" y="1026720"/>
            <a:ext cx="11419560" cy="5642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協助</a:t>
            </a: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AAV core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實驗 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學習</a:t>
            </a: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IHL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相關動物實驗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學習操作</a:t>
            </a: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Attune Flow Cytometers</a:t>
            </a: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0000"/>
              </a:solidFill>
              <a:latin typeface="微軟正黑體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55346</TotalTime>
  <Application>LibreOffice/7.0.6.2$Windows_X86_64 LibreOffice_project/144abb84a525d8e30c9dbbefa69cbbf2d8d4ae3b</Application>
  <AppVersion>15.0000</AppVersion>
  <Words>68</Words>
  <Paragraphs>53</Paragraphs>
  <Company>YTSarch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2012-08-05T16:48:51Z</dcterms:created>
  <dc:creator>喻文莉</dc:creator>
  <dc:description/>
  <dc:language>zh-TW</dc:language>
  <cp:lastModifiedBy/>
  <cp:lastPrinted>2021-01-03T07:38:55Z</cp:lastPrinted>
  <dcterms:modified xsi:type="dcterms:W3CDTF">2025-05-01T16:53:01Z</dcterms:modified>
  <cp:revision>3470</cp:revision>
  <dc:subject/>
  <dc:title>中研院 生技園區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自訂</vt:lpwstr>
  </property>
  <property fmtid="{D5CDD505-2E9C-101B-9397-08002B2CF9AE}" pid="4" name="Slides">
    <vt:i4>5</vt:i4>
  </property>
</Properties>
</file>