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6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X%20ray%20coverage\Xray%20coverag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X%20ray%20coverage\Xray%20coverag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 dirty="0">
                <a:effectLst/>
              </a:rPr>
              <a:t>X ray distribution (X plane)</a:t>
            </a:r>
            <a:endParaRPr lang="zh-CN" altLang="zh-CN" sz="1400" dirty="0">
              <a:effectLst/>
            </a:endParaRPr>
          </a:p>
        </c:rich>
      </c:tx>
      <c:layout>
        <c:manualLayout>
          <c:xMode val="edge"/>
          <c:yMode val="edge"/>
          <c:x val="0.31090212554451546"/>
          <c:y val="2.03592036826112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'X plane'!$C$1:$C$3072</c:f>
              <c:numCache>
                <c:formatCode>General</c:formatCode>
                <c:ptCount val="3072"/>
                <c:pt idx="0">
                  <c:v>-28.564096299444195</c:v>
                </c:pt>
                <c:pt idx="1">
                  <c:v>-28.548429260158265</c:v>
                </c:pt>
                <c:pt idx="2">
                  <c:v>-28.532757558040284</c:v>
                </c:pt>
                <c:pt idx="3">
                  <c:v>-28.517081193354311</c:v>
                </c:pt>
                <c:pt idx="4">
                  <c:v>-28.50140016636734</c:v>
                </c:pt>
                <c:pt idx="5">
                  <c:v>-28.48571447734933</c:v>
                </c:pt>
                <c:pt idx="6">
                  <c:v>-28.470024126573197</c:v>
                </c:pt>
                <c:pt idx="7">
                  <c:v>-28.45432911431481</c:v>
                </c:pt>
                <c:pt idx="8">
                  <c:v>-28.438629440852996</c:v>
                </c:pt>
                <c:pt idx="9">
                  <c:v>-28.422925106469563</c:v>
                </c:pt>
                <c:pt idx="10">
                  <c:v>-28.407216111449266</c:v>
                </c:pt>
                <c:pt idx="11">
                  <c:v>-28.391502456079856</c:v>
                </c:pt>
                <c:pt idx="12">
                  <c:v>-28.375784140652033</c:v>
                </c:pt>
                <c:pt idx="13">
                  <c:v>-28.360061165459502</c:v>
                </c:pt>
                <c:pt idx="14">
                  <c:v>-28.344333530798931</c:v>
                </c:pt>
                <c:pt idx="15">
                  <c:v>-28.328601236969977</c:v>
                </c:pt>
                <c:pt idx="16">
                  <c:v>-28.312864284275278</c:v>
                </c:pt>
                <c:pt idx="17">
                  <c:v>-28.297122673020485</c:v>
                </c:pt>
                <c:pt idx="18">
                  <c:v>-28.281376403514216</c:v>
                </c:pt>
                <c:pt idx="19">
                  <c:v>-28.265625476068109</c:v>
                </c:pt>
                <c:pt idx="20">
                  <c:v>-28.249869890996791</c:v>
                </c:pt>
                <c:pt idx="21">
                  <c:v>-28.234109648617885</c:v>
                </c:pt>
                <c:pt idx="22">
                  <c:v>-28.218344749252037</c:v>
                </c:pt>
                <c:pt idx="23">
                  <c:v>-28.202575193222899</c:v>
                </c:pt>
                <c:pt idx="24">
                  <c:v>-28.186800980857129</c:v>
                </c:pt>
                <c:pt idx="25">
                  <c:v>-28.171022112484405</c:v>
                </c:pt>
                <c:pt idx="26">
                  <c:v>-28.155238588437427</c:v>
                </c:pt>
                <c:pt idx="27">
                  <c:v>-28.139450409051911</c:v>
                </c:pt>
                <c:pt idx="28">
                  <c:v>-28.123657574666613</c:v>
                </c:pt>
                <c:pt idx="29">
                  <c:v>-28.107860085623308</c:v>
                </c:pt>
                <c:pt idx="30">
                  <c:v>-28.092057942266798</c:v>
                </c:pt>
                <c:pt idx="31">
                  <c:v>-28.076251144944926</c:v>
                </c:pt>
                <c:pt idx="32">
                  <c:v>-28.060439694008583</c:v>
                </c:pt>
                <c:pt idx="33">
                  <c:v>-28.044623589811689</c:v>
                </c:pt>
                <c:pt idx="34">
                  <c:v>-28.028802832711218</c:v>
                </c:pt>
                <c:pt idx="35">
                  <c:v>-28.012977423067174</c:v>
                </c:pt>
                <c:pt idx="36">
                  <c:v>-27.997147361242639</c:v>
                </c:pt>
                <c:pt idx="37">
                  <c:v>-27.981312647603733</c:v>
                </c:pt>
                <c:pt idx="38">
                  <c:v>-27.965473282519635</c:v>
                </c:pt>
                <c:pt idx="39">
                  <c:v>-27.949629266362585</c:v>
                </c:pt>
                <c:pt idx="40">
                  <c:v>-27.933780599507891</c:v>
                </c:pt>
                <c:pt idx="41">
                  <c:v>-27.917927282333924</c:v>
                </c:pt>
                <c:pt idx="42">
                  <c:v>-27.902069315222132</c:v>
                </c:pt>
                <c:pt idx="43">
                  <c:v>-27.886206698557029</c:v>
                </c:pt>
                <c:pt idx="44">
                  <c:v>-27.870339432726205</c:v>
                </c:pt>
                <c:pt idx="45">
                  <c:v>-27.85446751812033</c:v>
                </c:pt>
                <c:pt idx="46">
                  <c:v>-27.838590955133167</c:v>
                </c:pt>
                <c:pt idx="47">
                  <c:v>-27.822709744161557</c:v>
                </c:pt>
                <c:pt idx="48">
                  <c:v>-27.806823885605429</c:v>
                </c:pt>
                <c:pt idx="49">
                  <c:v>-27.790933379867795</c:v>
                </c:pt>
                <c:pt idx="50">
                  <c:v>-27.775038227354791</c:v>
                </c:pt>
                <c:pt idx="51">
                  <c:v>-27.759138428475627</c:v>
                </c:pt>
                <c:pt idx="52">
                  <c:v>-27.743233983642622</c:v>
                </c:pt>
                <c:pt idx="53">
                  <c:v>-27.727324893271195</c:v>
                </c:pt>
                <c:pt idx="54">
                  <c:v>-27.711411157779878</c:v>
                </c:pt>
                <c:pt idx="55">
                  <c:v>-27.695492777590324</c:v>
                </c:pt>
                <c:pt idx="56">
                  <c:v>-27.679569753127286</c:v>
                </c:pt>
                <c:pt idx="57">
                  <c:v>-27.663642084818633</c:v>
                </c:pt>
                <c:pt idx="58">
                  <c:v>-27.647709773095361</c:v>
                </c:pt>
                <c:pt idx="59">
                  <c:v>-27.631772818391592</c:v>
                </c:pt>
                <c:pt idx="60">
                  <c:v>-27.615831221144578</c:v>
                </c:pt>
                <c:pt idx="61">
                  <c:v>-27.599884981794684</c:v>
                </c:pt>
                <c:pt idx="62">
                  <c:v>-27.583934100785417</c:v>
                </c:pt>
                <c:pt idx="63">
                  <c:v>-27.567978578563434</c:v>
                </c:pt>
                <c:pt idx="64">
                  <c:v>-27.552018415578509</c:v>
                </c:pt>
                <c:pt idx="65">
                  <c:v>-27.536053612283574</c:v>
                </c:pt>
                <c:pt idx="66">
                  <c:v>-27.520084169134702</c:v>
                </c:pt>
                <c:pt idx="67">
                  <c:v>-27.504110086591112</c:v>
                </c:pt>
                <c:pt idx="68">
                  <c:v>-27.488131365115173</c:v>
                </c:pt>
                <c:pt idx="69">
                  <c:v>-27.472148005172418</c:v>
                </c:pt>
                <c:pt idx="70">
                  <c:v>-27.456160007231535</c:v>
                </c:pt>
                <c:pt idx="71">
                  <c:v>-27.440167371764367</c:v>
                </c:pt>
                <c:pt idx="72">
                  <c:v>-27.42417009924592</c:v>
                </c:pt>
                <c:pt idx="73">
                  <c:v>-27.408168190154385</c:v>
                </c:pt>
                <c:pt idx="74">
                  <c:v>-27.3921616449711</c:v>
                </c:pt>
                <c:pt idx="75">
                  <c:v>-27.376150464180594</c:v>
                </c:pt>
                <c:pt idx="76">
                  <c:v>-27.360134648270559</c:v>
                </c:pt>
                <c:pt idx="77">
                  <c:v>-27.344114197731884</c:v>
                </c:pt>
                <c:pt idx="78">
                  <c:v>-27.328089113058628</c:v>
                </c:pt>
                <c:pt idx="79">
                  <c:v>-27.312059394748033</c:v>
                </c:pt>
                <c:pt idx="80">
                  <c:v>-27.296025043300542</c:v>
                </c:pt>
                <c:pt idx="81">
                  <c:v>-27.279986059219777</c:v>
                </c:pt>
                <c:pt idx="82">
                  <c:v>-27.263942443012574</c:v>
                </c:pt>
                <c:pt idx="83">
                  <c:v>-27.247894195188945</c:v>
                </c:pt>
                <c:pt idx="84">
                  <c:v>-27.23184131626213</c:v>
                </c:pt>
                <c:pt idx="85">
                  <c:v>-27.215783806748533</c:v>
                </c:pt>
                <c:pt idx="86">
                  <c:v>-27.199721667167807</c:v>
                </c:pt>
                <c:pt idx="87">
                  <c:v>-27.183654898042796</c:v>
                </c:pt>
                <c:pt idx="88">
                  <c:v>-27.16758349989956</c:v>
                </c:pt>
                <c:pt idx="89">
                  <c:v>-27.15150747326738</c:v>
                </c:pt>
                <c:pt idx="90">
                  <c:v>-27.135426818678752</c:v>
                </c:pt>
                <c:pt idx="91">
                  <c:v>-27.119341536669388</c:v>
                </c:pt>
                <c:pt idx="92">
                  <c:v>-27.103251627778249</c:v>
                </c:pt>
                <c:pt idx="93">
                  <c:v>-27.0871570925475</c:v>
                </c:pt>
                <c:pt idx="94">
                  <c:v>-27.071057931522557</c:v>
                </c:pt>
                <c:pt idx="95">
                  <c:v>-27.054954145252051</c:v>
                </c:pt>
                <c:pt idx="96">
                  <c:v>-27.038845734287875</c:v>
                </c:pt>
                <c:pt idx="97">
                  <c:v>-27.022732699185152</c:v>
                </c:pt>
                <c:pt idx="98">
                  <c:v>-27.006615040502243</c:v>
                </c:pt>
                <c:pt idx="99">
                  <c:v>-26.990492758800762</c:v>
                </c:pt>
                <c:pt idx="100">
                  <c:v>-26.974365854645587</c:v>
                </c:pt>
                <c:pt idx="101">
                  <c:v>-26.958234328604821</c:v>
                </c:pt>
                <c:pt idx="102">
                  <c:v>-26.94209818124985</c:v>
                </c:pt>
                <c:pt idx="103">
                  <c:v>-26.925957413155309</c:v>
                </c:pt>
                <c:pt idx="104">
                  <c:v>-26.90981202489909</c:v>
                </c:pt>
                <c:pt idx="105">
                  <c:v>-26.893662017062365</c:v>
                </c:pt>
                <c:pt idx="106">
                  <c:v>-26.877507390229557</c:v>
                </c:pt>
                <c:pt idx="107">
                  <c:v>-26.861348144988387</c:v>
                </c:pt>
                <c:pt idx="108">
                  <c:v>-26.845184281929814</c:v>
                </c:pt>
                <c:pt idx="109">
                  <c:v>-26.829015801648115</c:v>
                </c:pt>
                <c:pt idx="110">
                  <c:v>-26.812842704740813</c:v>
                </c:pt>
                <c:pt idx="111">
                  <c:v>-26.796664991808747</c:v>
                </c:pt>
                <c:pt idx="112">
                  <c:v>-26.780482663456016</c:v>
                </c:pt>
                <c:pt idx="113">
                  <c:v>-26.764295720290026</c:v>
                </c:pt>
                <c:pt idx="114">
                  <c:v>-26.748104162921461</c:v>
                </c:pt>
                <c:pt idx="115">
                  <c:v>-26.73190799196432</c:v>
                </c:pt>
                <c:pt idx="116">
                  <c:v>-26.715707208035887</c:v>
                </c:pt>
                <c:pt idx="117">
                  <c:v>-26.699501811756758</c:v>
                </c:pt>
                <c:pt idx="118">
                  <c:v>-26.683291803750819</c:v>
                </c:pt>
                <c:pt idx="119">
                  <c:v>-26.667077184645283</c:v>
                </c:pt>
                <c:pt idx="120">
                  <c:v>-26.650857955070663</c:v>
                </c:pt>
                <c:pt idx="121">
                  <c:v>-26.634634115660788</c:v>
                </c:pt>
                <c:pt idx="122">
                  <c:v>-26.618405667052798</c:v>
                </c:pt>
                <c:pt idx="123">
                  <c:v>-26.602172609887173</c:v>
                </c:pt>
                <c:pt idx="124">
                  <c:v>-26.585934944807697</c:v>
                </c:pt>
                <c:pt idx="125">
                  <c:v>-26.569692672461493</c:v>
                </c:pt>
                <c:pt idx="126">
                  <c:v>-26.553445793498991</c:v>
                </c:pt>
                <c:pt idx="127">
                  <c:v>-26.537194308573987</c:v>
                </c:pt>
                <c:pt idx="128">
                  <c:v>-26.520938218343581</c:v>
                </c:pt>
                <c:pt idx="129">
                  <c:v>-26.504677523468239</c:v>
                </c:pt>
                <c:pt idx="130">
                  <c:v>-26.488412224611739</c:v>
                </c:pt>
                <c:pt idx="131">
                  <c:v>-26.472142322441226</c:v>
                </c:pt>
                <c:pt idx="132">
                  <c:v>-26.455867817627183</c:v>
                </c:pt>
                <c:pt idx="133">
                  <c:v>-26.439588710843442</c:v>
                </c:pt>
                <c:pt idx="134">
                  <c:v>-26.423305002767197</c:v>
                </c:pt>
                <c:pt idx="135">
                  <c:v>-26.40701669407898</c:v>
                </c:pt>
                <c:pt idx="136">
                  <c:v>-26.390723785462711</c:v>
                </c:pt>
                <c:pt idx="137">
                  <c:v>-26.374426277605632</c:v>
                </c:pt>
                <c:pt idx="138">
                  <c:v>-26.358124171198401</c:v>
                </c:pt>
                <c:pt idx="139">
                  <c:v>-26.341817466934991</c:v>
                </c:pt>
                <c:pt idx="140">
                  <c:v>-26.325506165512781</c:v>
                </c:pt>
                <c:pt idx="141">
                  <c:v>-26.309190267632513</c:v>
                </c:pt>
                <c:pt idx="142">
                  <c:v>-26.292869773998312</c:v>
                </c:pt>
                <c:pt idx="143">
                  <c:v>-26.276544685317667</c:v>
                </c:pt>
                <c:pt idx="144">
                  <c:v>-26.260215002301472</c:v>
                </c:pt>
                <c:pt idx="145">
                  <c:v>-26.243880725663981</c:v>
                </c:pt>
                <c:pt idx="146">
                  <c:v>-26.227541856122862</c:v>
                </c:pt>
                <c:pt idx="147">
                  <c:v>-26.211198394399158</c:v>
                </c:pt>
                <c:pt idx="148">
                  <c:v>-26.194850341217311</c:v>
                </c:pt>
                <c:pt idx="149">
                  <c:v>-26.178497697305161</c:v>
                </c:pt>
                <c:pt idx="150">
                  <c:v>-26.162140463393957</c:v>
                </c:pt>
                <c:pt idx="151">
                  <c:v>-26.145778640218332</c:v>
                </c:pt>
                <c:pt idx="152">
                  <c:v>-26.129412228516347</c:v>
                </c:pt>
                <c:pt idx="153">
                  <c:v>-26.113041229029445</c:v>
                </c:pt>
                <c:pt idx="154">
                  <c:v>-26.096665642502519</c:v>
                </c:pt>
                <c:pt idx="155">
                  <c:v>-26.080285469683837</c:v>
                </c:pt>
                <c:pt idx="156">
                  <c:v>-26.063900711325111</c:v>
                </c:pt>
                <c:pt idx="157">
                  <c:v>-26.047511368181471</c:v>
                </c:pt>
                <c:pt idx="158">
                  <c:v>-26.031117441011457</c:v>
                </c:pt>
                <c:pt idx="159">
                  <c:v>-26.014718930577057</c:v>
                </c:pt>
                <c:pt idx="160">
                  <c:v>-25.998315837643659</c:v>
                </c:pt>
                <c:pt idx="161">
                  <c:v>-25.981908162980123</c:v>
                </c:pt>
                <c:pt idx="162">
                  <c:v>-25.965495907358701</c:v>
                </c:pt>
                <c:pt idx="163">
                  <c:v>-25.949079071555122</c:v>
                </c:pt>
                <c:pt idx="164">
                  <c:v>-25.932657656348532</c:v>
                </c:pt>
                <c:pt idx="165">
                  <c:v>-25.916231662521529</c:v>
                </c:pt>
                <c:pt idx="166">
                  <c:v>-25.899801090860155</c:v>
                </c:pt>
                <c:pt idx="167">
                  <c:v>-25.883365942153908</c:v>
                </c:pt>
                <c:pt idx="168">
                  <c:v>-25.866926217195729</c:v>
                </c:pt>
                <c:pt idx="169">
                  <c:v>-25.850481916782034</c:v>
                </c:pt>
                <c:pt idx="170">
                  <c:v>-25.834033041712665</c:v>
                </c:pt>
                <c:pt idx="171">
                  <c:v>-25.81757959279096</c:v>
                </c:pt>
                <c:pt idx="172">
                  <c:v>-25.801121570823693</c:v>
                </c:pt>
                <c:pt idx="173">
                  <c:v>-25.784658976621127</c:v>
                </c:pt>
                <c:pt idx="174">
                  <c:v>-25.768191810996985</c:v>
                </c:pt>
                <c:pt idx="175">
                  <c:v>-25.751720074768464</c:v>
                </c:pt>
                <c:pt idx="176">
                  <c:v>-25.735243768756231</c:v>
                </c:pt>
                <c:pt idx="177">
                  <c:v>-25.71876289378444</c:v>
                </c:pt>
                <c:pt idx="178">
                  <c:v>-25.702277450680725</c:v>
                </c:pt>
                <c:pt idx="179">
                  <c:v>-25.685787440276204</c:v>
                </c:pt>
                <c:pt idx="180">
                  <c:v>-25.669292863405481</c:v>
                </c:pt>
                <c:pt idx="181">
                  <c:v>-25.652793720906637</c:v>
                </c:pt>
                <c:pt idx="182">
                  <c:v>-25.636290013621281</c:v>
                </c:pt>
                <c:pt idx="183">
                  <c:v>-25.619781742394476</c:v>
                </c:pt>
                <c:pt idx="184">
                  <c:v>-25.60326890807481</c:v>
                </c:pt>
                <c:pt idx="185">
                  <c:v>-25.586751511514365</c:v>
                </c:pt>
                <c:pt idx="186">
                  <c:v>-25.57022955356873</c:v>
                </c:pt>
                <c:pt idx="187">
                  <c:v>-25.553703035096994</c:v>
                </c:pt>
                <c:pt idx="188">
                  <c:v>-25.53717195696176</c:v>
                </c:pt>
                <c:pt idx="189">
                  <c:v>-25.520636320029148</c:v>
                </c:pt>
                <c:pt idx="190">
                  <c:v>-25.504096125168783</c:v>
                </c:pt>
                <c:pt idx="191">
                  <c:v>-25.487551373253815</c:v>
                </c:pt>
                <c:pt idx="192">
                  <c:v>-25.471002065160921</c:v>
                </c:pt>
                <c:pt idx="193">
                  <c:v>-25.454448201770287</c:v>
                </c:pt>
                <c:pt idx="194">
                  <c:v>-25.437889783965637</c:v>
                </c:pt>
                <c:pt idx="195">
                  <c:v>-25.421326812634216</c:v>
                </c:pt>
                <c:pt idx="196">
                  <c:v>-25.404759288666817</c:v>
                </c:pt>
                <c:pt idx="197">
                  <c:v>-25.388187212957749</c:v>
                </c:pt>
                <c:pt idx="198">
                  <c:v>-25.37161058640487</c:v>
                </c:pt>
                <c:pt idx="199">
                  <c:v>-25.355029409909573</c:v>
                </c:pt>
                <c:pt idx="200">
                  <c:v>-25.338443684376802</c:v>
                </c:pt>
                <c:pt idx="201">
                  <c:v>-25.321853410715033</c:v>
                </c:pt>
                <c:pt idx="202">
                  <c:v>-25.305258589836313</c:v>
                </c:pt>
                <c:pt idx="203">
                  <c:v>-25.288659222656218</c:v>
                </c:pt>
                <c:pt idx="204">
                  <c:v>-25.272055310093894</c:v>
                </c:pt>
                <c:pt idx="205">
                  <c:v>-25.255446853072034</c:v>
                </c:pt>
                <c:pt idx="206">
                  <c:v>-25.238833852516894</c:v>
                </c:pt>
                <c:pt idx="207">
                  <c:v>-25.222216309358302</c:v>
                </c:pt>
                <c:pt idx="208">
                  <c:v>-25.20559422452963</c:v>
                </c:pt>
                <c:pt idx="209">
                  <c:v>-25.188967598967849</c:v>
                </c:pt>
                <c:pt idx="210">
                  <c:v>-25.172336433613474</c:v>
                </c:pt>
                <c:pt idx="211">
                  <c:v>-25.155700729410604</c:v>
                </c:pt>
                <c:pt idx="212">
                  <c:v>-25.139060487306914</c:v>
                </c:pt>
                <c:pt idx="213">
                  <c:v>-25.122415708253659</c:v>
                </c:pt>
                <c:pt idx="214">
                  <c:v>-25.105766393205673</c:v>
                </c:pt>
                <c:pt idx="215">
                  <c:v>-25.089112543121381</c:v>
                </c:pt>
                <c:pt idx="216">
                  <c:v>-25.072454158962788</c:v>
                </c:pt>
                <c:pt idx="217">
                  <c:v>-25.055791241695495</c:v>
                </c:pt>
                <c:pt idx="218">
                  <c:v>-25.039123792288684</c:v>
                </c:pt>
                <c:pt idx="219">
                  <c:v>-25.022451811715154</c:v>
                </c:pt>
                <c:pt idx="220">
                  <c:v>-25.005775300951282</c:v>
                </c:pt>
                <c:pt idx="221">
                  <c:v>-24.989094260977055</c:v>
                </c:pt>
                <c:pt idx="222">
                  <c:v>-24.97240869277606</c:v>
                </c:pt>
                <c:pt idx="223">
                  <c:v>-24.955718597335501</c:v>
                </c:pt>
                <c:pt idx="224">
                  <c:v>-24.939023975646169</c:v>
                </c:pt>
                <c:pt idx="225">
                  <c:v>-24.922324828702493</c:v>
                </c:pt>
                <c:pt idx="226">
                  <c:v>-24.905621157502495</c:v>
                </c:pt>
                <c:pt idx="227">
                  <c:v>-24.888912963047829</c:v>
                </c:pt>
                <c:pt idx="228">
                  <c:v>-24.872200246343759</c:v>
                </c:pt>
                <c:pt idx="229">
                  <c:v>-24.855483008399176</c:v>
                </c:pt>
                <c:pt idx="230">
                  <c:v>-24.83876125022659</c:v>
                </c:pt>
                <c:pt idx="231">
                  <c:v>-24.82203497284215</c:v>
                </c:pt>
                <c:pt idx="232">
                  <c:v>-24.805304177265633</c:v>
                </c:pt>
                <c:pt idx="233">
                  <c:v>-24.788568864520432</c:v>
                </c:pt>
                <c:pt idx="234">
                  <c:v>-24.771829035633601</c:v>
                </c:pt>
                <c:pt idx="235">
                  <c:v>-24.755084691635812</c:v>
                </c:pt>
                <c:pt idx="236">
                  <c:v>-24.73833583356139</c:v>
                </c:pt>
                <c:pt idx="237">
                  <c:v>-24.721582462448296</c:v>
                </c:pt>
                <c:pt idx="238">
                  <c:v>-24.704824579338155</c:v>
                </c:pt>
                <c:pt idx="239">
                  <c:v>-24.688062185276209</c:v>
                </c:pt>
                <c:pt idx="240">
                  <c:v>-24.67129528131138</c:v>
                </c:pt>
                <c:pt idx="241">
                  <c:v>-24.654523868496234</c:v>
                </c:pt>
                <c:pt idx="242">
                  <c:v>-24.637747947886993</c:v>
                </c:pt>
                <c:pt idx="243">
                  <c:v>-24.620967520543534</c:v>
                </c:pt>
                <c:pt idx="244">
                  <c:v>-24.604182587529412</c:v>
                </c:pt>
                <c:pt idx="245">
                  <c:v>-24.587393149911819</c:v>
                </c:pt>
                <c:pt idx="246">
                  <c:v>-24.570599208761653</c:v>
                </c:pt>
                <c:pt idx="247">
                  <c:v>-24.553800765153444</c:v>
                </c:pt>
                <c:pt idx="248">
                  <c:v>-24.536997820165418</c:v>
                </c:pt>
                <c:pt idx="249">
                  <c:v>-24.520190374879462</c:v>
                </c:pt>
                <c:pt idx="250">
                  <c:v>-24.503378430381158</c:v>
                </c:pt>
                <c:pt idx="251">
                  <c:v>-24.48656198775975</c:v>
                </c:pt>
                <c:pt idx="252">
                  <c:v>-24.469741048108176</c:v>
                </c:pt>
                <c:pt idx="253">
                  <c:v>-24.45291561252305</c:v>
                </c:pt>
                <c:pt idx="254">
                  <c:v>-24.436085682104689</c:v>
                </c:pt>
                <c:pt idx="255">
                  <c:v>-24.419251257957082</c:v>
                </c:pt>
                <c:pt idx="256">
                  <c:v>-24.402412341187926</c:v>
                </c:pt>
                <c:pt idx="257">
                  <c:v>-24.385568932908608</c:v>
                </c:pt>
                <c:pt idx="258">
                  <c:v>-24.368721034234209</c:v>
                </c:pt>
                <c:pt idx="259">
                  <c:v>-24.351868646283524</c:v>
                </c:pt>
                <c:pt idx="260">
                  <c:v>-24.33501177017903</c:v>
                </c:pt>
                <c:pt idx="261">
                  <c:v>-24.318150407046936</c:v>
                </c:pt>
                <c:pt idx="262">
                  <c:v>-24.301284558017134</c:v>
                </c:pt>
                <c:pt idx="263">
                  <c:v>-24.284414224223241</c:v>
                </c:pt>
                <c:pt idx="264">
                  <c:v>-24.267539406802591</c:v>
                </c:pt>
                <c:pt idx="265">
                  <c:v>-24.250660106896223</c:v>
                </c:pt>
                <c:pt idx="266">
                  <c:v>-24.233776325648904</c:v>
                </c:pt>
                <c:pt idx="267">
                  <c:v>-24.216888064209112</c:v>
                </c:pt>
                <c:pt idx="268">
                  <c:v>-24.199995323729055</c:v>
                </c:pt>
                <c:pt idx="269">
                  <c:v>-24.183098105364675</c:v>
                </c:pt>
                <c:pt idx="270">
                  <c:v>-24.166196410275621</c:v>
                </c:pt>
                <c:pt idx="271">
                  <c:v>-24.149290239625291</c:v>
                </c:pt>
                <c:pt idx="272">
                  <c:v>-24.132379594580819</c:v>
                </c:pt>
                <c:pt idx="273">
                  <c:v>-24.115464476313058</c:v>
                </c:pt>
                <c:pt idx="274">
                  <c:v>-24.098544885996606</c:v>
                </c:pt>
                <c:pt idx="275">
                  <c:v>-24.081620824809818</c:v>
                </c:pt>
                <c:pt idx="276">
                  <c:v>-24.064692293934765</c:v>
                </c:pt>
                <c:pt idx="277">
                  <c:v>-24.047759294557292</c:v>
                </c:pt>
                <c:pt idx="278">
                  <c:v>-24.030821827866966</c:v>
                </c:pt>
                <c:pt idx="279">
                  <c:v>-24.013879895057126</c:v>
                </c:pt>
                <c:pt idx="280">
                  <c:v>-23.996933497324854</c:v>
                </c:pt>
                <c:pt idx="281">
                  <c:v>-23.979982635870989</c:v>
                </c:pt>
                <c:pt idx="282">
                  <c:v>-23.963027311900127</c:v>
                </c:pt>
                <c:pt idx="283">
                  <c:v>-23.946067526620627</c:v>
                </c:pt>
                <c:pt idx="284">
                  <c:v>-23.929103281244618</c:v>
                </c:pt>
                <c:pt idx="285">
                  <c:v>-23.912134576987977</c:v>
                </c:pt>
                <c:pt idx="286">
                  <c:v>-23.895161415070369</c:v>
                </c:pt>
                <c:pt idx="287">
                  <c:v>-23.878183796715213</c:v>
                </c:pt>
                <c:pt idx="288">
                  <c:v>-23.861201723149708</c:v>
                </c:pt>
                <c:pt idx="289">
                  <c:v>-23.844215195604825</c:v>
                </c:pt>
                <c:pt idx="290">
                  <c:v>-23.827224215315329</c:v>
                </c:pt>
                <c:pt idx="291">
                  <c:v>-23.810228783519733</c:v>
                </c:pt>
                <c:pt idx="292">
                  <c:v>-23.793228901460363</c:v>
                </c:pt>
                <c:pt idx="293">
                  <c:v>-23.776224570383317</c:v>
                </c:pt>
                <c:pt idx="294">
                  <c:v>-23.759215791538473</c:v>
                </c:pt>
                <c:pt idx="295">
                  <c:v>-23.742202566179518</c:v>
                </c:pt>
                <c:pt idx="296">
                  <c:v>-23.725184895563913</c:v>
                </c:pt>
                <c:pt idx="297">
                  <c:v>-23.708162780952918</c:v>
                </c:pt>
                <c:pt idx="298">
                  <c:v>-23.691136223611597</c:v>
                </c:pt>
                <c:pt idx="299">
                  <c:v>-23.674105224808805</c:v>
                </c:pt>
                <c:pt idx="300">
                  <c:v>-23.657069785817203</c:v>
                </c:pt>
                <c:pt idx="301">
                  <c:v>-23.640029907913252</c:v>
                </c:pt>
                <c:pt idx="302">
                  <c:v>-23.622985592377226</c:v>
                </c:pt>
                <c:pt idx="303">
                  <c:v>-23.605936840493197</c:v>
                </c:pt>
                <c:pt idx="304">
                  <c:v>-23.588883653549058</c:v>
                </c:pt>
                <c:pt idx="305">
                  <c:v>-23.571826032836508</c:v>
                </c:pt>
                <c:pt idx="306">
                  <c:v>-23.554763979651071</c:v>
                </c:pt>
                <c:pt idx="307">
                  <c:v>-23.537697495292075</c:v>
                </c:pt>
                <c:pt idx="308">
                  <c:v>-23.520626581062682</c:v>
                </c:pt>
                <c:pt idx="309">
                  <c:v>-23.503551238269868</c:v>
                </c:pt>
                <c:pt idx="310">
                  <c:v>-23.486471468224433</c:v>
                </c:pt>
                <c:pt idx="311">
                  <c:v>-23.469387272241011</c:v>
                </c:pt>
                <c:pt idx="312">
                  <c:v>-23.45229865163806</c:v>
                </c:pt>
                <c:pt idx="313">
                  <c:v>-23.435205607737874</c:v>
                </c:pt>
                <c:pt idx="314">
                  <c:v>-23.418108141866572</c:v>
                </c:pt>
                <c:pt idx="315">
                  <c:v>-23.401006255354126</c:v>
                </c:pt>
                <c:pt idx="316">
                  <c:v>-23.383899949534332</c:v>
                </c:pt>
                <c:pt idx="317">
                  <c:v>-23.366789225744828</c:v>
                </c:pt>
                <c:pt idx="318">
                  <c:v>-23.349674085327102</c:v>
                </c:pt>
                <c:pt idx="319">
                  <c:v>-23.332554529626485</c:v>
                </c:pt>
                <c:pt idx="320">
                  <c:v>-23.315430559992148</c:v>
                </c:pt>
                <c:pt idx="321">
                  <c:v>-23.298302177777128</c:v>
                </c:pt>
                <c:pt idx="322">
                  <c:v>-23.281169384338298</c:v>
                </c:pt>
                <c:pt idx="323">
                  <c:v>-23.264032181036395</c:v>
                </c:pt>
                <c:pt idx="324">
                  <c:v>-23.246890569236008</c:v>
                </c:pt>
                <c:pt idx="325">
                  <c:v>-23.22974455030559</c:v>
                </c:pt>
                <c:pt idx="326">
                  <c:v>-23.212594125617446</c:v>
                </c:pt>
                <c:pt idx="327">
                  <c:v>-23.195439296547761</c:v>
                </c:pt>
                <c:pt idx="328">
                  <c:v>-23.17828006447656</c:v>
                </c:pt>
                <c:pt idx="329">
                  <c:v>-23.161116430787761</c:v>
                </c:pt>
                <c:pt idx="330">
                  <c:v>-23.143948396869138</c:v>
                </c:pt>
                <c:pt idx="331">
                  <c:v>-23.126775964112348</c:v>
                </c:pt>
                <c:pt idx="332">
                  <c:v>-23.109599133912898</c:v>
                </c:pt>
                <c:pt idx="333">
                  <c:v>-23.092417907670207</c:v>
                </c:pt>
                <c:pt idx="334">
                  <c:v>-23.075232286787553</c:v>
                </c:pt>
                <c:pt idx="335">
                  <c:v>-23.058042272672079</c:v>
                </c:pt>
                <c:pt idx="336">
                  <c:v>-23.040847866734847</c:v>
                </c:pt>
                <c:pt idx="337">
                  <c:v>-23.023649070390778</c:v>
                </c:pt>
                <c:pt idx="338">
                  <c:v>-23.006445885058689</c:v>
                </c:pt>
                <c:pt idx="339">
                  <c:v>-22.989238312161287</c:v>
                </c:pt>
                <c:pt idx="340">
                  <c:v>-22.97202635312517</c:v>
                </c:pt>
                <c:pt idx="341">
                  <c:v>-22.954810009380825</c:v>
                </c:pt>
                <c:pt idx="342">
                  <c:v>-22.937589282362651</c:v>
                </c:pt>
                <c:pt idx="343">
                  <c:v>-22.920364173508922</c:v>
                </c:pt>
                <c:pt idx="344">
                  <c:v>-22.903134684261829</c:v>
                </c:pt>
                <c:pt idx="345">
                  <c:v>-22.885900816067462</c:v>
                </c:pt>
                <c:pt idx="346">
                  <c:v>-22.868662570375815</c:v>
                </c:pt>
                <c:pt idx="347">
                  <c:v>-22.851419948640782</c:v>
                </c:pt>
                <c:pt idx="348">
                  <c:v>-22.834172952320177</c:v>
                </c:pt>
                <c:pt idx="349">
                  <c:v>-22.816921582875718</c:v>
                </c:pt>
                <c:pt idx="350">
                  <c:v>-22.799665841773042</c:v>
                </c:pt>
                <c:pt idx="351">
                  <c:v>-22.782405730481692</c:v>
                </c:pt>
                <c:pt idx="352">
                  <c:v>-22.765141250475132</c:v>
                </c:pt>
                <c:pt idx="353">
                  <c:v>-22.747872403230744</c:v>
                </c:pt>
                <c:pt idx="354">
                  <c:v>-22.730599190229846</c:v>
                </c:pt>
                <c:pt idx="355">
                  <c:v>-22.71332161295765</c:v>
                </c:pt>
                <c:pt idx="356">
                  <c:v>-22.696039672903325</c:v>
                </c:pt>
                <c:pt idx="357">
                  <c:v>-22.678753371559946</c:v>
                </c:pt>
                <c:pt idx="358">
                  <c:v>-22.661462710424523</c:v>
                </c:pt>
                <c:pt idx="359">
                  <c:v>-22.644167690998007</c:v>
                </c:pt>
                <c:pt idx="360">
                  <c:v>-22.626868314785263</c:v>
                </c:pt>
                <c:pt idx="361">
                  <c:v>-22.609564583295111</c:v>
                </c:pt>
                <c:pt idx="362">
                  <c:v>-22.5922564980403</c:v>
                </c:pt>
                <c:pt idx="363">
                  <c:v>-22.574944060537515</c:v>
                </c:pt>
                <c:pt idx="364">
                  <c:v>-22.557627272307396</c:v>
                </c:pt>
                <c:pt idx="365">
                  <c:v>-22.540306134874516</c:v>
                </c:pt>
                <c:pt idx="366">
                  <c:v>-22.522980649767391</c:v>
                </c:pt>
                <c:pt idx="367">
                  <c:v>-22.505650818518493</c:v>
                </c:pt>
                <c:pt idx="368">
                  <c:v>-22.488316642664238</c:v>
                </c:pt>
                <c:pt idx="369">
                  <c:v>-22.470978123745002</c:v>
                </c:pt>
                <c:pt idx="370">
                  <c:v>-22.453635263305102</c:v>
                </c:pt>
                <c:pt idx="371">
                  <c:v>-22.436288062892828</c:v>
                </c:pt>
                <c:pt idx="372">
                  <c:v>-22.418936524060406</c:v>
                </c:pt>
                <c:pt idx="373">
                  <c:v>-22.401580648364043</c:v>
                </c:pt>
                <c:pt idx="374">
                  <c:v>-22.384220437363883</c:v>
                </c:pt>
                <c:pt idx="375">
                  <c:v>-22.36685589262407</c:v>
                </c:pt>
                <c:pt idx="376">
                  <c:v>-22.349487015712665</c:v>
                </c:pt>
                <c:pt idx="377">
                  <c:v>-22.332113808201751</c:v>
                </c:pt>
                <c:pt idx="378">
                  <c:v>-22.314736271667329</c:v>
                </c:pt>
                <c:pt idx="379">
                  <c:v>-22.297354407689411</c:v>
                </c:pt>
                <c:pt idx="380">
                  <c:v>-22.279968217851952</c:v>
                </c:pt>
                <c:pt idx="381">
                  <c:v>-22.262577703742906</c:v>
                </c:pt>
                <c:pt idx="382">
                  <c:v>-22.245182866954188</c:v>
                </c:pt>
                <c:pt idx="383">
                  <c:v>-22.227783709081706</c:v>
                </c:pt>
                <c:pt idx="384">
                  <c:v>-22.210380231725335</c:v>
                </c:pt>
                <c:pt idx="385">
                  <c:v>-22.192972436488933</c:v>
                </c:pt>
                <c:pt idx="386">
                  <c:v>-22.175560324980356</c:v>
                </c:pt>
                <c:pt idx="387">
                  <c:v>-22.158143898811431</c:v>
                </c:pt>
                <c:pt idx="388">
                  <c:v>-22.140723159597989</c:v>
                </c:pt>
                <c:pt idx="389">
                  <c:v>-22.123298108959837</c:v>
                </c:pt>
                <c:pt idx="390">
                  <c:v>-22.105868748520788</c:v>
                </c:pt>
                <c:pt idx="391">
                  <c:v>-22.088435079908628</c:v>
                </c:pt>
                <c:pt idx="392">
                  <c:v>-22.070997104755154</c:v>
                </c:pt>
                <c:pt idx="393">
                  <c:v>-22.053554824696167</c:v>
                </c:pt>
                <c:pt idx="394">
                  <c:v>-22.036108241371451</c:v>
                </c:pt>
                <c:pt idx="395">
                  <c:v>-22.018657356424796</c:v>
                </c:pt>
                <c:pt idx="396">
                  <c:v>-22.001202171504008</c:v>
                </c:pt>
                <c:pt idx="397">
                  <c:v>-21.983742688260879</c:v>
                </c:pt>
                <c:pt idx="398">
                  <c:v>-21.966278908351224</c:v>
                </c:pt>
                <c:pt idx="399">
                  <c:v>-21.948810833434845</c:v>
                </c:pt>
                <c:pt idx="400">
                  <c:v>-21.931338465175582</c:v>
                </c:pt>
                <c:pt idx="401">
                  <c:v>-21.913861805241268</c:v>
                </c:pt>
                <c:pt idx="402">
                  <c:v>-21.89638085530375</c:v>
                </c:pt>
                <c:pt idx="403">
                  <c:v>-21.878895617038904</c:v>
                </c:pt>
                <c:pt idx="404">
                  <c:v>-21.861406092126611</c:v>
                </c:pt>
                <c:pt idx="405">
                  <c:v>-21.84391228225077</c:v>
                </c:pt>
                <c:pt idx="406">
                  <c:v>-21.82641418909931</c:v>
                </c:pt>
                <c:pt idx="407">
                  <c:v>-21.808911814364176</c:v>
                </c:pt>
                <c:pt idx="408">
                  <c:v>-21.791405159741348</c:v>
                </c:pt>
                <c:pt idx="409">
                  <c:v>-21.77389422693081</c:v>
                </c:pt>
                <c:pt idx="410">
                  <c:v>-21.756379017636604</c:v>
                </c:pt>
                <c:pt idx="411">
                  <c:v>-21.738859533566774</c:v>
                </c:pt>
                <c:pt idx="412">
                  <c:v>-21.721335776433406</c:v>
                </c:pt>
                <c:pt idx="413">
                  <c:v>-21.703807747952627</c:v>
                </c:pt>
                <c:pt idx="414">
                  <c:v>-21.686275449844583</c:v>
                </c:pt>
                <c:pt idx="415">
                  <c:v>-21.66873888383347</c:v>
                </c:pt>
                <c:pt idx="416">
                  <c:v>-21.651198051647508</c:v>
                </c:pt>
                <c:pt idx="417">
                  <c:v>-21.633652955018981</c:v>
                </c:pt>
                <c:pt idx="418">
                  <c:v>-21.616103595684187</c:v>
                </c:pt>
                <c:pt idx="419">
                  <c:v>-21.598549975383481</c:v>
                </c:pt>
                <c:pt idx="420">
                  <c:v>-21.580992095861259</c:v>
                </c:pt>
                <c:pt idx="421">
                  <c:v>-21.563429958865967</c:v>
                </c:pt>
                <c:pt idx="422">
                  <c:v>-21.5458635661501</c:v>
                </c:pt>
                <c:pt idx="423">
                  <c:v>-21.528292919470196</c:v>
                </c:pt>
                <c:pt idx="424">
                  <c:v>-21.510718020586847</c:v>
                </c:pt>
                <c:pt idx="425">
                  <c:v>-21.493138871264701</c:v>
                </c:pt>
                <c:pt idx="426">
                  <c:v>-21.475555473272458</c:v>
                </c:pt>
                <c:pt idx="427">
                  <c:v>-21.457967828382877</c:v>
                </c:pt>
                <c:pt idx="428">
                  <c:v>-21.440375938372767</c:v>
                </c:pt>
                <c:pt idx="429">
                  <c:v>-21.422779805023008</c:v>
                </c:pt>
                <c:pt idx="430">
                  <c:v>-21.40517943011853</c:v>
                </c:pt>
                <c:pt idx="431">
                  <c:v>-21.387574815448335</c:v>
                </c:pt>
                <c:pt idx="432">
                  <c:v>-21.36996596280548</c:v>
                </c:pt>
                <c:pt idx="433">
                  <c:v>-21.352352873987094</c:v>
                </c:pt>
                <c:pt idx="434">
                  <c:v>-21.33473555079437</c:v>
                </c:pt>
                <c:pt idx="435">
                  <c:v>-21.317113995032578</c:v>
                </c:pt>
                <c:pt idx="436">
                  <c:v>-21.299488208511047</c:v>
                </c:pt>
                <c:pt idx="437">
                  <c:v>-21.281858193043178</c:v>
                </c:pt>
                <c:pt idx="438">
                  <c:v>-21.264223950446453</c:v>
                </c:pt>
                <c:pt idx="439">
                  <c:v>-21.246585482542429</c:v>
                </c:pt>
                <c:pt idx="440">
                  <c:v>-21.22894279115674</c:v>
                </c:pt>
                <c:pt idx="441">
                  <c:v>-21.211295878119085</c:v>
                </c:pt>
                <c:pt idx="442">
                  <c:v>-21.193644745263267</c:v>
                </c:pt>
                <c:pt idx="443">
                  <c:v>-21.175989394427134</c:v>
                </c:pt>
                <c:pt idx="444">
                  <c:v>-21.158329827452654</c:v>
                </c:pt>
                <c:pt idx="445">
                  <c:v>-21.14066604618586</c:v>
                </c:pt>
                <c:pt idx="446">
                  <c:v>-21.122998052476873</c:v>
                </c:pt>
                <c:pt idx="447">
                  <c:v>-21.105325848179898</c:v>
                </c:pt>
                <c:pt idx="448">
                  <c:v>-21.087649435153235</c:v>
                </c:pt>
                <c:pt idx="449">
                  <c:v>-21.069968815259269</c:v>
                </c:pt>
                <c:pt idx="450">
                  <c:v>-21.052283990364483</c:v>
                </c:pt>
                <c:pt idx="451">
                  <c:v>-21.03459496233944</c:v>
                </c:pt>
                <c:pt idx="452">
                  <c:v>-21.016901733058813</c:v>
                </c:pt>
                <c:pt idx="453">
                  <c:v>-20.999204304401353</c:v>
                </c:pt>
                <c:pt idx="454">
                  <c:v>-20.981502678249932</c:v>
                </c:pt>
                <c:pt idx="455">
                  <c:v>-20.963796856491488</c:v>
                </c:pt>
                <c:pt idx="456">
                  <c:v>-20.946086841017095</c:v>
                </c:pt>
                <c:pt idx="457">
                  <c:v>-20.928372633721899</c:v>
                </c:pt>
                <c:pt idx="458">
                  <c:v>-20.91065423650517</c:v>
                </c:pt>
                <c:pt idx="459">
                  <c:v>-20.892931651270263</c:v>
                </c:pt>
                <c:pt idx="460">
                  <c:v>-20.875204879924656</c:v>
                </c:pt>
                <c:pt idx="461">
                  <c:v>-20.857473924379921</c:v>
                </c:pt>
                <c:pt idx="462">
                  <c:v>-20.839738786551738</c:v>
                </c:pt>
                <c:pt idx="463">
                  <c:v>-20.821999468359909</c:v>
                </c:pt>
                <c:pt idx="464">
                  <c:v>-20.804255971728335</c:v>
                </c:pt>
                <c:pt idx="465">
                  <c:v>-20.786508298585044</c:v>
                </c:pt>
                <c:pt idx="466">
                  <c:v>-20.768756450862153</c:v>
                </c:pt>
                <c:pt idx="467">
                  <c:v>-20.751000430495917</c:v>
                </c:pt>
                <c:pt idx="468">
                  <c:v>-20.733240239426696</c:v>
                </c:pt>
                <c:pt idx="469">
                  <c:v>-20.715475879598973</c:v>
                </c:pt>
                <c:pt idx="470">
                  <c:v>-20.697707352961334</c:v>
                </c:pt>
                <c:pt idx="471">
                  <c:v>-20.679934661466522</c:v>
                </c:pt>
                <c:pt idx="472">
                  <c:v>-20.662157807071349</c:v>
                </c:pt>
                <c:pt idx="473">
                  <c:v>-20.6443767917368</c:v>
                </c:pt>
                <c:pt idx="474">
                  <c:v>-20.626591617427952</c:v>
                </c:pt>
                <c:pt idx="475">
                  <c:v>-20.60880228611402</c:v>
                </c:pt>
                <c:pt idx="476">
                  <c:v>-20.591008799768346</c:v>
                </c:pt>
                <c:pt idx="477">
                  <c:v>-20.573211160368388</c:v>
                </c:pt>
                <c:pt idx="478">
                  <c:v>-20.555409369895749</c:v>
                </c:pt>
                <c:pt idx="479">
                  <c:v>-20.537603430336151</c:v>
                </c:pt>
                <c:pt idx="480">
                  <c:v>-20.519793343679453</c:v>
                </c:pt>
                <c:pt idx="481">
                  <c:v>-20.501979111919642</c:v>
                </c:pt>
                <c:pt idx="482">
                  <c:v>-20.484160737054843</c:v>
                </c:pt>
                <c:pt idx="483">
                  <c:v>-20.466338221087327</c:v>
                </c:pt>
                <c:pt idx="484">
                  <c:v>-20.44851156602347</c:v>
                </c:pt>
                <c:pt idx="485">
                  <c:v>-20.430680773873814</c:v>
                </c:pt>
                <c:pt idx="486">
                  <c:v>-20.412845846653031</c:v>
                </c:pt>
                <c:pt idx="487">
                  <c:v>-20.395006786379938</c:v>
                </c:pt>
                <c:pt idx="488">
                  <c:v>-20.377163595077477</c:v>
                </c:pt>
                <c:pt idx="489">
                  <c:v>-20.359316274772741</c:v>
                </c:pt>
                <c:pt idx="490">
                  <c:v>-20.341464827496978</c:v>
                </c:pt>
                <c:pt idx="491">
                  <c:v>-20.323609255285565</c:v>
                </c:pt>
                <c:pt idx="492">
                  <c:v>-20.305749560178032</c:v>
                </c:pt>
                <c:pt idx="493">
                  <c:v>-20.287885744218048</c:v>
                </c:pt>
                <c:pt idx="494">
                  <c:v>-20.270017809453446</c:v>
                </c:pt>
                <c:pt idx="495">
                  <c:v>-20.252145757936184</c:v>
                </c:pt>
                <c:pt idx="496">
                  <c:v>-20.234269591722398</c:v>
                </c:pt>
                <c:pt idx="497">
                  <c:v>-20.216389312872344</c:v>
                </c:pt>
                <c:pt idx="498">
                  <c:v>-20.198504923450464</c:v>
                </c:pt>
                <c:pt idx="499">
                  <c:v>-20.180616425525322</c:v>
                </c:pt>
                <c:pt idx="500">
                  <c:v>-20.162723821169667</c:v>
                </c:pt>
                <c:pt idx="501">
                  <c:v>-20.144827112460369</c:v>
                </c:pt>
                <c:pt idx="502">
                  <c:v>-20.126926301478484</c:v>
                </c:pt>
                <c:pt idx="503">
                  <c:v>-20.109021390309206</c:v>
                </c:pt>
                <c:pt idx="504">
                  <c:v>-20.091112381041906</c:v>
                </c:pt>
                <c:pt idx="505">
                  <c:v>-20.073199275770094</c:v>
                </c:pt>
                <c:pt idx="506">
                  <c:v>-20.055282076591464</c:v>
                </c:pt>
                <c:pt idx="507">
                  <c:v>-20.037360785607842</c:v>
                </c:pt>
                <c:pt idx="508">
                  <c:v>-20.01943540492525</c:v>
                </c:pt>
                <c:pt idx="509">
                  <c:v>-20.001505936653846</c:v>
                </c:pt>
                <c:pt idx="510">
                  <c:v>-19.983572382907969</c:v>
                </c:pt>
                <c:pt idx="511">
                  <c:v>-19.965634745806117</c:v>
                </c:pt>
                <c:pt idx="512">
                  <c:v>-19.947693027470958</c:v>
                </c:pt>
                <c:pt idx="513">
                  <c:v>-19.929747230029324</c:v>
                </c:pt>
                <c:pt idx="514">
                  <c:v>-19.911797355612215</c:v>
                </c:pt>
                <c:pt idx="515">
                  <c:v>-19.893843406354804</c:v>
                </c:pt>
                <c:pt idx="516">
                  <c:v>-19.875885384396437</c:v>
                </c:pt>
                <c:pt idx="517">
                  <c:v>-19.857923291880621</c:v>
                </c:pt>
                <c:pt idx="518">
                  <c:v>-19.839957130955046</c:v>
                </c:pt>
                <c:pt idx="519">
                  <c:v>-19.821986903771577</c:v>
                </c:pt>
                <c:pt idx="520">
                  <c:v>-19.804012612486236</c:v>
                </c:pt>
                <c:pt idx="521">
                  <c:v>-19.786034259259235</c:v>
                </c:pt>
                <c:pt idx="522">
                  <c:v>-19.768051846254963</c:v>
                </c:pt>
                <c:pt idx="523">
                  <c:v>-19.750065375641981</c:v>
                </c:pt>
                <c:pt idx="524">
                  <c:v>-19.732074849593015</c:v>
                </c:pt>
                <c:pt idx="525">
                  <c:v>-19.714080270284999</c:v>
                </c:pt>
                <c:pt idx="526">
                  <c:v>-19.696081639899017</c:v>
                </c:pt>
                <c:pt idx="527">
                  <c:v>-19.678078960620361</c:v>
                </c:pt>
                <c:pt idx="528">
                  <c:v>-19.660072234638474</c:v>
                </c:pt>
                <c:pt idx="529">
                  <c:v>-19.642061464147005</c:v>
                </c:pt>
                <c:pt idx="530">
                  <c:v>-19.624046651343772</c:v>
                </c:pt>
                <c:pt idx="531">
                  <c:v>-19.606027798430784</c:v>
                </c:pt>
                <c:pt idx="532">
                  <c:v>-19.588004907614234</c:v>
                </c:pt>
                <c:pt idx="533">
                  <c:v>-19.569977981104493</c:v>
                </c:pt>
                <c:pt idx="534">
                  <c:v>-19.551947021116128</c:v>
                </c:pt>
                <c:pt idx="535">
                  <c:v>-19.533912029867885</c:v>
                </c:pt>
                <c:pt idx="536">
                  <c:v>-19.515873009582702</c:v>
                </c:pt>
                <c:pt idx="537">
                  <c:v>-19.497829962487703</c:v>
                </c:pt>
                <c:pt idx="538">
                  <c:v>-19.479782890814203</c:v>
                </c:pt>
                <c:pt idx="539">
                  <c:v>-19.4617317967977</c:v>
                </c:pt>
                <c:pt idx="540">
                  <c:v>-19.443676682677896</c:v>
                </c:pt>
                <c:pt idx="541">
                  <c:v>-19.425617550698679</c:v>
                </c:pt>
                <c:pt idx="542">
                  <c:v>-19.407554403108115</c:v>
                </c:pt>
                <c:pt idx="543">
                  <c:v>-19.389487242158481</c:v>
                </c:pt>
                <c:pt idx="544">
                  <c:v>-19.371416070106246</c:v>
                </c:pt>
                <c:pt idx="545">
                  <c:v>-19.353340889212056</c:v>
                </c:pt>
                <c:pt idx="546">
                  <c:v>-19.335261701740777</c:v>
                </c:pt>
                <c:pt idx="547">
                  <c:v>-19.317178509961447</c:v>
                </c:pt>
                <c:pt idx="548">
                  <c:v>-19.299091316147319</c:v>
                </c:pt>
                <c:pt idx="549">
                  <c:v>-19.281000122575822</c:v>
                </c:pt>
                <c:pt idx="550">
                  <c:v>-19.262904931528613</c:v>
                </c:pt>
                <c:pt idx="551">
                  <c:v>-19.244805745291515</c:v>
                </c:pt>
                <c:pt idx="552">
                  <c:v>-19.226702566154572</c:v>
                </c:pt>
                <c:pt idx="553">
                  <c:v>-19.208595396412012</c:v>
                </c:pt>
                <c:pt idx="554">
                  <c:v>-19.190484238362281</c:v>
                </c:pt>
                <c:pt idx="555">
                  <c:v>-19.172369094308003</c:v>
                </c:pt>
                <c:pt idx="556">
                  <c:v>-19.154249966556026</c:v>
                </c:pt>
                <c:pt idx="557">
                  <c:v>-19.136126857417381</c:v>
                </c:pt>
                <c:pt idx="558">
                  <c:v>-19.117999769207319</c:v>
                </c:pt>
                <c:pt idx="559">
                  <c:v>-19.099868704245274</c:v>
                </c:pt>
                <c:pt idx="560">
                  <c:v>-19.081733664854909</c:v>
                </c:pt>
                <c:pt idx="561">
                  <c:v>-19.06359465336406</c:v>
                </c:pt>
                <c:pt idx="562">
                  <c:v>-19.045451672104797</c:v>
                </c:pt>
                <c:pt idx="563">
                  <c:v>-19.027304723413376</c:v>
                </c:pt>
                <c:pt idx="564">
                  <c:v>-19.00915380963027</c:v>
                </c:pt>
                <c:pt idx="565">
                  <c:v>-18.990998933100151</c:v>
                </c:pt>
                <c:pt idx="566">
                  <c:v>-18.972840096171897</c:v>
                </c:pt>
                <c:pt idx="567">
                  <c:v>-18.954677301198604</c:v>
                </c:pt>
                <c:pt idx="568">
                  <c:v>-18.936510550537566</c:v>
                </c:pt>
                <c:pt idx="569">
                  <c:v>-18.918339846550289</c:v>
                </c:pt>
                <c:pt idx="570">
                  <c:v>-18.900165191602479</c:v>
                </c:pt>
                <c:pt idx="571">
                  <c:v>-18.881986588064073</c:v>
                </c:pt>
                <c:pt idx="572">
                  <c:v>-18.863804038309191</c:v>
                </c:pt>
                <c:pt idx="573">
                  <c:v>-18.845617544716188</c:v>
                </c:pt>
                <c:pt idx="574">
                  <c:v>-18.827427109667607</c:v>
                </c:pt>
                <c:pt idx="575">
                  <c:v>-18.809232735550221</c:v>
                </c:pt>
                <c:pt idx="576">
                  <c:v>-18.791034424755001</c:v>
                </c:pt>
                <c:pt idx="577">
                  <c:v>-18.772832179677142</c:v>
                </c:pt>
                <c:pt idx="578">
                  <c:v>-18.754626002716034</c:v>
                </c:pt>
                <c:pt idx="579">
                  <c:v>-18.7364158962753</c:v>
                </c:pt>
                <c:pt idx="580">
                  <c:v>-18.718201862762758</c:v>
                </c:pt>
                <c:pt idx="581">
                  <c:v>-18.699983904590454</c:v>
                </c:pt>
                <c:pt idx="582">
                  <c:v>-18.681762024174638</c:v>
                </c:pt>
                <c:pt idx="583">
                  <c:v>-18.663536223935786</c:v>
                </c:pt>
                <c:pt idx="584">
                  <c:v>-18.645306506298571</c:v>
                </c:pt>
                <c:pt idx="585">
                  <c:v>-18.627072873691898</c:v>
                </c:pt>
                <c:pt idx="586">
                  <c:v>-18.608835328548871</c:v>
                </c:pt>
                <c:pt idx="587">
                  <c:v>-18.590593873306826</c:v>
                </c:pt>
                <c:pt idx="588">
                  <c:v>-18.572348510407306</c:v>
                </c:pt>
                <c:pt idx="589">
                  <c:v>-18.554099242296068</c:v>
                </c:pt>
                <c:pt idx="590">
                  <c:v>-18.535846071423091</c:v>
                </c:pt>
                <c:pt idx="591">
                  <c:v>-18.517589000242566</c:v>
                </c:pt>
                <c:pt idx="592">
                  <c:v>-18.499328031212912</c:v>
                </c:pt>
                <c:pt idx="593">
                  <c:v>-18.481063166796744</c:v>
                </c:pt>
                <c:pt idx="594">
                  <c:v>-18.462794409460926</c:v>
                </c:pt>
                <c:pt idx="595">
                  <c:v>-18.444521761676498</c:v>
                </c:pt>
                <c:pt idx="596">
                  <c:v>-18.426245225918766</c:v>
                </c:pt>
                <c:pt idx="597">
                  <c:v>-18.407964804667213</c:v>
                </c:pt>
                <c:pt idx="598">
                  <c:v>-18.389680500405568</c:v>
                </c:pt>
                <c:pt idx="599">
                  <c:v>-18.371392315621762</c:v>
                </c:pt>
                <c:pt idx="600">
                  <c:v>-18.353100252807955</c:v>
                </c:pt>
                <c:pt idx="601">
                  <c:v>-18.33480431446052</c:v>
                </c:pt>
                <c:pt idx="602">
                  <c:v>-18.316504503080058</c:v>
                </c:pt>
                <c:pt idx="603">
                  <c:v>-18.298200821171367</c:v>
                </c:pt>
                <c:pt idx="604">
                  <c:v>-18.279893271243502</c:v>
                </c:pt>
                <c:pt idx="605">
                  <c:v>-18.261581855809709</c:v>
                </c:pt>
                <c:pt idx="606">
                  <c:v>-18.243266577387455</c:v>
                </c:pt>
                <c:pt idx="607">
                  <c:v>-18.224947438498447</c:v>
                </c:pt>
                <c:pt idx="608">
                  <c:v>-18.206624441668591</c:v>
                </c:pt>
                <c:pt idx="609">
                  <c:v>-18.188297589428021</c:v>
                </c:pt>
                <c:pt idx="610">
                  <c:v>-18.169966884311098</c:v>
                </c:pt>
                <c:pt idx="611">
                  <c:v>-18.151632328856397</c:v>
                </c:pt>
                <c:pt idx="612">
                  <c:v>-18.133293925606711</c:v>
                </c:pt>
                <c:pt idx="613">
                  <c:v>-18.114951677109058</c:v>
                </c:pt>
                <c:pt idx="614">
                  <c:v>-18.096605585914684</c:v>
                </c:pt>
                <c:pt idx="615">
                  <c:v>-18.078255654579046</c:v>
                </c:pt>
                <c:pt idx="616">
                  <c:v>-18.059901885661812</c:v>
                </c:pt>
                <c:pt idx="617">
                  <c:v>-18.041544281726907</c:v>
                </c:pt>
                <c:pt idx="618">
                  <c:v>-18.023182845342429</c:v>
                </c:pt>
                <c:pt idx="619">
                  <c:v>-18.00481757908074</c:v>
                </c:pt>
                <c:pt idx="620">
                  <c:v>-17.986448485518395</c:v>
                </c:pt>
                <c:pt idx="621">
                  <c:v>-17.96807556723618</c:v>
                </c:pt>
                <c:pt idx="622">
                  <c:v>-17.949698826819109</c:v>
                </c:pt>
                <c:pt idx="623">
                  <c:v>-17.931318266856408</c:v>
                </c:pt>
                <c:pt idx="624">
                  <c:v>-17.91293388994152</c:v>
                </c:pt>
                <c:pt idx="625">
                  <c:v>-17.894545698672125</c:v>
                </c:pt>
                <c:pt idx="626">
                  <c:v>-17.876153695650107</c:v>
                </c:pt>
                <c:pt idx="627">
                  <c:v>-17.857757883481579</c:v>
                </c:pt>
                <c:pt idx="628">
                  <c:v>-17.839358264776884</c:v>
                </c:pt>
                <c:pt idx="629">
                  <c:v>-17.820954842150567</c:v>
                </c:pt>
                <c:pt idx="630">
                  <c:v>-17.8025476182214</c:v>
                </c:pt>
                <c:pt idx="631">
                  <c:v>-17.784136595612384</c:v>
                </c:pt>
                <c:pt idx="632">
                  <c:v>-17.765721776950734</c:v>
                </c:pt>
                <c:pt idx="633">
                  <c:v>-17.747303164867891</c:v>
                </c:pt>
                <c:pt idx="634">
                  <c:v>-17.728880761999505</c:v>
                </c:pt>
                <c:pt idx="635">
                  <c:v>-17.710454570985458</c:v>
                </c:pt>
                <c:pt idx="636">
                  <c:v>-17.692024594469846</c:v>
                </c:pt>
                <c:pt idx="637">
                  <c:v>-17.673590835100985</c:v>
                </c:pt>
                <c:pt idx="638">
                  <c:v>-17.655153295531417</c:v>
                </c:pt>
                <c:pt idx="639">
                  <c:v>-17.636711978417893</c:v>
                </c:pt>
                <c:pt idx="640">
                  <c:v>-17.618266886421392</c:v>
                </c:pt>
                <c:pt idx="641">
                  <c:v>-17.599818022207106</c:v>
                </c:pt>
                <c:pt idx="642">
                  <c:v>-17.581365388444453</c:v>
                </c:pt>
                <c:pt idx="643">
                  <c:v>-17.562908987807067</c:v>
                </c:pt>
                <c:pt idx="644">
                  <c:v>-17.544448822972797</c:v>
                </c:pt>
                <c:pt idx="645">
                  <c:v>-17.525984896623712</c:v>
                </c:pt>
                <c:pt idx="646">
                  <c:v>-17.507517211446107</c:v>
                </c:pt>
                <c:pt idx="647">
                  <c:v>-17.489045770130485</c:v>
                </c:pt>
                <c:pt idx="648">
                  <c:v>-17.470570575371561</c:v>
                </c:pt>
                <c:pt idx="649">
                  <c:v>-17.452091629868292</c:v>
                </c:pt>
                <c:pt idx="650">
                  <c:v>-17.433608936323829</c:v>
                </c:pt>
                <c:pt idx="651">
                  <c:v>-17.415122497445548</c:v>
                </c:pt>
                <c:pt idx="652">
                  <c:v>-17.396632315945038</c:v>
                </c:pt>
                <c:pt idx="653">
                  <c:v>-17.378138394538116</c:v>
                </c:pt>
                <c:pt idx="654">
                  <c:v>-17.359640735944797</c:v>
                </c:pt>
                <c:pt idx="655">
                  <c:v>-17.341139342889324</c:v>
                </c:pt>
                <c:pt idx="656">
                  <c:v>-17.322634218100152</c:v>
                </c:pt>
                <c:pt idx="657">
                  <c:v>-17.30412536430995</c:v>
                </c:pt>
                <c:pt idx="658">
                  <c:v>-17.285612784255608</c:v>
                </c:pt>
                <c:pt idx="659">
                  <c:v>-17.267096480678212</c:v>
                </c:pt>
                <c:pt idx="660">
                  <c:v>-17.248576456323086</c:v>
                </c:pt>
                <c:pt idx="661">
                  <c:v>-17.230052713939756</c:v>
                </c:pt>
                <c:pt idx="662">
                  <c:v>-17.211525256281952</c:v>
                </c:pt>
                <c:pt idx="663">
                  <c:v>-17.192994086107635</c:v>
                </c:pt>
                <c:pt idx="664">
                  <c:v>-17.174459206178966</c:v>
                </c:pt>
                <c:pt idx="665">
                  <c:v>-17.155920619262321</c:v>
                </c:pt>
                <c:pt idx="666">
                  <c:v>-17.137378328128282</c:v>
                </c:pt>
                <c:pt idx="667">
                  <c:v>-17.118832335551652</c:v>
                </c:pt>
                <c:pt idx="668">
                  <c:v>-17.100282644311438</c:v>
                </c:pt>
                <c:pt idx="669">
                  <c:v>-17.081729257190855</c:v>
                </c:pt>
                <c:pt idx="670">
                  <c:v>-17.063172176977339</c:v>
                </c:pt>
                <c:pt idx="671">
                  <c:v>-17.044611406462522</c:v>
                </c:pt>
                <c:pt idx="672">
                  <c:v>-17.02604694844225</c:v>
                </c:pt>
                <c:pt idx="673">
                  <c:v>-17.007478805716573</c:v>
                </c:pt>
                <c:pt idx="674">
                  <c:v>-16.988906981089759</c:v>
                </c:pt>
                <c:pt idx="675">
                  <c:v>-16.970331477370269</c:v>
                </c:pt>
                <c:pt idx="676">
                  <c:v>-16.951752297370785</c:v>
                </c:pt>
                <c:pt idx="677">
                  <c:v>-16.933169443908177</c:v>
                </c:pt>
                <c:pt idx="678">
                  <c:v>-16.914582919803536</c:v>
                </c:pt>
                <c:pt idx="679">
                  <c:v>-16.89599272788216</c:v>
                </c:pt>
                <c:pt idx="680">
                  <c:v>-16.877398870973533</c:v>
                </c:pt>
                <c:pt idx="681">
                  <c:v>-16.858801351911357</c:v>
                </c:pt>
                <c:pt idx="682">
                  <c:v>-16.840200173533532</c:v>
                </c:pt>
                <c:pt idx="683">
                  <c:v>-16.821595338682162</c:v>
                </c:pt>
                <c:pt idx="684">
                  <c:v>-16.80298685020356</c:v>
                </c:pt>
                <c:pt idx="685">
                  <c:v>-16.784374710948217</c:v>
                </c:pt>
                <c:pt idx="686">
                  <c:v>-16.765758923770854</c:v>
                </c:pt>
                <c:pt idx="687">
                  <c:v>-16.747139491530369</c:v>
                </c:pt>
                <c:pt idx="688">
                  <c:v>-16.728516417089875</c:v>
                </c:pt>
                <c:pt idx="689">
                  <c:v>-16.709889703316673</c:v>
                </c:pt>
                <c:pt idx="690">
                  <c:v>-16.691259353082266</c:v>
                </c:pt>
                <c:pt idx="691">
                  <c:v>-16.672625369262352</c:v>
                </c:pt>
                <c:pt idx="692">
                  <c:v>-16.653987754736832</c:v>
                </c:pt>
                <c:pt idx="693">
                  <c:v>-16.635346512389795</c:v>
                </c:pt>
                <c:pt idx="694">
                  <c:v>-16.616701645109522</c:v>
                </c:pt>
                <c:pt idx="695">
                  <c:v>-16.598053155788506</c:v>
                </c:pt>
                <c:pt idx="696">
                  <c:v>-16.579401047323415</c:v>
                </c:pt>
                <c:pt idx="697">
                  <c:v>-16.560745322615119</c:v>
                </c:pt>
                <c:pt idx="698">
                  <c:v>-16.542085984568669</c:v>
                </c:pt>
                <c:pt idx="699">
                  <c:v>-16.523423036093334</c:v>
                </c:pt>
                <c:pt idx="700">
                  <c:v>-16.504756480102536</c:v>
                </c:pt>
                <c:pt idx="701">
                  <c:v>-16.486086319513912</c:v>
                </c:pt>
                <c:pt idx="702">
                  <c:v>-16.46741255724929</c:v>
                </c:pt>
                <c:pt idx="703">
                  <c:v>-16.448735196234665</c:v>
                </c:pt>
                <c:pt idx="704">
                  <c:v>-16.430054239400249</c:v>
                </c:pt>
                <c:pt idx="705">
                  <c:v>-16.411369689680409</c:v>
                </c:pt>
                <c:pt idx="706">
                  <c:v>-16.392681550013712</c:v>
                </c:pt>
                <c:pt idx="707">
                  <c:v>-16.373989823342921</c:v>
                </c:pt>
                <c:pt idx="708">
                  <c:v>-16.355294512614961</c:v>
                </c:pt>
                <c:pt idx="709">
                  <c:v>-16.336595620780958</c:v>
                </c:pt>
                <c:pt idx="710">
                  <c:v>-16.317893150796206</c:v>
                </c:pt>
                <c:pt idx="711">
                  <c:v>-16.299187105620192</c:v>
                </c:pt>
                <c:pt idx="712">
                  <c:v>-16.280477488216572</c:v>
                </c:pt>
                <c:pt idx="713">
                  <c:v>-16.261764301553196</c:v>
                </c:pt>
                <c:pt idx="714">
                  <c:v>-16.243047548602075</c:v>
                </c:pt>
                <c:pt idx="715">
                  <c:v>-16.224327232339412</c:v>
                </c:pt>
                <c:pt idx="716">
                  <c:v>-16.205603355745577</c:v>
                </c:pt>
                <c:pt idx="717">
                  <c:v>-16.186875921805122</c:v>
                </c:pt>
                <c:pt idx="718">
                  <c:v>-16.168144933506767</c:v>
                </c:pt>
                <c:pt idx="719">
                  <c:v>-16.149410393843411</c:v>
                </c:pt>
                <c:pt idx="720">
                  <c:v>-16.130672305812126</c:v>
                </c:pt>
                <c:pt idx="721">
                  <c:v>-16.11193067241415</c:v>
                </c:pt>
                <c:pt idx="722">
                  <c:v>-16.0931854966549</c:v>
                </c:pt>
                <c:pt idx="723">
                  <c:v>-16.074436781543952</c:v>
                </c:pt>
                <c:pt idx="724">
                  <c:v>-16.055684530095053</c:v>
                </c:pt>
                <c:pt idx="725">
                  <c:v>-16.036928745326129</c:v>
                </c:pt>
                <c:pt idx="726">
                  <c:v>-16.01816943025926</c:v>
                </c:pt>
                <c:pt idx="727">
                  <c:v>-15.999406587920697</c:v>
                </c:pt>
                <c:pt idx="728">
                  <c:v>-15.980640221340847</c:v>
                </c:pt>
                <c:pt idx="729">
                  <c:v>-15.961870333554295</c:v>
                </c:pt>
                <c:pt idx="730">
                  <c:v>-15.943096927599775</c:v>
                </c:pt>
                <c:pt idx="731">
                  <c:v>-15.924320006520182</c:v>
                </c:pt>
                <c:pt idx="732">
                  <c:v>-15.905539573362583</c:v>
                </c:pt>
                <c:pt idx="733">
                  <c:v>-15.886755631178191</c:v>
                </c:pt>
                <c:pt idx="734">
                  <c:v>-15.867968183022384</c:v>
                </c:pt>
                <c:pt idx="735">
                  <c:v>-15.849177231954691</c:v>
                </c:pt>
                <c:pt idx="736">
                  <c:v>-15.830382781038798</c:v>
                </c:pt>
                <c:pt idx="737">
                  <c:v>-15.811584833342556</c:v>
                </c:pt>
                <c:pt idx="738">
                  <c:v>-15.792783391937943</c:v>
                </c:pt>
                <c:pt idx="739">
                  <c:v>-15.773978459901118</c:v>
                </c:pt>
                <c:pt idx="740">
                  <c:v>-15.755170040312366</c:v>
                </c:pt>
                <c:pt idx="741">
                  <c:v>-15.736358136256143</c:v>
                </c:pt>
                <c:pt idx="742">
                  <c:v>-15.717542750821034</c:v>
                </c:pt>
                <c:pt idx="743">
                  <c:v>-15.698723887099783</c:v>
                </c:pt>
                <c:pt idx="744">
                  <c:v>-15.679901548189267</c:v>
                </c:pt>
                <c:pt idx="745">
                  <c:v>-15.661075737190526</c:v>
                </c:pt>
                <c:pt idx="746">
                  <c:v>-15.642246457208728</c:v>
                </c:pt>
                <c:pt idx="747">
                  <c:v>-15.623413711353187</c:v>
                </c:pt>
                <c:pt idx="748">
                  <c:v>-15.604577502737358</c:v>
                </c:pt>
                <c:pt idx="749">
                  <c:v>-15.585737834478834</c:v>
                </c:pt>
                <c:pt idx="750">
                  <c:v>-15.566894709699348</c:v>
                </c:pt>
                <c:pt idx="751">
                  <c:v>-15.548048131524759</c:v>
                </c:pt>
                <c:pt idx="752">
                  <c:v>-15.529198103085083</c:v>
                </c:pt>
                <c:pt idx="753">
                  <c:v>-15.510344627514447</c:v>
                </c:pt>
                <c:pt idx="754">
                  <c:v>-15.491487707951123</c:v>
                </c:pt>
                <c:pt idx="755">
                  <c:v>-15.472627347537513</c:v>
                </c:pt>
                <c:pt idx="756">
                  <c:v>-15.453763549420142</c:v>
                </c:pt>
                <c:pt idx="757">
                  <c:v>-15.434896316749668</c:v>
                </c:pt>
                <c:pt idx="758">
                  <c:v>-15.416025652680878</c:v>
                </c:pt>
                <c:pt idx="759">
                  <c:v>-15.397151560372681</c:v>
                </c:pt>
                <c:pt idx="760">
                  <c:v>-15.378274042988108</c:v>
                </c:pt>
                <c:pt idx="761">
                  <c:v>-15.359393103694318</c:v>
                </c:pt>
                <c:pt idx="762">
                  <c:v>-15.340508745662589</c:v>
                </c:pt>
                <c:pt idx="763">
                  <c:v>-15.321620972068317</c:v>
                </c:pt>
                <c:pt idx="764">
                  <c:v>-15.302729786091014</c:v>
                </c:pt>
                <c:pt idx="765">
                  <c:v>-15.283835190914317</c:v>
                </c:pt>
                <c:pt idx="766">
                  <c:v>-15.264937189725972</c:v>
                </c:pt>
                <c:pt idx="767">
                  <c:v>-15.246035785717835</c:v>
                </c:pt>
                <c:pt idx="768">
                  <c:v>-15.227130982085884</c:v>
                </c:pt>
                <c:pt idx="769">
                  <c:v>-15.2082227820302</c:v>
                </c:pt>
                <c:pt idx="770">
                  <c:v>-15.189311188754974</c:v>
                </c:pt>
                <c:pt idx="771">
                  <c:v>-15.170396205468514</c:v>
                </c:pt>
                <c:pt idx="772">
                  <c:v>-15.151477835383215</c:v>
                </c:pt>
                <c:pt idx="773">
                  <c:v>-15.132556081715595</c:v>
                </c:pt>
                <c:pt idx="774">
                  <c:v>-15.113630947686264</c:v>
                </c:pt>
                <c:pt idx="775">
                  <c:v>-15.094702436519942</c:v>
                </c:pt>
                <c:pt idx="776">
                  <c:v>-15.075770551445434</c:v>
                </c:pt>
                <c:pt idx="777">
                  <c:v>-15.056835295695659</c:v>
                </c:pt>
                <c:pt idx="778">
                  <c:v>-15.037896672507626</c:v>
                </c:pt>
                <c:pt idx="779">
                  <c:v>-15.018954685122434</c:v>
                </c:pt>
                <c:pt idx="780">
                  <c:v>-15.000009336785286</c:v>
                </c:pt>
                <c:pt idx="781">
                  <c:v>-14.981060630745468</c:v>
                </c:pt>
                <c:pt idx="782">
                  <c:v>-14.962108570256349</c:v>
                </c:pt>
                <c:pt idx="783">
                  <c:v>-14.943153158575409</c:v>
                </c:pt>
                <c:pt idx="784">
                  <c:v>-14.924194398964193</c:v>
                </c:pt>
                <c:pt idx="785">
                  <c:v>-14.905232294688339</c:v>
                </c:pt>
                <c:pt idx="786">
                  <c:v>-14.886266849017565</c:v>
                </c:pt>
                <c:pt idx="787">
                  <c:v>-14.867298065225681</c:v>
                </c:pt>
                <c:pt idx="788">
                  <c:v>-14.848325946590556</c:v>
                </c:pt>
                <c:pt idx="789">
                  <c:v>-14.829350496394159</c:v>
                </c:pt>
                <c:pt idx="790">
                  <c:v>-14.810371717922523</c:v>
                </c:pt>
                <c:pt idx="791">
                  <c:v>-14.791389614465752</c:v>
                </c:pt>
                <c:pt idx="792">
                  <c:v>-14.772404189318038</c:v>
                </c:pt>
                <c:pt idx="793">
                  <c:v>-14.753415445777623</c:v>
                </c:pt>
                <c:pt idx="794">
                  <c:v>-14.734423387146833</c:v>
                </c:pt>
                <c:pt idx="795">
                  <c:v>-14.71542801673206</c:v>
                </c:pt>
                <c:pt idx="796">
                  <c:v>-14.696429337843753</c:v>
                </c:pt>
                <c:pt idx="797">
                  <c:v>-14.67742735379643</c:v>
                </c:pt>
                <c:pt idx="798">
                  <c:v>-14.658422067908671</c:v>
                </c:pt>
                <c:pt idx="799">
                  <c:v>-14.639413483503114</c:v>
                </c:pt>
                <c:pt idx="800">
                  <c:v>-14.620401603906458</c:v>
                </c:pt>
                <c:pt idx="801">
                  <c:v>-14.601386432449456</c:v>
                </c:pt>
                <c:pt idx="802">
                  <c:v>-14.582367972466907</c:v>
                </c:pt>
                <c:pt idx="803">
                  <c:v>-14.563346227297682</c:v>
                </c:pt>
                <c:pt idx="804">
                  <c:v>-14.544321200284681</c:v>
                </c:pt>
                <c:pt idx="805">
                  <c:v>-14.525292894774866</c:v>
                </c:pt>
                <c:pt idx="806">
                  <c:v>-14.506261314119239</c:v>
                </c:pt>
                <c:pt idx="807">
                  <c:v>-14.487226461672853</c:v>
                </c:pt>
                <c:pt idx="808">
                  <c:v>-14.468188340794791</c:v>
                </c:pt>
                <c:pt idx="809">
                  <c:v>-14.449146954848191</c:v>
                </c:pt>
                <c:pt idx="810">
                  <c:v>-14.430102307200221</c:v>
                </c:pt>
                <c:pt idx="811">
                  <c:v>-14.411054401222088</c:v>
                </c:pt>
                <c:pt idx="812">
                  <c:v>-14.392003240289036</c:v>
                </c:pt>
                <c:pt idx="813">
                  <c:v>-14.372948827780334</c:v>
                </c:pt>
                <c:pt idx="814">
                  <c:v>-14.353891167079292</c:v>
                </c:pt>
                <c:pt idx="815">
                  <c:v>-14.33483026157324</c:v>
                </c:pt>
                <c:pt idx="816">
                  <c:v>-14.315766114653535</c:v>
                </c:pt>
                <c:pt idx="817">
                  <c:v>-14.296698729715569</c:v>
                </c:pt>
                <c:pt idx="818">
                  <c:v>-14.277628110158739</c:v>
                </c:pt>
                <c:pt idx="819">
                  <c:v>-14.258554259386479</c:v>
                </c:pt>
                <c:pt idx="820">
                  <c:v>-14.239477180806229</c:v>
                </c:pt>
                <c:pt idx="821">
                  <c:v>-14.220396877829449</c:v>
                </c:pt>
                <c:pt idx="822">
                  <c:v>-14.201313353871621</c:v>
                </c:pt>
                <c:pt idx="823">
                  <c:v>-14.182226612352224</c:v>
                </c:pt>
                <c:pt idx="824">
                  <c:v>-14.163136656694761</c:v>
                </c:pt>
                <c:pt idx="825">
                  <c:v>-14.144043490326727</c:v>
                </c:pt>
                <c:pt idx="826">
                  <c:v>-14.124947116679639</c:v>
                </c:pt>
                <c:pt idx="827">
                  <c:v>-14.105847539189005</c:v>
                </c:pt>
                <c:pt idx="828">
                  <c:v>-14.086744761294341</c:v>
                </c:pt>
                <c:pt idx="829">
                  <c:v>-14.067638786439154</c:v>
                </c:pt>
                <c:pt idx="830">
                  <c:v>-14.04852961807096</c:v>
                </c:pt>
                <c:pt idx="831">
                  <c:v>-14.02941725964126</c:v>
                </c:pt>
                <c:pt idx="832">
                  <c:v>-14.010301714605548</c:v>
                </c:pt>
                <c:pt idx="833">
                  <c:v>-13.991182986423309</c:v>
                </c:pt>
                <c:pt idx="834">
                  <c:v>-13.972061078558017</c:v>
                </c:pt>
                <c:pt idx="835">
                  <c:v>-13.952935994477128</c:v>
                </c:pt>
                <c:pt idx="836">
                  <c:v>-13.933807737652087</c:v>
                </c:pt>
                <c:pt idx="837">
                  <c:v>-13.914676311558315</c:v>
                </c:pt>
                <c:pt idx="838">
                  <c:v>-13.895541719675212</c:v>
                </c:pt>
                <c:pt idx="839">
                  <c:v>-13.876403965486157</c:v>
                </c:pt>
                <c:pt idx="840">
                  <c:v>-13.857263052478501</c:v>
                </c:pt>
                <c:pt idx="841">
                  <c:v>-13.838118984143566</c:v>
                </c:pt>
                <c:pt idx="842">
                  <c:v>-13.818971763976645</c:v>
                </c:pt>
                <c:pt idx="843">
                  <c:v>-13.799821395476997</c:v>
                </c:pt>
                <c:pt idx="844">
                  <c:v>-13.780667882147844</c:v>
                </c:pt>
                <c:pt idx="845">
                  <c:v>-13.761511227496372</c:v>
                </c:pt>
                <c:pt idx="846">
                  <c:v>-13.742351435033729</c:v>
                </c:pt>
                <c:pt idx="847">
                  <c:v>-13.723188508275017</c:v>
                </c:pt>
                <c:pt idx="848">
                  <c:v>-13.70402245073929</c:v>
                </c:pt>
                <c:pt idx="849">
                  <c:v>-13.684853265949563</c:v>
                </c:pt>
                <c:pt idx="850">
                  <c:v>-13.665680957432796</c:v>
                </c:pt>
                <c:pt idx="851">
                  <c:v>-13.646505528719898</c:v>
                </c:pt>
                <c:pt idx="852">
                  <c:v>-13.62732698334572</c:v>
                </c:pt>
                <c:pt idx="853">
                  <c:v>-13.608145324849058</c:v>
                </c:pt>
                <c:pt idx="854">
                  <c:v>-13.588960556772653</c:v>
                </c:pt>
                <c:pt idx="855">
                  <c:v>-13.569772682663174</c:v>
                </c:pt>
                <c:pt idx="856">
                  <c:v>-13.550581706071235</c:v>
                </c:pt>
                <c:pt idx="857">
                  <c:v>-13.531387630551377</c:v>
                </c:pt>
                <c:pt idx="858">
                  <c:v>-13.512190459662074</c:v>
                </c:pt>
                <c:pt idx="859">
                  <c:v>-13.492990196965724</c:v>
                </c:pt>
                <c:pt idx="860">
                  <c:v>-13.473786846028652</c:v>
                </c:pt>
                <c:pt idx="861">
                  <c:v>-13.454580410421109</c:v>
                </c:pt>
                <c:pt idx="862">
                  <c:v>-13.435370893717263</c:v>
                </c:pt>
                <c:pt idx="863">
                  <c:v>-13.4161582994952</c:v>
                </c:pt>
                <c:pt idx="864">
                  <c:v>-13.396942631336918</c:v>
                </c:pt>
                <c:pt idx="865">
                  <c:v>-13.377723892828334</c:v>
                </c:pt>
                <c:pt idx="866">
                  <c:v>-13.358502087559271</c:v>
                </c:pt>
                <c:pt idx="867">
                  <c:v>-13.339277219123455</c:v>
                </c:pt>
                <c:pt idx="868">
                  <c:v>-13.320049291118522</c:v>
                </c:pt>
                <c:pt idx="869">
                  <c:v>-13.300818307146008</c:v>
                </c:pt>
                <c:pt idx="870">
                  <c:v>-13.281584270811347</c:v>
                </c:pt>
                <c:pt idx="871">
                  <c:v>-13.262347185723874</c:v>
                </c:pt>
                <c:pt idx="872">
                  <c:v>-13.243107055496813</c:v>
                </c:pt>
                <c:pt idx="873">
                  <c:v>-13.223863883747276</c:v>
                </c:pt>
                <c:pt idx="874">
                  <c:v>-13.204617674096275</c:v>
                </c:pt>
                <c:pt idx="875">
                  <c:v>-13.185368430168694</c:v>
                </c:pt>
                <c:pt idx="876">
                  <c:v>-13.16611615559331</c:v>
                </c:pt>
                <c:pt idx="877">
                  <c:v>-13.146860854002774</c:v>
                </c:pt>
                <c:pt idx="878">
                  <c:v>-13.127602529033618</c:v>
                </c:pt>
                <c:pt idx="879">
                  <c:v>-13.108341184326246</c:v>
                </c:pt>
                <c:pt idx="880">
                  <c:v>-13.089076823524941</c:v>
                </c:pt>
                <c:pt idx="881">
                  <c:v>-13.069809450277841</c:v>
                </c:pt>
                <c:pt idx="882">
                  <c:v>-13.050539068236967</c:v>
                </c:pt>
                <c:pt idx="883">
                  <c:v>-13.031265681058191</c:v>
                </c:pt>
                <c:pt idx="884">
                  <c:v>-13.011989292401251</c:v>
                </c:pt>
                <c:pt idx="885">
                  <c:v>-12.992709905929742</c:v>
                </c:pt>
                <c:pt idx="886">
                  <c:v>-12.973427525311109</c:v>
                </c:pt>
                <c:pt idx="887">
                  <c:v>-12.954142154216662</c:v>
                </c:pt>
                <c:pt idx="888">
                  <c:v>-12.934853796321546</c:v>
                </c:pt>
                <c:pt idx="889">
                  <c:v>-12.915562455304762</c:v>
                </c:pt>
                <c:pt idx="890">
                  <c:v>-12.896268134849151</c:v>
                </c:pt>
                <c:pt idx="891">
                  <c:v>-12.876970838641395</c:v>
                </c:pt>
                <c:pt idx="892">
                  <c:v>-12.85767057037201</c:v>
                </c:pt>
                <c:pt idx="893">
                  <c:v>-12.838367333735356</c:v>
                </c:pt>
                <c:pt idx="894">
                  <c:v>-12.819061132429614</c:v>
                </c:pt>
                <c:pt idx="895">
                  <c:v>-12.799751970156802</c:v>
                </c:pt>
                <c:pt idx="896">
                  <c:v>-12.780439850622763</c:v>
                </c:pt>
                <c:pt idx="897">
                  <c:v>-12.761124777537157</c:v>
                </c:pt>
                <c:pt idx="898">
                  <c:v>-12.741806754613469</c:v>
                </c:pt>
                <c:pt idx="899">
                  <c:v>-12.722485785569001</c:v>
                </c:pt>
                <c:pt idx="900">
                  <c:v>-12.70316187412487</c:v>
                </c:pt>
                <c:pt idx="901">
                  <c:v>-12.683835024005999</c:v>
                </c:pt>
                <c:pt idx="902">
                  <c:v>-12.664505238941121</c:v>
                </c:pt>
                <c:pt idx="903">
                  <c:v>-12.645172522662781</c:v>
                </c:pt>
                <c:pt idx="904">
                  <c:v>-12.625836878907315</c:v>
                </c:pt>
                <c:pt idx="905">
                  <c:v>-12.606498311414864</c:v>
                </c:pt>
                <c:pt idx="906">
                  <c:v>-12.587156823929364</c:v>
                </c:pt>
                <c:pt idx="907">
                  <c:v>-12.567812420198543</c:v>
                </c:pt>
                <c:pt idx="908">
                  <c:v>-12.548465103973919</c:v>
                </c:pt>
                <c:pt idx="909">
                  <c:v>-12.529114879010798</c:v>
                </c:pt>
                <c:pt idx="910">
                  <c:v>-12.509761749068263</c:v>
                </c:pt>
                <c:pt idx="911">
                  <c:v>-12.490405717909189</c:v>
                </c:pt>
                <c:pt idx="912">
                  <c:v>-12.471046789300214</c:v>
                </c:pt>
                <c:pt idx="913">
                  <c:v>-12.451684967011762</c:v>
                </c:pt>
                <c:pt idx="914">
                  <c:v>-12.432320254818018</c:v>
                </c:pt>
                <c:pt idx="915">
                  <c:v>-12.412952656496945</c:v>
                </c:pt>
                <c:pt idx="916">
                  <c:v>-12.393582175830264</c:v>
                </c:pt>
                <c:pt idx="917">
                  <c:v>-12.374208816603456</c:v>
                </c:pt>
                <c:pt idx="918">
                  <c:v>-12.354832582605765</c:v>
                </c:pt>
                <c:pt idx="919">
                  <c:v>-12.335453477630182</c:v>
                </c:pt>
                <c:pt idx="920">
                  <c:v>-12.31607150547346</c:v>
                </c:pt>
                <c:pt idx="921">
                  <c:v>-12.296686669936093</c:v>
                </c:pt>
                <c:pt idx="922">
                  <c:v>-12.277298974822322</c:v>
                </c:pt>
                <c:pt idx="923">
                  <c:v>-12.257908423940131</c:v>
                </c:pt>
                <c:pt idx="924">
                  <c:v>-12.238515021101239</c:v>
                </c:pt>
                <c:pt idx="925">
                  <c:v>-12.219118770121105</c:v>
                </c:pt>
                <c:pt idx="926">
                  <c:v>-12.199719674818919</c:v>
                </c:pt>
                <c:pt idx="927">
                  <c:v>-12.180317739017593</c:v>
                </c:pt>
                <c:pt idx="928">
                  <c:v>-12.160912966543778</c:v>
                </c:pt>
                <c:pt idx="929">
                  <c:v>-12.14150536122783</c:v>
                </c:pt>
                <c:pt idx="930">
                  <c:v>-12.12209492690384</c:v>
                </c:pt>
                <c:pt idx="931">
                  <c:v>-12.102681667409604</c:v>
                </c:pt>
                <c:pt idx="932">
                  <c:v>-12.083265586586631</c:v>
                </c:pt>
                <c:pt idx="933">
                  <c:v>-12.06384668828014</c:v>
                </c:pt>
                <c:pt idx="934">
                  <c:v>-12.044424976339061</c:v>
                </c:pt>
                <c:pt idx="935">
                  <c:v>-12.025000454616016</c:v>
                </c:pt>
                <c:pt idx="936">
                  <c:v>-12.005573126967327</c:v>
                </c:pt>
                <c:pt idx="937">
                  <c:v>-11.986142997253021</c:v>
                </c:pt>
                <c:pt idx="938">
                  <c:v>-11.966710069336802</c:v>
                </c:pt>
                <c:pt idx="939">
                  <c:v>-11.947274347086074</c:v>
                </c:pt>
                <c:pt idx="940">
                  <c:v>-11.927835834371919</c:v>
                </c:pt>
                <c:pt idx="941">
                  <c:v>-11.9083945350691</c:v>
                </c:pt>
                <c:pt idx="942">
                  <c:v>-11.888950453056063</c:v>
                </c:pt>
                <c:pt idx="943">
                  <c:v>-11.869503592214924</c:v>
                </c:pt>
                <c:pt idx="944">
                  <c:v>-11.850053956431468</c:v>
                </c:pt>
                <c:pt idx="945">
                  <c:v>-11.830601549595153</c:v>
                </c:pt>
                <c:pt idx="946">
                  <c:v>-11.811146375599094</c:v>
                </c:pt>
                <c:pt idx="947">
                  <c:v>-11.791688438340074</c:v>
                </c:pt>
                <c:pt idx="948">
                  <c:v>-11.772227741718522</c:v>
                </c:pt>
                <c:pt idx="949">
                  <c:v>-11.752764289638531</c:v>
                </c:pt>
                <c:pt idx="950">
                  <c:v>-11.733298086007837</c:v>
                </c:pt>
                <c:pt idx="951">
                  <c:v>-11.71382913473782</c:v>
                </c:pt>
                <c:pt idx="952">
                  <c:v>-11.694357439743509</c:v>
                </c:pt>
                <c:pt idx="953">
                  <c:v>-11.674883004943565</c:v>
                </c:pt>
                <c:pt idx="954">
                  <c:v>-11.655405834260291</c:v>
                </c:pt>
                <c:pt idx="955">
                  <c:v>-11.635925931619612</c:v>
                </c:pt>
                <c:pt idx="956">
                  <c:v>-11.616443300951094</c:v>
                </c:pt>
                <c:pt idx="957">
                  <c:v>-11.596957946187912</c:v>
                </c:pt>
                <c:pt idx="958">
                  <c:v>-11.577469871266873</c:v>
                </c:pt>
                <c:pt idx="959">
                  <c:v>-11.557979080128392</c:v>
                </c:pt>
                <c:pt idx="960">
                  <c:v>-11.538485576716509</c:v>
                </c:pt>
                <c:pt idx="961">
                  <c:v>-11.518989364978859</c:v>
                </c:pt>
                <c:pt idx="962">
                  <c:v>-11.499490448866693</c:v>
                </c:pt>
                <c:pt idx="963">
                  <c:v>-11.479988832334858</c:v>
                </c:pt>
                <c:pt idx="964">
                  <c:v>-11.460484519341804</c:v>
                </c:pt>
                <c:pt idx="965">
                  <c:v>-11.440977513849575</c:v>
                </c:pt>
                <c:pt idx="966">
                  <c:v>-11.421467819823802</c:v>
                </c:pt>
                <c:pt idx="967">
                  <c:v>-11.401955441233705</c:v>
                </c:pt>
                <c:pt idx="968">
                  <c:v>-11.382440382052085</c:v>
                </c:pt>
                <c:pt idx="969">
                  <c:v>-11.362922646255331</c:v>
                </c:pt>
                <c:pt idx="970">
                  <c:v>-11.343402237823399</c:v>
                </c:pt>
                <c:pt idx="971">
                  <c:v>-11.323879160739818</c:v>
                </c:pt>
                <c:pt idx="972">
                  <c:v>-11.304353418991685</c:v>
                </c:pt>
                <c:pt idx="973">
                  <c:v>-11.284825016569664</c:v>
                </c:pt>
                <c:pt idx="974">
                  <c:v>-11.265293957467978</c:v>
                </c:pt>
                <c:pt idx="975">
                  <c:v>-11.245760245684409</c:v>
                </c:pt>
                <c:pt idx="976">
                  <c:v>-11.226223885220284</c:v>
                </c:pt>
                <c:pt idx="977">
                  <c:v>-11.206684880080486</c:v>
                </c:pt>
                <c:pt idx="978">
                  <c:v>-11.187143234273439</c:v>
                </c:pt>
                <c:pt idx="979">
                  <c:v>-11.167598951811113</c:v>
                </c:pt>
                <c:pt idx="980">
                  <c:v>-11.148052036709009</c:v>
                </c:pt>
                <c:pt idx="981">
                  <c:v>-11.128502492986161</c:v>
                </c:pt>
                <c:pt idx="982">
                  <c:v>-11.108950324665143</c:v>
                </c:pt>
                <c:pt idx="983">
                  <c:v>-11.089395535772038</c:v>
                </c:pt>
                <c:pt idx="984">
                  <c:v>-11.069838130336461</c:v>
                </c:pt>
                <c:pt idx="985">
                  <c:v>-11.050278112391542</c:v>
                </c:pt>
                <c:pt idx="986">
                  <c:v>-11.030715485973928</c:v>
                </c:pt>
                <c:pt idx="987">
                  <c:v>-11.011150255123765</c:v>
                </c:pt>
                <c:pt idx="988">
                  <c:v>-10.991582423884715</c:v>
                </c:pt>
                <c:pt idx="989">
                  <c:v>-10.972011996303936</c:v>
                </c:pt>
                <c:pt idx="990">
                  <c:v>-10.952438976432083</c:v>
                </c:pt>
                <c:pt idx="991">
                  <c:v>-10.932863368323307</c:v>
                </c:pt>
                <c:pt idx="992">
                  <c:v>-10.913285176035251</c:v>
                </c:pt>
                <c:pt idx="993">
                  <c:v>-10.893704403629037</c:v>
                </c:pt>
                <c:pt idx="994">
                  <c:v>-10.874121055169269</c:v>
                </c:pt>
                <c:pt idx="995">
                  <c:v>-10.854535134724031</c:v>
                </c:pt>
                <c:pt idx="996">
                  <c:v>-10.83494664636488</c:v>
                </c:pt>
                <c:pt idx="997">
                  <c:v>-10.81535559416684</c:v>
                </c:pt>
                <c:pt idx="998">
                  <c:v>-10.795761982208401</c:v>
                </c:pt>
                <c:pt idx="999">
                  <c:v>-10.77616581457151</c:v>
                </c:pt>
                <c:pt idx="1000">
                  <c:v>-10.756567095341575</c:v>
                </c:pt>
                <c:pt idx="1001">
                  <c:v>-10.73696582860746</c:v>
                </c:pt>
                <c:pt idx="1002">
                  <c:v>-10.717362018461465</c:v>
                </c:pt>
                <c:pt idx="1003">
                  <c:v>-10.697755668999347</c:v>
                </c:pt>
                <c:pt idx="1004">
                  <c:v>-10.678146784320296</c:v>
                </c:pt>
                <c:pt idx="1005">
                  <c:v>-10.658535368526938</c:v>
                </c:pt>
                <c:pt idx="1006">
                  <c:v>-10.63892142572533</c:v>
                </c:pt>
                <c:pt idx="1007">
                  <c:v>-10.619304960024962</c:v>
                </c:pt>
                <c:pt idx="1008">
                  <c:v>-10.599685975538742</c:v>
                </c:pt>
                <c:pt idx="1009">
                  <c:v>-10.580064476382994</c:v>
                </c:pt>
                <c:pt idx="1010">
                  <c:v>-10.560440466677466</c:v>
                </c:pt>
                <c:pt idx="1011">
                  <c:v>-10.540813950545306</c:v>
                </c:pt>
                <c:pt idx="1012">
                  <c:v>-10.52118493211308</c:v>
                </c:pt>
                <c:pt idx="1013">
                  <c:v>-10.501553415510742</c:v>
                </c:pt>
                <c:pt idx="1014">
                  <c:v>-10.48191940487165</c:v>
                </c:pt>
                <c:pt idx="1015">
                  <c:v>-10.462282904332563</c:v>
                </c:pt>
                <c:pt idx="1016">
                  <c:v>-10.442643918033612</c:v>
                </c:pt>
                <c:pt idx="1017">
                  <c:v>-10.423002450118332</c:v>
                </c:pt>
                <c:pt idx="1018">
                  <c:v>-10.403358504733621</c:v>
                </c:pt>
                <c:pt idx="1019">
                  <c:v>-10.383712086029764</c:v>
                </c:pt>
                <c:pt idx="1020">
                  <c:v>-10.364063198160412</c:v>
                </c:pt>
                <c:pt idx="1021">
                  <c:v>-10.344411845282588</c:v>
                </c:pt>
                <c:pt idx="1022">
                  <c:v>-10.324758031556673</c:v>
                </c:pt>
                <c:pt idx="1023">
                  <c:v>-10.30510176114641</c:v>
                </c:pt>
                <c:pt idx="1024">
                  <c:v>-10.285443038218894</c:v>
                </c:pt>
                <c:pt idx="1025">
                  <c:v>-10.265781866944572</c:v>
                </c:pt>
                <c:pt idx="1026">
                  <c:v>-10.246118251497233</c:v>
                </c:pt>
                <c:pt idx="1027">
                  <c:v>-10.226452196054009</c:v>
                </c:pt>
                <c:pt idx="1028">
                  <c:v>-10.206783704795368</c:v>
                </c:pt>
                <c:pt idx="1029">
                  <c:v>-10.18711278190511</c:v>
                </c:pt>
                <c:pt idx="1030">
                  <c:v>-10.167439431570365</c:v>
                </c:pt>
                <c:pt idx="1031">
                  <c:v>-10.147763657981576</c:v>
                </c:pt>
                <c:pt idx="1032">
                  <c:v>-10.128085465332521</c:v>
                </c:pt>
                <c:pt idx="1033">
                  <c:v>-10.108404857820277</c:v>
                </c:pt>
                <c:pt idx="1034">
                  <c:v>-10.088721839645242</c:v>
                </c:pt>
                <c:pt idx="1035">
                  <c:v>-10.069036415011107</c:v>
                </c:pt>
                <c:pt idx="1036">
                  <c:v>-10.049348588124873</c:v>
                </c:pt>
                <c:pt idx="1037">
                  <c:v>-10.029658363196837</c:v>
                </c:pt>
                <c:pt idx="1038">
                  <c:v>-10.009965744440581</c:v>
                </c:pt>
                <c:pt idx="1039">
                  <c:v>-9.9902707360729792</c:v>
                </c:pt>
                <c:pt idx="1040">
                  <c:v>-9.970573342314184</c:v>
                </c:pt>
                <c:pt idx="1041">
                  <c:v>-9.9508735673876298</c:v>
                </c:pt>
                <c:pt idx="1042">
                  <c:v>-9.931171415520021</c:v>
                </c:pt>
                <c:pt idx="1043">
                  <c:v>-9.9114668909413322</c:v>
                </c:pt>
                <c:pt idx="1044">
                  <c:v>-9.8917599978847992</c:v>
                </c:pt>
                <c:pt idx="1045">
                  <c:v>-9.8720507405869231</c:v>
                </c:pt>
                <c:pt idx="1046">
                  <c:v>-9.852339123287452</c:v>
                </c:pt>
                <c:pt idx="1047">
                  <c:v>-9.8326251502293918</c:v>
                </c:pt>
                <c:pt idx="1048">
                  <c:v>-9.8129088256589867</c:v>
                </c:pt>
                <c:pt idx="1049">
                  <c:v>-9.7931901538257247</c:v>
                </c:pt>
                <c:pt idx="1050">
                  <c:v>-9.7734691389823318</c:v>
                </c:pt>
                <c:pt idx="1051">
                  <c:v>-9.753745785384762</c:v>
                </c:pt>
                <c:pt idx="1052">
                  <c:v>-9.7340200972921949</c:v>
                </c:pt>
                <c:pt idx="1053">
                  <c:v>-9.7142920789670377</c:v>
                </c:pt>
                <c:pt idx="1054">
                  <c:v>-9.6945617346749113</c:v>
                </c:pt>
                <c:pt idx="1055">
                  <c:v>-9.6748290686846463</c:v>
                </c:pt>
                <c:pt idx="1056">
                  <c:v>-9.6550940852682867</c:v>
                </c:pt>
                <c:pt idx="1057">
                  <c:v>-9.6353567887010776</c:v>
                </c:pt>
                <c:pt idx="1058">
                  <c:v>-9.6156171832614561</c:v>
                </c:pt>
                <c:pt idx="1059">
                  <c:v>-9.5958752732310657</c:v>
                </c:pt>
                <c:pt idx="1060">
                  <c:v>-9.5761310628947243</c:v>
                </c:pt>
                <c:pt idx="1061">
                  <c:v>-9.5563845565404435</c:v>
                </c:pt>
                <c:pt idx="1062">
                  <c:v>-9.5366357584594112</c:v>
                </c:pt>
                <c:pt idx="1063">
                  <c:v>-9.5168846729459879</c:v>
                </c:pt>
                <c:pt idx="1064">
                  <c:v>-9.4971313042977048</c:v>
                </c:pt>
                <c:pt idx="1065">
                  <c:v>-9.4773756568152585</c:v>
                </c:pt>
                <c:pt idx="1066">
                  <c:v>-9.4576177348025023</c:v>
                </c:pt>
                <c:pt idx="1067">
                  <c:v>-9.4378575425664515</c:v>
                </c:pt>
                <c:pt idx="1068">
                  <c:v>-9.4180950844172617</c:v>
                </c:pt>
                <c:pt idx="1069">
                  <c:v>-9.3983303646682419</c:v>
                </c:pt>
                <c:pt idx="1070">
                  <c:v>-9.3785633876358343</c:v>
                </c:pt>
                <c:pt idx="1071">
                  <c:v>-9.3587941576396236</c:v>
                </c:pt>
                <c:pt idx="1072">
                  <c:v>-9.3390226790023227</c:v>
                </c:pt>
                <c:pt idx="1073">
                  <c:v>-9.3192489560497656</c:v>
                </c:pt>
                <c:pt idx="1074">
                  <c:v>-9.2994729931109106</c:v>
                </c:pt>
                <c:pt idx="1075">
                  <c:v>-9.2796947945178303</c:v>
                </c:pt>
                <c:pt idx="1076">
                  <c:v>-9.2599143646057112</c:v>
                </c:pt>
                <c:pt idx="1077">
                  <c:v>-9.2401317077128446</c:v>
                </c:pt>
                <c:pt idx="1078">
                  <c:v>-9.2203468281806185</c:v>
                </c:pt>
                <c:pt idx="1079">
                  <c:v>-9.2005597303535218</c:v>
                </c:pt>
                <c:pt idx="1080">
                  <c:v>-9.1807704185791295</c:v>
                </c:pt>
                <c:pt idx="1081">
                  <c:v>-9.160978897208107</c:v>
                </c:pt>
                <c:pt idx="1082">
                  <c:v>-9.1411851705941984</c:v>
                </c:pt>
                <c:pt idx="1083">
                  <c:v>-9.1213892430942192</c:v>
                </c:pt>
                <c:pt idx="1084">
                  <c:v>-9.1015911190680665</c:v>
                </c:pt>
                <c:pt idx="1085">
                  <c:v>-9.0817908028786931</c:v>
                </c:pt>
                <c:pt idx="1086">
                  <c:v>-9.0619882988921159</c:v>
                </c:pt>
                <c:pt idx="1087">
                  <c:v>-9.0421836114774106</c:v>
                </c:pt>
                <c:pt idx="1088">
                  <c:v>-9.0223767450066958</c:v>
                </c:pt>
                <c:pt idx="1089">
                  <c:v>-9.0025677038551404</c:v>
                </c:pt>
                <c:pt idx="1090">
                  <c:v>-8.9827564924009558</c:v>
                </c:pt>
                <c:pt idx="1091">
                  <c:v>-8.9629431150253858</c:v>
                </c:pt>
                <c:pt idx="1092">
                  <c:v>-8.9431275761127011</c:v>
                </c:pt>
                <c:pt idx="1093">
                  <c:v>-8.9233098800502049</c:v>
                </c:pt>
                <c:pt idx="1094">
                  <c:v>-8.9034900312282161</c:v>
                </c:pt>
                <c:pt idx="1095">
                  <c:v>-8.8836680340400651</c:v>
                </c:pt>
                <c:pt idx="1096">
                  <c:v>-8.8638438928820982</c:v>
                </c:pt>
                <c:pt idx="1097">
                  <c:v>-8.8440176121536602</c:v>
                </c:pt>
                <c:pt idx="1098">
                  <c:v>-8.8241891962570982</c:v>
                </c:pt>
                <c:pt idx="1099">
                  <c:v>-8.8043586495977557</c:v>
                </c:pt>
                <c:pt idx="1100">
                  <c:v>-8.7845259765839607</c:v>
                </c:pt>
                <c:pt idx="1101">
                  <c:v>-8.7646911816270272</c:v>
                </c:pt>
                <c:pt idx="1102">
                  <c:v>-8.7448542691412445</c:v>
                </c:pt>
                <c:pt idx="1103">
                  <c:v>-8.725015243543881</c:v>
                </c:pt>
                <c:pt idx="1104">
                  <c:v>-8.7051741092551644</c:v>
                </c:pt>
                <c:pt idx="1105">
                  <c:v>-8.6853308706982943</c:v>
                </c:pt>
                <c:pt idx="1106">
                  <c:v>-8.6654855322994226</c:v>
                </c:pt>
                <c:pt idx="1107">
                  <c:v>-8.64563809848765</c:v>
                </c:pt>
                <c:pt idx="1108">
                  <c:v>-8.6257885736950382</c:v>
                </c:pt>
                <c:pt idx="1109">
                  <c:v>-8.6059369623565711</c:v>
                </c:pt>
                <c:pt idx="1110">
                  <c:v>-8.5860832689101834</c:v>
                </c:pt>
                <c:pt idx="1111">
                  <c:v>-8.5662274977967314</c:v>
                </c:pt>
                <c:pt idx="1112">
                  <c:v>-8.5463696534600064</c:v>
                </c:pt>
                <c:pt idx="1113">
                  <c:v>-8.5265097403467109</c:v>
                </c:pt>
                <c:pt idx="1114">
                  <c:v>-8.5066477629064696</c:v>
                </c:pt>
                <c:pt idx="1115">
                  <c:v>-8.4867837255918133</c:v>
                </c:pt>
                <c:pt idx="1116">
                  <c:v>-8.466917632858177</c:v>
                </c:pt>
                <c:pt idx="1117">
                  <c:v>-8.447049489163895</c:v>
                </c:pt>
                <c:pt idx="1118">
                  <c:v>-8.4271792989701968</c:v>
                </c:pt>
                <c:pt idx="1119">
                  <c:v>-8.4073070667411969</c:v>
                </c:pt>
                <c:pt idx="1120">
                  <c:v>-8.3874327969438962</c:v>
                </c:pt>
                <c:pt idx="1121">
                  <c:v>-8.3675564940481681</c:v>
                </c:pt>
                <c:pt idx="1122">
                  <c:v>-8.3476781625267638</c:v>
                </c:pt>
                <c:pt idx="1123">
                  <c:v>-8.3277978068552976</c:v>
                </c:pt>
                <c:pt idx="1124">
                  <c:v>-8.3079154315122441</c:v>
                </c:pt>
                <c:pt idx="1125">
                  <c:v>-8.2880310409789359</c:v>
                </c:pt>
                <c:pt idx="1126">
                  <c:v>-8.2681446397395568</c:v>
                </c:pt>
                <c:pt idx="1127">
                  <c:v>-8.2482562322811273</c:v>
                </c:pt>
                <c:pt idx="1128">
                  <c:v>-8.2283658230935188</c:v>
                </c:pt>
                <c:pt idx="1129">
                  <c:v>-8.2084734166694293</c:v>
                </c:pt>
                <c:pt idx="1130">
                  <c:v>-8.1885790175043844</c:v>
                </c:pt>
                <c:pt idx="1131">
                  <c:v>-8.1686826300967361</c:v>
                </c:pt>
                <c:pt idx="1132">
                  <c:v>-8.1487842589476536</c:v>
                </c:pt>
                <c:pt idx="1133">
                  <c:v>-8.1288839085611144</c:v>
                </c:pt>
                <c:pt idx="1134">
                  <c:v>-8.1089815834439047</c:v>
                </c:pt>
                <c:pt idx="1135">
                  <c:v>-8.0890772881056083</c:v>
                </c:pt>
                <c:pt idx="1136">
                  <c:v>-8.0691710270586086</c:v>
                </c:pt>
                <c:pt idx="1137">
                  <c:v>-8.0492628048180759</c:v>
                </c:pt>
                <c:pt idx="1138">
                  <c:v>-8.0293526259019679</c:v>
                </c:pt>
                <c:pt idx="1139">
                  <c:v>-8.0094404948310132</c:v>
                </c:pt>
                <c:pt idx="1140">
                  <c:v>-7.9895264161287196</c:v>
                </c:pt>
                <c:pt idx="1141">
                  <c:v>-7.9696103943213599</c:v>
                </c:pt>
                <c:pt idx="1142">
                  <c:v>-7.9496924339379698</c:v>
                </c:pt>
                <c:pt idx="1143">
                  <c:v>-7.9297725395103393</c:v>
                </c:pt>
                <c:pt idx="1144">
                  <c:v>-7.9098507155730058</c:v>
                </c:pt>
                <c:pt idx="1145">
                  <c:v>-7.8899269666632597</c:v>
                </c:pt>
                <c:pt idx="1146">
                  <c:v>-7.8700012973211244</c:v>
                </c:pt>
                <c:pt idx="1147">
                  <c:v>-7.8500737120893556</c:v>
                </c:pt>
                <c:pt idx="1148">
                  <c:v>-7.8301442155134406</c:v>
                </c:pt>
                <c:pt idx="1149">
                  <c:v>-7.8102128121415859</c:v>
                </c:pt>
                <c:pt idx="1150">
                  <c:v>-7.7902795065247172</c:v>
                </c:pt>
                <c:pt idx="1151">
                  <c:v>-7.7703443032164667</c:v>
                </c:pt>
                <c:pt idx="1152">
                  <c:v>-7.7504072067731746</c:v>
                </c:pt>
                <c:pt idx="1153">
                  <c:v>-7.730468221753882</c:v>
                </c:pt>
                <c:pt idx="1154">
                  <c:v>-7.7105273527203178</c:v>
                </c:pt>
                <c:pt idx="1155">
                  <c:v>-7.6905846042369044</c:v>
                </c:pt>
                <c:pt idx="1156">
                  <c:v>-7.6706399808707424</c:v>
                </c:pt>
                <c:pt idx="1157">
                  <c:v>-7.6506934871916092</c:v>
                </c:pt>
                <c:pt idx="1158">
                  <c:v>-7.6307451277719558</c:v>
                </c:pt>
                <c:pt idx="1159">
                  <c:v>-7.610794907186893</c:v>
                </c:pt>
                <c:pt idx="1160">
                  <c:v>-7.5908428300141964</c:v>
                </c:pt>
                <c:pt idx="1161">
                  <c:v>-7.5708889008342872</c:v>
                </c:pt>
                <c:pt idx="1162">
                  <c:v>-7.5509331242302435</c:v>
                </c:pt>
                <c:pt idx="1163">
                  <c:v>-7.5309755047877749</c:v>
                </c:pt>
                <c:pt idx="1164">
                  <c:v>-7.5110160470952358</c:v>
                </c:pt>
                <c:pt idx="1165">
                  <c:v>-7.491054755743602</c:v>
                </c:pt>
                <c:pt idx="1166">
                  <c:v>-7.4710916353264798</c:v>
                </c:pt>
                <c:pt idx="1167">
                  <c:v>-7.4511266904400939</c:v>
                </c:pt>
                <c:pt idx="1168">
                  <c:v>-7.4311599256832732</c:v>
                </c:pt>
                <c:pt idx="1169">
                  <c:v>-7.4111913456574641</c:v>
                </c:pt>
                <c:pt idx="1170">
                  <c:v>-7.3912209549667072</c:v>
                </c:pt>
                <c:pt idx="1171">
                  <c:v>-7.3712487582176394</c:v>
                </c:pt>
                <c:pt idx="1172">
                  <c:v>-7.3512747600194865</c:v>
                </c:pt>
                <c:pt idx="1173">
                  <c:v>-7.3312989649840556</c:v>
                </c:pt>
                <c:pt idx="1174">
                  <c:v>-7.3113213777257302</c:v>
                </c:pt>
                <c:pt idx="1175">
                  <c:v>-7.2913420028614713</c:v>
                </c:pt>
                <c:pt idx="1176">
                  <c:v>-7.2713608450107996</c:v>
                </c:pt>
                <c:pt idx="1177">
                  <c:v>-7.2513779087957957</c:v>
                </c:pt>
                <c:pt idx="1178">
                  <c:v>-7.2313931988410936</c:v>
                </c:pt>
                <c:pt idx="1179">
                  <c:v>-7.2114067197738763</c:v>
                </c:pt>
                <c:pt idx="1180">
                  <c:v>-7.1914184762238662</c:v>
                </c:pt>
                <c:pt idx="1181">
                  <c:v>-7.1714284728233233</c:v>
                </c:pt>
                <c:pt idx="1182">
                  <c:v>-7.1514367142070343</c:v>
                </c:pt>
                <c:pt idx="1183">
                  <c:v>-7.1314432050123093</c:v>
                </c:pt>
                <c:pt idx="1184">
                  <c:v>-7.1114479498789835</c:v>
                </c:pt>
                <c:pt idx="1185">
                  <c:v>-7.0914509534493932</c:v>
                </c:pt>
                <c:pt idx="1186">
                  <c:v>-7.0714522203683847</c:v>
                </c:pt>
                <c:pt idx="1187">
                  <c:v>-7.0514517552833036</c:v>
                </c:pt>
                <c:pt idx="1188">
                  <c:v>-7.0314495628439904</c:v>
                </c:pt>
                <c:pt idx="1189">
                  <c:v>-7.0114456477027698</c:v>
                </c:pt>
                <c:pt idx="1190">
                  <c:v>-6.9914400145144491</c:v>
                </c:pt>
                <c:pt idx="1191">
                  <c:v>-6.9714326679363126</c:v>
                </c:pt>
                <c:pt idx="1192">
                  <c:v>-6.9514236126281119</c:v>
                </c:pt>
                <c:pt idx="1193">
                  <c:v>-6.9314128532520618</c:v>
                </c:pt>
                <c:pt idx="1194">
                  <c:v>-6.9114003944728353</c:v>
                </c:pt>
                <c:pt idx="1195">
                  <c:v>-6.891386240957555</c:v>
                </c:pt>
                <c:pt idx="1196">
                  <c:v>-6.8713703973757889</c:v>
                </c:pt>
                <c:pt idx="1197">
                  <c:v>-6.8513528683995437</c:v>
                </c:pt>
                <c:pt idx="1198">
                  <c:v>-6.831333658703258</c:v>
                </c:pt>
                <c:pt idx="1199">
                  <c:v>-6.8113127729637979</c:v>
                </c:pt>
                <c:pt idx="1200">
                  <c:v>-6.7912902158604496</c:v>
                </c:pt>
                <c:pt idx="1201">
                  <c:v>-6.7712659920749143</c:v>
                </c:pt>
                <c:pt idx="1202">
                  <c:v>-6.7512401062912977</c:v>
                </c:pt>
                <c:pt idx="1203">
                  <c:v>-6.7312125631961104</c:v>
                </c:pt>
                <c:pt idx="1204">
                  <c:v>-6.7111833674782604</c:v>
                </c:pt>
                <c:pt idx="1205">
                  <c:v>-6.6911525238290412</c:v>
                </c:pt>
                <c:pt idx="1206">
                  <c:v>-6.6711200369421331</c:v>
                </c:pt>
                <c:pt idx="1207">
                  <c:v>-6.6510859115135892</c:v>
                </c:pt>
                <c:pt idx="1208">
                  <c:v>-6.631050152241837</c:v>
                </c:pt>
                <c:pt idx="1209">
                  <c:v>-6.6110127638276683</c:v>
                </c:pt>
                <c:pt idx="1210">
                  <c:v>-6.5909737509742339</c:v>
                </c:pt>
                <c:pt idx="1211">
                  <c:v>-6.5709331183870345</c:v>
                </c:pt>
                <c:pt idx="1212">
                  <c:v>-6.5508908707739177</c:v>
                </c:pt>
                <c:pt idx="1213">
                  <c:v>-6.5308470128450722</c:v>
                </c:pt>
                <c:pt idx="1214">
                  <c:v>-6.5108015493130189</c:v>
                </c:pt>
                <c:pt idx="1215">
                  <c:v>-6.4907544848926078</c:v>
                </c:pt>
                <c:pt idx="1216">
                  <c:v>-6.4707058243010067</c:v>
                </c:pt>
                <c:pt idx="1217">
                  <c:v>-6.450655572257701</c:v>
                </c:pt>
                <c:pt idx="1218">
                  <c:v>-6.4306037334844826</c:v>
                </c:pt>
                <c:pt idx="1219">
                  <c:v>-6.4105503127054453</c:v>
                </c:pt>
                <c:pt idx="1220">
                  <c:v>-6.3904953146469827</c:v>
                </c:pt>
                <c:pt idx="1221">
                  <c:v>-6.3704387440377719</c:v>
                </c:pt>
                <c:pt idx="1222">
                  <c:v>-6.3503806056087786</c:v>
                </c:pt>
                <c:pt idx="1223">
                  <c:v>-6.3303209040932407</c:v>
                </c:pt>
                <c:pt idx="1224">
                  <c:v>-6.3102596442266696</c:v>
                </c:pt>
                <c:pt idx="1225">
                  <c:v>-6.2901968307468392</c:v>
                </c:pt>
                <c:pt idx="1226">
                  <c:v>-6.2701324683937836</c:v>
                </c:pt>
                <c:pt idx="1227">
                  <c:v>-6.2500665619097857</c:v>
                </c:pt>
                <c:pt idx="1228">
                  <c:v>-6.2299991160393748</c:v>
                </c:pt>
                <c:pt idx="1229">
                  <c:v>-6.2099301355293193</c:v>
                </c:pt>
                <c:pt idx="1230">
                  <c:v>-6.1898596251286166</c:v>
                </c:pt>
                <c:pt idx="1231">
                  <c:v>-6.1697875895884957</c:v>
                </c:pt>
                <c:pt idx="1232">
                  <c:v>-6.1497140336624003</c:v>
                </c:pt>
                <c:pt idx="1233">
                  <c:v>-6.1296389621059895</c:v>
                </c:pt>
                <c:pt idx="1234">
                  <c:v>-6.1095623796771283</c:v>
                </c:pt>
                <c:pt idx="1235">
                  <c:v>-6.0894842911358813</c:v>
                </c:pt>
                <c:pt idx="1236">
                  <c:v>-6.06940470124451</c:v>
                </c:pt>
                <c:pt idx="1237">
                  <c:v>-6.0493236147674594</c:v>
                </c:pt>
                <c:pt idx="1238">
                  <c:v>-6.0292410364713573</c:v>
                </c:pt>
                <c:pt idx="1239">
                  <c:v>-6.0091569711250061</c:v>
                </c:pt>
                <c:pt idx="1240">
                  <c:v>-5.9890714234993752</c:v>
                </c:pt>
                <c:pt idx="1241">
                  <c:v>-5.9689843983675948</c:v>
                </c:pt>
                <c:pt idx="1242">
                  <c:v>-5.9488959005049544</c:v>
                </c:pt>
                <c:pt idx="1243">
                  <c:v>-5.9288059346888886</c:v>
                </c:pt>
                <c:pt idx="1244">
                  <c:v>-5.9087145056989741</c:v>
                </c:pt>
                <c:pt idx="1245">
                  <c:v>-5.8886216183169227</c:v>
                </c:pt>
                <c:pt idx="1246">
                  <c:v>-5.868527277326578</c:v>
                </c:pt>
                <c:pt idx="1247">
                  <c:v>-5.8484314875139027</c:v>
                </c:pt>
                <c:pt idx="1248">
                  <c:v>-5.8283342536669807</c:v>
                </c:pt>
                <c:pt idx="1249">
                  <c:v>-5.8082355805759978</c:v>
                </c:pt>
                <c:pt idx="1250">
                  <c:v>-5.7881354730332486</c:v>
                </c:pt>
                <c:pt idx="1251">
                  <c:v>-5.7680339358331221</c:v>
                </c:pt>
                <c:pt idx="1252">
                  <c:v>-5.7479309737720969</c:v>
                </c:pt>
                <c:pt idx="1253">
                  <c:v>-5.7278265916487365</c:v>
                </c:pt>
                <c:pt idx="1254">
                  <c:v>-5.707720794263679</c:v>
                </c:pt>
                <c:pt idx="1255">
                  <c:v>-5.6876135864196335</c:v>
                </c:pt>
                <c:pt idx="1256">
                  <c:v>-5.6675049729213729</c:v>
                </c:pt>
                <c:pt idx="1257">
                  <c:v>-5.6473949585757248</c:v>
                </c:pt>
                <c:pt idx="1258">
                  <c:v>-5.6272835481915733</c:v>
                </c:pt>
                <c:pt idx="1259">
                  <c:v>-5.6071707465798379</c:v>
                </c:pt>
                <c:pt idx="1260">
                  <c:v>-5.5870565585534822</c:v>
                </c:pt>
                <c:pt idx="1261">
                  <c:v>-5.566940988927497</c:v>
                </c:pt>
                <c:pt idx="1262">
                  <c:v>-5.546824042518895</c:v>
                </c:pt>
                <c:pt idx="1263">
                  <c:v>-5.5267057241467086</c:v>
                </c:pt>
                <c:pt idx="1264">
                  <c:v>-5.5065860386319834</c:v>
                </c:pt>
                <c:pt idx="1265">
                  <c:v>-5.4864649907977636</c:v>
                </c:pt>
                <c:pt idx="1266">
                  <c:v>-5.4663425854690946</c:v>
                </c:pt>
                <c:pt idx="1267">
                  <c:v>-5.4462188274730101</c:v>
                </c:pt>
                <c:pt idx="1268">
                  <c:v>-5.4260937216385265</c:v>
                </c:pt>
                <c:pt idx="1269">
                  <c:v>-5.4059672727966444</c:v>
                </c:pt>
                <c:pt idx="1270">
                  <c:v>-5.3858394857803251</c:v>
                </c:pt>
                <c:pt idx="1271">
                  <c:v>-5.3657103654245022</c:v>
                </c:pt>
                <c:pt idx="1272">
                  <c:v>-5.3455799165660594</c:v>
                </c:pt>
                <c:pt idx="1273">
                  <c:v>-5.3254481440438362</c:v>
                </c:pt>
                <c:pt idx="1274">
                  <c:v>-5.3053150526986146</c:v>
                </c:pt>
                <c:pt idx="1275">
                  <c:v>-5.285180647373112</c:v>
                </c:pt>
                <c:pt idx="1276">
                  <c:v>-5.2650449329119757</c:v>
                </c:pt>
                <c:pt idx="1277">
                  <c:v>-5.2449079141617787</c:v>
                </c:pt>
                <c:pt idx="1278">
                  <c:v>-5.2247695959710097</c:v>
                </c:pt>
                <c:pt idx="1279">
                  <c:v>-5.204629983190066</c:v>
                </c:pt>
                <c:pt idx="1280">
                  <c:v>-5.1844890806712529</c:v>
                </c:pt>
                <c:pt idx="1281">
                  <c:v>-5.1643468932687666</c:v>
                </c:pt>
                <c:pt idx="1282">
                  <c:v>-5.1442034258386951</c:v>
                </c:pt>
                <c:pt idx="1283">
                  <c:v>-5.12405868323901</c:v>
                </c:pt>
                <c:pt idx="1284">
                  <c:v>-5.1039126703295583</c:v>
                </c:pt>
                <c:pt idx="1285">
                  <c:v>-5.0837653919720571</c:v>
                </c:pt>
                <c:pt idx="1286">
                  <c:v>-5.0636168530300854</c:v>
                </c:pt>
                <c:pt idx="1287">
                  <c:v>-5.0434670583690782</c:v>
                </c:pt>
                <c:pt idx="1288">
                  <c:v>-5.0233160128563199</c:v>
                </c:pt>
                <c:pt idx="1289">
                  <c:v>-5.0031637213609343</c:v>
                </c:pt>
                <c:pt idx="1290">
                  <c:v>-4.9830101887538829</c:v>
                </c:pt>
                <c:pt idx="1291">
                  <c:v>-4.9628554199079575</c:v>
                </c:pt>
                <c:pt idx="1292">
                  <c:v>-4.9426994196977674</c:v>
                </c:pt>
                <c:pt idx="1293">
                  <c:v>-4.9225421929997406</c:v>
                </c:pt>
                <c:pt idx="1294">
                  <c:v>-4.9023837446921075</c:v>
                </c:pt>
                <c:pt idx="1295">
                  <c:v>-4.8822240796549057</c:v>
                </c:pt>
                <c:pt idx="1296">
                  <c:v>-4.8620632027699653</c:v>
                </c:pt>
                <c:pt idx="1297">
                  <c:v>-4.8419011189208998</c:v>
                </c:pt>
                <c:pt idx="1298">
                  <c:v>-4.8217378329931071</c:v>
                </c:pt>
                <c:pt idx="1299">
                  <c:v>-4.8015733498737587</c:v>
                </c:pt>
                <c:pt idx="1300">
                  <c:v>-4.7814076744517902</c:v>
                </c:pt>
                <c:pt idx="1301">
                  <c:v>-4.7612408116178981</c:v>
                </c:pt>
                <c:pt idx="1302">
                  <c:v>-4.7410727662645327</c:v>
                </c:pt>
                <c:pt idx="1303">
                  <c:v>-4.7209035432858899</c:v>
                </c:pt>
                <c:pt idx="1304">
                  <c:v>-4.7007331475779033</c:v>
                </c:pt>
                <c:pt idx="1305">
                  <c:v>-4.6805615840382382</c:v>
                </c:pt>
                <c:pt idx="1306">
                  <c:v>-4.6603888575662875</c:v>
                </c:pt>
                <c:pt idx="1307">
                  <c:v>-4.6402149730631619</c:v>
                </c:pt>
                <c:pt idx="1308">
                  <c:v>-4.6200399354316817</c:v>
                </c:pt>
                <c:pt idx="1309">
                  <c:v>-4.5998637495763717</c:v>
                </c:pt>
                <c:pt idx="1310">
                  <c:v>-4.5796864204034557</c:v>
                </c:pt>
                <c:pt idx="1311">
                  <c:v>-4.5595079528208462</c:v>
                </c:pt>
                <c:pt idx="1312">
                  <c:v>-4.5393283517381384</c:v>
                </c:pt>
                <c:pt idx="1313">
                  <c:v>-4.5191476220666082</c:v>
                </c:pt>
                <c:pt idx="1314">
                  <c:v>-4.4989657687191951</c:v>
                </c:pt>
                <c:pt idx="1315">
                  <c:v>-4.4787827966105072</c:v>
                </c:pt>
                <c:pt idx="1316">
                  <c:v>-4.4585987106568021</c:v>
                </c:pt>
                <c:pt idx="1317">
                  <c:v>-4.4384135157759887</c:v>
                </c:pt>
                <c:pt idx="1318">
                  <c:v>-4.4182272168876189</c:v>
                </c:pt>
                <c:pt idx="1319">
                  <c:v>-4.398039818912876</c:v>
                </c:pt>
                <c:pt idx="1320">
                  <c:v>-4.3778513267745742</c:v>
                </c:pt>
                <c:pt idx="1321">
                  <c:v>-4.3576617453971433</c:v>
                </c:pt>
                <c:pt idx="1322">
                  <c:v>-4.3374710797066323</c:v>
                </c:pt>
                <c:pt idx="1323">
                  <c:v>-4.3172793346306904</c:v>
                </c:pt>
                <c:pt idx="1324">
                  <c:v>-4.297086515098572</c:v>
                </c:pt>
                <c:pt idx="1325">
                  <c:v>-4.2768926260411186</c:v>
                </c:pt>
                <c:pt idx="1326">
                  <c:v>-4.2566976723907617</c:v>
                </c:pt>
                <c:pt idx="1327">
                  <c:v>-4.2365016590815072</c:v>
                </c:pt>
                <c:pt idx="1328">
                  <c:v>-4.2163045910489334</c:v>
                </c:pt>
                <c:pt idx="1329">
                  <c:v>-4.1961064732301825</c:v>
                </c:pt>
                <c:pt idx="1330">
                  <c:v>-4.1759073105639546</c:v>
                </c:pt>
                <c:pt idx="1331">
                  <c:v>-4.1557071079904979</c:v>
                </c:pt>
                <c:pt idx="1332">
                  <c:v>-4.1355058704516052</c:v>
                </c:pt>
                <c:pt idx="1333">
                  <c:v>-4.1153036028906023</c:v>
                </c:pt>
                <c:pt idx="1334">
                  <c:v>-4.0951003102523478</c:v>
                </c:pt>
                <c:pt idx="1335">
                  <c:v>-4.0748959974832175</c:v>
                </c:pt>
                <c:pt idx="1336">
                  <c:v>-4.0546906695311034</c:v>
                </c:pt>
                <c:pt idx="1337">
                  <c:v>-4.0344843313454053</c:v>
                </c:pt>
                <c:pt idx="1338">
                  <c:v>-4.0142769878770217</c:v>
                </c:pt>
                <c:pt idx="1339">
                  <c:v>-3.9940686440783457</c:v>
                </c:pt>
                <c:pt idx="1340">
                  <c:v>-3.9738593049032551</c:v>
                </c:pt>
                <c:pt idx="1341">
                  <c:v>-3.9536489753071056</c:v>
                </c:pt>
                <c:pt idx="1342">
                  <c:v>-3.933437660246728</c:v>
                </c:pt>
                <c:pt idx="1343">
                  <c:v>-3.9132253646804123</c:v>
                </c:pt>
                <c:pt idx="1344">
                  <c:v>-3.8930120935679091</c:v>
                </c:pt>
                <c:pt idx="1345">
                  <c:v>-3.8727978518704207</c:v>
                </c:pt>
                <c:pt idx="1346">
                  <c:v>-3.8525826445505884</c:v>
                </c:pt>
                <c:pt idx="1347">
                  <c:v>-3.8323664765724916</c:v>
                </c:pt>
                <c:pt idx="1348">
                  <c:v>-3.8121493529016375</c:v>
                </c:pt>
                <c:pt idx="1349">
                  <c:v>-3.7919312785049542</c:v>
                </c:pt>
                <c:pt idx="1350">
                  <c:v>-3.7717122583507861</c:v>
                </c:pt>
                <c:pt idx="1351">
                  <c:v>-3.7514922974088831</c:v>
                </c:pt>
                <c:pt idx="1352">
                  <c:v>-3.7312714006503938</c:v>
                </c:pt>
                <c:pt idx="1353">
                  <c:v>-3.7110495730478625</c:v>
                </c:pt>
                <c:pt idx="1354">
                  <c:v>-3.690826819575217</c:v>
                </c:pt>
                <c:pt idx="1355">
                  <c:v>-3.6706031452077617</c:v>
                </c:pt>
                <c:pt idx="1356">
                  <c:v>-3.6503785549221757</c:v>
                </c:pt>
                <c:pt idx="1357">
                  <c:v>-3.6301530536964992</c:v>
                </c:pt>
                <c:pt idx="1358">
                  <c:v>-3.6099266465101301</c:v>
                </c:pt>
                <c:pt idx="1359">
                  <c:v>-3.5896993383438147</c:v>
                </c:pt>
                <c:pt idx="1360">
                  <c:v>-3.5694711341796421</c:v>
                </c:pt>
                <c:pt idx="1361">
                  <c:v>-3.5492420390010366</c:v>
                </c:pt>
                <c:pt idx="1362">
                  <c:v>-3.5290120577927477</c:v>
                </c:pt>
                <c:pt idx="1363">
                  <c:v>-3.5087811955408492</c:v>
                </c:pt>
                <c:pt idx="1364">
                  <c:v>-3.4885494572327245</c:v>
                </c:pt>
                <c:pt idx="1365">
                  <c:v>-3.4683168478570647</c:v>
                </c:pt>
                <c:pt idx="1366">
                  <c:v>-3.4480833724038589</c:v>
                </c:pt>
                <c:pt idx="1367">
                  <c:v>-3.4278490358643867</c:v>
                </c:pt>
                <c:pt idx="1368">
                  <c:v>-3.4076138432312133</c:v>
                </c:pt>
                <c:pt idx="1369">
                  <c:v>-3.3873777994981791</c:v>
                </c:pt>
                <c:pt idx="1370">
                  <c:v>-3.3671409096603946</c:v>
                </c:pt>
                <c:pt idx="1371">
                  <c:v>-3.3469031787142325</c:v>
                </c:pt>
                <c:pt idx="1372">
                  <c:v>-3.32666461165732</c:v>
                </c:pt>
                <c:pt idx="1373">
                  <c:v>-3.306425213488533</c:v>
                </c:pt>
                <c:pt idx="1374">
                  <c:v>-3.2861849892079857</c:v>
                </c:pt>
                <c:pt idx="1375">
                  <c:v>-3.2659439438170259</c:v>
                </c:pt>
                <c:pt idx="1376">
                  <c:v>-3.2457020823182283</c:v>
                </c:pt>
                <c:pt idx="1377">
                  <c:v>-3.2254594097153846</c:v>
                </c:pt>
                <c:pt idx="1378">
                  <c:v>-3.2052159310134973</c:v>
                </c:pt>
                <c:pt idx="1379">
                  <c:v>-3.1849716512187736</c:v>
                </c:pt>
                <c:pt idx="1380">
                  <c:v>-3.1647265753386162</c:v>
                </c:pt>
                <c:pt idx="1381">
                  <c:v>-3.1444807083816171</c:v>
                </c:pt>
                <c:pt idx="1382">
                  <c:v>-3.1242340553575492</c:v>
                </c:pt>
                <c:pt idx="1383">
                  <c:v>-3.1039866212773606</c:v>
                </c:pt>
                <c:pt idx="1384">
                  <c:v>-3.0837384111531665</c:v>
                </c:pt>
                <c:pt idx="1385">
                  <c:v>-3.0634894299982407</c:v>
                </c:pt>
                <c:pt idx="1386">
                  <c:v>-3.0432396828270103</c:v>
                </c:pt>
                <c:pt idx="1387">
                  <c:v>-3.0229891746550459</c:v>
                </c:pt>
                <c:pt idx="1388">
                  <c:v>-3.0027379104990568</c:v>
                </c:pt>
                <c:pt idx="1389">
                  <c:v>-2.9824858953768816</c:v>
                </c:pt>
                <c:pt idx="1390">
                  <c:v>-2.9622331343074824</c:v>
                </c:pt>
                <c:pt idx="1391">
                  <c:v>-2.941979632310936</c:v>
                </c:pt>
                <c:pt idx="1392">
                  <c:v>-2.9217253944084285</c:v>
                </c:pt>
                <c:pt idx="1393">
                  <c:v>-2.9014704256222443</c:v>
                </c:pt>
                <c:pt idx="1394">
                  <c:v>-2.8812147309757616</c:v>
                </c:pt>
                <c:pt idx="1395">
                  <c:v>-2.860958315493447</c:v>
                </c:pt>
                <c:pt idx="1396">
                  <c:v>-2.8407011842008432</c:v>
                </c:pt>
                <c:pt idx="1397">
                  <c:v>-2.8204433421245625</c:v>
                </c:pt>
                <c:pt idx="1398">
                  <c:v>-2.8001847942922842</c:v>
                </c:pt>
                <c:pt idx="1399">
                  <c:v>-2.7799255457327421</c:v>
                </c:pt>
                <c:pt idx="1400">
                  <c:v>-2.7596656014757177</c:v>
                </c:pt>
                <c:pt idx="1401">
                  <c:v>-2.7394049665520361</c:v>
                </c:pt>
                <c:pt idx="1402">
                  <c:v>-2.7191436459935541</c:v>
                </c:pt>
                <c:pt idx="1403">
                  <c:v>-2.6988816448331563</c:v>
                </c:pt>
                <c:pt idx="1404">
                  <c:v>-2.6786189681047468</c:v>
                </c:pt>
                <c:pt idx="1405">
                  <c:v>-2.6583556208432402</c:v>
                </c:pt>
                <c:pt idx="1406">
                  <c:v>-2.6380916080845549</c:v>
                </c:pt>
                <c:pt idx="1407">
                  <c:v>-2.6178269348656076</c:v>
                </c:pt>
                <c:pt idx="1408">
                  <c:v>-2.5975616062243034</c:v>
                </c:pt>
                <c:pt idx="1409">
                  <c:v>-2.5772956271995295</c:v>
                </c:pt>
                <c:pt idx="1410">
                  <c:v>-2.5570290028311469</c:v>
                </c:pt>
                <c:pt idx="1411">
                  <c:v>-2.5367617381599841</c:v>
                </c:pt>
                <c:pt idx="1412">
                  <c:v>-2.5164938382278299</c:v>
                </c:pt>
                <c:pt idx="1413">
                  <c:v>-2.4962253080774226</c:v>
                </c:pt>
                <c:pt idx="1414">
                  <c:v>-2.4759561527524472</c:v>
                </c:pt>
                <c:pt idx="1415">
                  <c:v>-2.4556863772975253</c:v>
                </c:pt>
                <c:pt idx="1416">
                  <c:v>-2.4354159867582075</c:v>
                </c:pt>
                <c:pt idx="1417">
                  <c:v>-2.4151449861809677</c:v>
                </c:pt>
                <c:pt idx="1418">
                  <c:v>-2.3948733806131939</c:v>
                </c:pt>
                <c:pt idx="1419">
                  <c:v>-2.3746011751031793</c:v>
                </c:pt>
                <c:pt idx="1420">
                  <c:v>-2.35432837470012</c:v>
                </c:pt>
                <c:pt idx="1421">
                  <c:v>-2.3340549844541019</c:v>
                </c:pt>
                <c:pt idx="1422">
                  <c:v>-2.3137810094160969</c:v>
                </c:pt>
                <c:pt idx="1423">
                  <c:v>-2.2935064546379533</c:v>
                </c:pt>
                <c:pt idx="1424">
                  <c:v>-2.2732313251723895</c:v>
                </c:pt>
                <c:pt idx="1425">
                  <c:v>-2.2529556260729851</c:v>
                </c:pt>
                <c:pt idx="1426">
                  <c:v>-2.2326793623941765</c:v>
                </c:pt>
                <c:pt idx="1427">
                  <c:v>-2.2124025391912441</c:v>
                </c:pt>
                <c:pt idx="1428">
                  <c:v>-2.1921251615203112</c:v>
                </c:pt>
                <c:pt idx="1429">
                  <c:v>-2.1718472344383306</c:v>
                </c:pt>
                <c:pt idx="1430">
                  <c:v>-2.1515687630030813</c:v>
                </c:pt>
                <c:pt idx="1431">
                  <c:v>-2.1312897522731582</c:v>
                </c:pt>
                <c:pt idx="1432">
                  <c:v>-2.1110102073079671</c:v>
                </c:pt>
                <c:pt idx="1433">
                  <c:v>-2.0907301331677153</c:v>
                </c:pt>
                <c:pt idx="1434">
                  <c:v>-2.0704495349134024</c:v>
                </c:pt>
                <c:pt idx="1435">
                  <c:v>-2.0501684176068182</c:v>
                </c:pt>
                <c:pt idx="1436">
                  <c:v>-2.0298867863105308</c:v>
                </c:pt>
                <c:pt idx="1437">
                  <c:v>-2.0096046460878787</c:v>
                </c:pt>
                <c:pt idx="1438">
                  <c:v>-1.9893220020029669</c:v>
                </c:pt>
                <c:pt idx="1439">
                  <c:v>-1.9690388591206553</c:v>
                </c:pt>
                <c:pt idx="1440">
                  <c:v>-1.9487552225065536</c:v>
                </c:pt>
                <c:pt idx="1441">
                  <c:v>-1.9284710972270136</c:v>
                </c:pt>
                <c:pt idx="1442">
                  <c:v>-1.9081864883491213</c:v>
                </c:pt>
                <c:pt idx="1443">
                  <c:v>-1.8879014009406885</c:v>
                </c:pt>
                <c:pt idx="1444">
                  <c:v>-1.8676158400702456</c:v>
                </c:pt>
                <c:pt idx="1445">
                  <c:v>-1.8473298108070366</c:v>
                </c:pt>
                <c:pt idx="1446">
                  <c:v>-1.8270433182210062</c:v>
                </c:pt>
                <c:pt idx="1447">
                  <c:v>-1.8067563673827975</c:v>
                </c:pt>
                <c:pt idx="1448">
                  <c:v>-1.7864689633637418</c:v>
                </c:pt>
                <c:pt idx="1449">
                  <c:v>-1.7661811112358519</c:v>
                </c:pt>
                <c:pt idx="1450">
                  <c:v>-1.7458928160718132</c:v>
                </c:pt>
                <c:pt idx="1451">
                  <c:v>-1.7256040829449775</c:v>
                </c:pt>
                <c:pt idx="1452">
                  <c:v>-1.7053149169293553</c:v>
                </c:pt>
                <c:pt idx="1453">
                  <c:v>-1.6850253230996073</c:v>
                </c:pt>
                <c:pt idx="1454">
                  <c:v>-1.6647353065310377</c:v>
                </c:pt>
                <c:pt idx="1455">
                  <c:v>-1.6444448722995868</c:v>
                </c:pt>
                <c:pt idx="1456">
                  <c:v>-1.6241540254818216</c:v>
                </c:pt>
                <c:pt idx="1457">
                  <c:v>-1.6038627711549309</c:v>
                </c:pt>
                <c:pt idx="1458">
                  <c:v>-1.5835711143967159</c:v>
                </c:pt>
                <c:pt idx="1459">
                  <c:v>-1.5632790602855822</c:v>
                </c:pt>
                <c:pt idx="1460">
                  <c:v>-1.5429866139005339</c:v>
                </c:pt>
                <c:pt idx="1461">
                  <c:v>-1.5226937803211655</c:v>
                </c:pt>
                <c:pt idx="1462">
                  <c:v>-1.5024005646276528</c:v>
                </c:pt>
                <c:pt idx="1463">
                  <c:v>-1.4821069719007467</c:v>
                </c:pt>
                <c:pt idx="1464">
                  <c:v>-1.4618130072217657</c:v>
                </c:pt>
                <c:pt idx="1465">
                  <c:v>-1.441518675672588</c:v>
                </c:pt>
                <c:pt idx="1466">
                  <c:v>-1.4212239823356427</c:v>
                </c:pt>
                <c:pt idx="1467">
                  <c:v>-1.4009289322939045</c:v>
                </c:pt>
                <c:pt idx="1468">
                  <c:v>-1.3806335306308846</c:v>
                </c:pt>
                <c:pt idx="1469">
                  <c:v>-1.3603377824306222</c:v>
                </c:pt>
                <c:pt idx="1470">
                  <c:v>-1.3400416927776793</c:v>
                </c:pt>
                <c:pt idx="1471">
                  <c:v>-1.319745266757131</c:v>
                </c:pt>
                <c:pt idx="1472">
                  <c:v>-1.2994485094545587</c:v>
                </c:pt>
                <c:pt idx="1473">
                  <c:v>-1.2791514259560428</c:v>
                </c:pt>
                <c:pt idx="1474">
                  <c:v>-1.2588540213481549</c:v>
                </c:pt>
                <c:pt idx="1475">
                  <c:v>-1.2385563007179483</c:v>
                </c:pt>
                <c:pt idx="1476">
                  <c:v>-1.2182582691529538</c:v>
                </c:pt>
                <c:pt idx="1477">
                  <c:v>-1.19795993174117</c:v>
                </c:pt>
                <c:pt idx="1478">
                  <c:v>-1.1776612935710544</c:v>
                </c:pt>
                <c:pt idx="1479">
                  <c:v>-1.1573623597315192</c:v>
                </c:pt>
                <c:pt idx="1480">
                  <c:v>-1.1370631353119214</c:v>
                </c:pt>
                <c:pt idx="1481">
                  <c:v>-1.1167636254020541</c:v>
                </c:pt>
                <c:pt idx="1482">
                  <c:v>-1.0964638350921414</c:v>
                </c:pt>
                <c:pt idx="1483">
                  <c:v>-1.0761637694728299</c:v>
                </c:pt>
                <c:pt idx="1484">
                  <c:v>-1.0558634336351798</c:v>
                </c:pt>
                <c:pt idx="1485">
                  <c:v>-1.0355628326706587</c:v>
                </c:pt>
                <c:pt idx="1486">
                  <c:v>-1.0152619716711337</c:v>
                </c:pt>
                <c:pt idx="1487">
                  <c:v>-0.99496085572886317</c:v>
                </c:pt>
                <c:pt idx="1488">
                  <c:v>-0.97465948993648943</c:v>
                </c:pt>
                <c:pt idx="1489">
                  <c:v>-0.9543578793870312</c:v>
                </c:pt>
                <c:pt idx="1490">
                  <c:v>-0.93405602917387587</c:v>
                </c:pt>
                <c:pt idx="1491">
                  <c:v>-0.91375394439077173</c:v>
                </c:pt>
                <c:pt idx="1492">
                  <c:v>-0.89345163013182038</c:v>
                </c:pt>
                <c:pt idx="1493">
                  <c:v>-0.87314909149146902</c:v>
                </c:pt>
                <c:pt idx="1494">
                  <c:v>-0.85284633356450312</c:v>
                </c:pt>
                <c:pt idx="1495">
                  <c:v>-0.83254336144603802</c:v>
                </c:pt>
                <c:pt idx="1496">
                  <c:v>-0.81224018023151245</c:v>
                </c:pt>
                <c:pt idx="1497">
                  <c:v>-0.79193679501667946</c:v>
                </c:pt>
                <c:pt idx="1498">
                  <c:v>-0.77163321089759951</c:v>
                </c:pt>
                <c:pt idx="1499">
                  <c:v>-0.75132943297063315</c:v>
                </c:pt>
                <c:pt idx="1500">
                  <c:v>-0.73102546633243248</c:v>
                </c:pt>
                <c:pt idx="1501">
                  <c:v>-0.71072131607993427</c:v>
                </c:pt>
                <c:pt idx="1502">
                  <c:v>-0.69041698731035162</c:v>
                </c:pt>
                <c:pt idx="1503">
                  <c:v>-0.67011248512116717</c:v>
                </c:pt>
                <c:pt idx="1504">
                  <c:v>-0.64980781461012393</c:v>
                </c:pt>
                <c:pt idx="1505">
                  <c:v>-0.62950298087521961</c:v>
                </c:pt>
                <c:pt idx="1506">
                  <c:v>-0.60919798901469691</c:v>
                </c:pt>
                <c:pt idx="1507">
                  <c:v>-0.58889284412703757</c:v>
                </c:pt>
                <c:pt idx="1508">
                  <c:v>-0.56858755131095351</c:v>
                </c:pt>
                <c:pt idx="1509">
                  <c:v>-0.54828211566537965</c:v>
                </c:pt>
                <c:pt idx="1510">
                  <c:v>-0.52797654228946633</c:v>
                </c:pt>
                <c:pt idx="1511">
                  <c:v>-0.50767083628257115</c:v>
                </c:pt>
                <c:pt idx="1512">
                  <c:v>-0.48736500274425187</c:v>
                </c:pt>
                <c:pt idx="1513">
                  <c:v>-0.46705904677425825</c:v>
                </c:pt>
                <c:pt idx="1514">
                  <c:v>-0.44675297347252491</c:v>
                </c:pt>
                <c:pt idx="1515">
                  <c:v>-0.42644678793916269</c:v>
                </c:pt>
                <c:pt idx="1516">
                  <c:v>-0.40614049527445212</c:v>
                </c:pt>
                <c:pt idx="1517">
                  <c:v>-0.38583410057883505</c:v>
                </c:pt>
                <c:pt idx="1518">
                  <c:v>-0.36552760895290715</c:v>
                </c:pt>
                <c:pt idx="1519">
                  <c:v>-0.34522102549740996</c:v>
                </c:pt>
                <c:pt idx="1520">
                  <c:v>-0.32491435531322371</c:v>
                </c:pt>
                <c:pt idx="1521">
                  <c:v>-0.30460760350135918</c:v>
                </c:pt>
                <c:pt idx="1522">
                  <c:v>-0.28430077516295044</c:v>
                </c:pt>
                <c:pt idx="1523">
                  <c:v>-0.26399387539924646</c:v>
                </c:pt>
                <c:pt idx="1524">
                  <c:v>-0.24368690931160428</c:v>
                </c:pt>
                <c:pt idx="1525">
                  <c:v>-0.22337988200148076</c:v>
                </c:pt>
                <c:pt idx="1526">
                  <c:v>-0.20307279857042504</c:v>
                </c:pt>
                <c:pt idx="1527">
                  <c:v>-0.18276566412007092</c:v>
                </c:pt>
                <c:pt idx="1528">
                  <c:v>-0.16245848375212893</c:v>
                </c:pt>
                <c:pt idx="1529">
                  <c:v>-0.14215126256837907</c:v>
                </c:pt>
                <c:pt idx="1530">
                  <c:v>-0.12184400567066266</c:v>
                </c:pt>
                <c:pt idx="1531">
                  <c:v>-0.10153671816087498</c:v>
                </c:pt>
                <c:pt idx="1532">
                  <c:v>-8.1229405140957389E-2</c:v>
                </c:pt>
                <c:pt idx="1533">
                  <c:v>-6.0922071712889735E-2</c:v>
                </c:pt>
                <c:pt idx="1534">
                  <c:v>-4.0614722978682606E-2</c:v>
                </c:pt>
                <c:pt idx="1535">
                  <c:v>-2.0307364040369674E-2</c:v>
                </c:pt>
                <c:pt idx="1536">
                  <c:v>0</c:v>
                </c:pt>
                <c:pt idx="1537">
                  <c:v>2.0307364040369674E-2</c:v>
                </c:pt>
                <c:pt idx="1538">
                  <c:v>4.0614722978682606E-2</c:v>
                </c:pt>
                <c:pt idx="1539">
                  <c:v>6.0922071712889735E-2</c:v>
                </c:pt>
                <c:pt idx="1540">
                  <c:v>8.1229405140957389E-2</c:v>
                </c:pt>
                <c:pt idx="1541">
                  <c:v>0.10153671816087498</c:v>
                </c:pt>
                <c:pt idx="1542">
                  <c:v>0.12184400567066266</c:v>
                </c:pt>
                <c:pt idx="1543">
                  <c:v>0.14215126256837907</c:v>
                </c:pt>
                <c:pt idx="1544">
                  <c:v>0.16245848375212893</c:v>
                </c:pt>
                <c:pt idx="1545">
                  <c:v>0.18276566412007092</c:v>
                </c:pt>
                <c:pt idx="1546">
                  <c:v>0.20307279857042504</c:v>
                </c:pt>
                <c:pt idx="1547">
                  <c:v>0.22337988200148076</c:v>
                </c:pt>
                <c:pt idx="1548">
                  <c:v>0.24368690931160428</c:v>
                </c:pt>
                <c:pt idx="1549">
                  <c:v>0.26399387539924646</c:v>
                </c:pt>
                <c:pt idx="1550">
                  <c:v>0.28430077516295044</c:v>
                </c:pt>
                <c:pt idx="1551">
                  <c:v>0.30460760350135918</c:v>
                </c:pt>
                <c:pt idx="1552">
                  <c:v>0.32491435531322371</c:v>
                </c:pt>
                <c:pt idx="1553">
                  <c:v>0.34522102549740996</c:v>
                </c:pt>
                <c:pt idx="1554">
                  <c:v>0.36552760895290715</c:v>
                </c:pt>
                <c:pt idx="1555">
                  <c:v>0.38583410057883505</c:v>
                </c:pt>
                <c:pt idx="1556">
                  <c:v>0.40614049527445212</c:v>
                </c:pt>
                <c:pt idx="1557">
                  <c:v>0.42644678793916269</c:v>
                </c:pt>
                <c:pt idx="1558">
                  <c:v>0.44675297347252491</c:v>
                </c:pt>
                <c:pt idx="1559">
                  <c:v>0.46705904677425825</c:v>
                </c:pt>
                <c:pt idx="1560">
                  <c:v>0.48736500274425187</c:v>
                </c:pt>
                <c:pt idx="1561">
                  <c:v>0.50767083628257115</c:v>
                </c:pt>
                <c:pt idx="1562">
                  <c:v>0.52797654228946633</c:v>
                </c:pt>
                <c:pt idx="1563">
                  <c:v>0.54828211566537965</c:v>
                </c:pt>
                <c:pt idx="1564">
                  <c:v>0.56858755131095351</c:v>
                </c:pt>
                <c:pt idx="1565">
                  <c:v>0.58889284412703757</c:v>
                </c:pt>
                <c:pt idx="1566">
                  <c:v>0.60919798901469691</c:v>
                </c:pt>
                <c:pt idx="1567">
                  <c:v>0.62950298087521961</c:v>
                </c:pt>
                <c:pt idx="1568">
                  <c:v>0.64980781461012393</c:v>
                </c:pt>
                <c:pt idx="1569">
                  <c:v>0.67011248512116717</c:v>
                </c:pt>
                <c:pt idx="1570">
                  <c:v>0.69041698731035162</c:v>
                </c:pt>
                <c:pt idx="1571">
                  <c:v>0.71072131607993427</c:v>
                </c:pt>
                <c:pt idx="1572">
                  <c:v>0.73102546633243248</c:v>
                </c:pt>
                <c:pt idx="1573">
                  <c:v>0.75132943297063315</c:v>
                </c:pt>
                <c:pt idx="1574">
                  <c:v>0.77163321089759951</c:v>
                </c:pt>
                <c:pt idx="1575">
                  <c:v>0.79193679501667946</c:v>
                </c:pt>
                <c:pt idx="1576">
                  <c:v>0.81224018023151245</c:v>
                </c:pt>
                <c:pt idx="1577">
                  <c:v>0.83254336144603802</c:v>
                </c:pt>
                <c:pt idx="1578">
                  <c:v>0.85284633356450312</c:v>
                </c:pt>
                <c:pt idx="1579">
                  <c:v>0.87314909149146902</c:v>
                </c:pt>
                <c:pt idx="1580">
                  <c:v>0.89345163013182038</c:v>
                </c:pt>
                <c:pt idx="1581">
                  <c:v>0.91375394439077173</c:v>
                </c:pt>
                <c:pt idx="1582">
                  <c:v>0.93405602917387587</c:v>
                </c:pt>
                <c:pt idx="1583">
                  <c:v>0.9543578793870312</c:v>
                </c:pt>
                <c:pt idx="1584">
                  <c:v>0.97465948993648943</c:v>
                </c:pt>
                <c:pt idx="1585">
                  <c:v>0.99496085572886317</c:v>
                </c:pt>
                <c:pt idx="1586">
                  <c:v>1.0152619716711337</c:v>
                </c:pt>
                <c:pt idx="1587">
                  <c:v>1.0355628326706587</c:v>
                </c:pt>
                <c:pt idx="1588">
                  <c:v>1.0558634336351798</c:v>
                </c:pt>
                <c:pt idx="1589">
                  <c:v>1.0761637694728299</c:v>
                </c:pt>
                <c:pt idx="1590">
                  <c:v>1.0964638350921414</c:v>
                </c:pt>
                <c:pt idx="1591">
                  <c:v>1.1167636254020541</c:v>
                </c:pt>
                <c:pt idx="1592">
                  <c:v>1.1370631353119214</c:v>
                </c:pt>
                <c:pt idx="1593">
                  <c:v>1.1573623597315192</c:v>
                </c:pt>
                <c:pt idx="1594">
                  <c:v>1.1776612935710544</c:v>
                </c:pt>
                <c:pt idx="1595">
                  <c:v>1.19795993174117</c:v>
                </c:pt>
                <c:pt idx="1596">
                  <c:v>1.2182582691529538</c:v>
                </c:pt>
                <c:pt idx="1597">
                  <c:v>1.2385563007179483</c:v>
                </c:pt>
                <c:pt idx="1598">
                  <c:v>1.2588540213481549</c:v>
                </c:pt>
                <c:pt idx="1599">
                  <c:v>1.2791514259560428</c:v>
                </c:pt>
                <c:pt idx="1600">
                  <c:v>1.2994485094545587</c:v>
                </c:pt>
                <c:pt idx="1601">
                  <c:v>1.319745266757131</c:v>
                </c:pt>
                <c:pt idx="1602">
                  <c:v>1.3400416927776793</c:v>
                </c:pt>
                <c:pt idx="1603">
                  <c:v>1.3603377824306222</c:v>
                </c:pt>
                <c:pt idx="1604">
                  <c:v>1.3806335306308846</c:v>
                </c:pt>
                <c:pt idx="1605">
                  <c:v>1.4009289322939045</c:v>
                </c:pt>
                <c:pt idx="1606">
                  <c:v>1.4212239823356427</c:v>
                </c:pt>
                <c:pt idx="1607">
                  <c:v>1.441518675672588</c:v>
                </c:pt>
                <c:pt idx="1608">
                  <c:v>1.4618130072217657</c:v>
                </c:pt>
                <c:pt idx="1609">
                  <c:v>1.4821069719007467</c:v>
                </c:pt>
                <c:pt idx="1610">
                  <c:v>1.5024005646276528</c:v>
                </c:pt>
                <c:pt idx="1611">
                  <c:v>1.5226937803211655</c:v>
                </c:pt>
                <c:pt idx="1612">
                  <c:v>1.5429866139005339</c:v>
                </c:pt>
                <c:pt idx="1613">
                  <c:v>1.5632790602855822</c:v>
                </c:pt>
                <c:pt idx="1614">
                  <c:v>1.5835711143967159</c:v>
                </c:pt>
                <c:pt idx="1615">
                  <c:v>1.6038627711549309</c:v>
                </c:pt>
                <c:pt idx="1616">
                  <c:v>1.6241540254818216</c:v>
                </c:pt>
                <c:pt idx="1617">
                  <c:v>1.6444448722995868</c:v>
                </c:pt>
                <c:pt idx="1618">
                  <c:v>1.6647353065310377</c:v>
                </c:pt>
                <c:pt idx="1619">
                  <c:v>1.6850253230996073</c:v>
                </c:pt>
                <c:pt idx="1620">
                  <c:v>1.7053149169293553</c:v>
                </c:pt>
                <c:pt idx="1621">
                  <c:v>1.7256040829449775</c:v>
                </c:pt>
                <c:pt idx="1622">
                  <c:v>1.7458928160718132</c:v>
                </c:pt>
                <c:pt idx="1623">
                  <c:v>1.7661811112358519</c:v>
                </c:pt>
                <c:pt idx="1624">
                  <c:v>1.7864689633637418</c:v>
                </c:pt>
                <c:pt idx="1625">
                  <c:v>1.8067563673827975</c:v>
                </c:pt>
                <c:pt idx="1626">
                  <c:v>1.8270433182210062</c:v>
                </c:pt>
                <c:pt idx="1627">
                  <c:v>1.8473298108070366</c:v>
                </c:pt>
                <c:pt idx="1628">
                  <c:v>1.8676158400702456</c:v>
                </c:pt>
                <c:pt idx="1629">
                  <c:v>1.8879014009406885</c:v>
                </c:pt>
                <c:pt idx="1630">
                  <c:v>1.9081864883491213</c:v>
                </c:pt>
                <c:pt idx="1631">
                  <c:v>1.9284710972270136</c:v>
                </c:pt>
                <c:pt idx="1632">
                  <c:v>1.9487552225065536</c:v>
                </c:pt>
                <c:pt idx="1633">
                  <c:v>1.9690388591206553</c:v>
                </c:pt>
                <c:pt idx="1634">
                  <c:v>1.9893220020029669</c:v>
                </c:pt>
                <c:pt idx="1635">
                  <c:v>2.0096046460878787</c:v>
                </c:pt>
                <c:pt idx="1636">
                  <c:v>2.0298867863105308</c:v>
                </c:pt>
                <c:pt idx="1637">
                  <c:v>2.0501684176068182</c:v>
                </c:pt>
                <c:pt idx="1638">
                  <c:v>2.0704495349134024</c:v>
                </c:pt>
                <c:pt idx="1639">
                  <c:v>2.0907301331677153</c:v>
                </c:pt>
                <c:pt idx="1640">
                  <c:v>2.1110102073079671</c:v>
                </c:pt>
                <c:pt idx="1641">
                  <c:v>2.1312897522731582</c:v>
                </c:pt>
                <c:pt idx="1642">
                  <c:v>2.1515687630030813</c:v>
                </c:pt>
                <c:pt idx="1643">
                  <c:v>2.1718472344383306</c:v>
                </c:pt>
                <c:pt idx="1644">
                  <c:v>2.1921251615203112</c:v>
                </c:pt>
                <c:pt idx="1645">
                  <c:v>2.2124025391912441</c:v>
                </c:pt>
                <c:pt idx="1646">
                  <c:v>2.2326793623941765</c:v>
                </c:pt>
                <c:pt idx="1647">
                  <c:v>2.2529556260729851</c:v>
                </c:pt>
                <c:pt idx="1648">
                  <c:v>2.2732313251723895</c:v>
                </c:pt>
                <c:pt idx="1649">
                  <c:v>2.2935064546379533</c:v>
                </c:pt>
                <c:pt idx="1650">
                  <c:v>2.3137810094160969</c:v>
                </c:pt>
                <c:pt idx="1651">
                  <c:v>2.3340549844541019</c:v>
                </c:pt>
                <c:pt idx="1652">
                  <c:v>2.35432837470012</c:v>
                </c:pt>
                <c:pt idx="1653">
                  <c:v>2.3746011751031793</c:v>
                </c:pt>
                <c:pt idx="1654">
                  <c:v>2.3948733806131939</c:v>
                </c:pt>
                <c:pt idx="1655">
                  <c:v>2.4151449861809677</c:v>
                </c:pt>
                <c:pt idx="1656">
                  <c:v>2.4354159867582075</c:v>
                </c:pt>
                <c:pt idx="1657">
                  <c:v>2.4556863772975253</c:v>
                </c:pt>
                <c:pt idx="1658">
                  <c:v>2.4759561527524472</c:v>
                </c:pt>
                <c:pt idx="1659">
                  <c:v>2.4962253080774226</c:v>
                </c:pt>
                <c:pt idx="1660">
                  <c:v>2.5164938382278299</c:v>
                </c:pt>
                <c:pt idx="1661">
                  <c:v>2.5367617381599841</c:v>
                </c:pt>
                <c:pt idx="1662">
                  <c:v>2.5570290028311469</c:v>
                </c:pt>
                <c:pt idx="1663">
                  <c:v>2.5772956271995295</c:v>
                </c:pt>
                <c:pt idx="1664">
                  <c:v>2.5975616062243034</c:v>
                </c:pt>
                <c:pt idx="1665">
                  <c:v>2.6178269348656076</c:v>
                </c:pt>
                <c:pt idx="1666">
                  <c:v>2.6380916080845549</c:v>
                </c:pt>
                <c:pt idx="1667">
                  <c:v>2.6583556208432402</c:v>
                </c:pt>
                <c:pt idx="1668">
                  <c:v>2.6786189681047468</c:v>
                </c:pt>
                <c:pt idx="1669">
                  <c:v>2.6988816448331563</c:v>
                </c:pt>
                <c:pt idx="1670">
                  <c:v>2.7191436459935541</c:v>
                </c:pt>
                <c:pt idx="1671">
                  <c:v>2.7394049665520361</c:v>
                </c:pt>
                <c:pt idx="1672">
                  <c:v>2.7596656014757177</c:v>
                </c:pt>
                <c:pt idx="1673">
                  <c:v>2.7799255457327421</c:v>
                </c:pt>
                <c:pt idx="1674">
                  <c:v>2.8001847942922842</c:v>
                </c:pt>
                <c:pt idx="1675">
                  <c:v>2.8204433421245625</c:v>
                </c:pt>
                <c:pt idx="1676">
                  <c:v>2.8407011842008432</c:v>
                </c:pt>
                <c:pt idx="1677">
                  <c:v>2.860958315493447</c:v>
                </c:pt>
                <c:pt idx="1678">
                  <c:v>2.8812147309757616</c:v>
                </c:pt>
                <c:pt idx="1679">
                  <c:v>2.9014704256222443</c:v>
                </c:pt>
                <c:pt idx="1680">
                  <c:v>2.9217253944084285</c:v>
                </c:pt>
                <c:pt idx="1681">
                  <c:v>2.941979632310936</c:v>
                </c:pt>
                <c:pt idx="1682">
                  <c:v>2.9622331343074824</c:v>
                </c:pt>
                <c:pt idx="1683">
                  <c:v>2.9824858953768816</c:v>
                </c:pt>
                <c:pt idx="1684">
                  <c:v>3.0027379104990568</c:v>
                </c:pt>
                <c:pt idx="1685">
                  <c:v>3.0229891746550459</c:v>
                </c:pt>
                <c:pt idx="1686">
                  <c:v>3.0432396828270103</c:v>
                </c:pt>
                <c:pt idx="1687">
                  <c:v>3.0634894299982407</c:v>
                </c:pt>
                <c:pt idx="1688">
                  <c:v>3.0837384111531665</c:v>
                </c:pt>
                <c:pt idx="1689">
                  <c:v>3.1039866212773606</c:v>
                </c:pt>
                <c:pt idx="1690">
                  <c:v>3.1242340553575492</c:v>
                </c:pt>
                <c:pt idx="1691">
                  <c:v>3.1444807083816171</c:v>
                </c:pt>
                <c:pt idx="1692">
                  <c:v>3.1647265753386162</c:v>
                </c:pt>
                <c:pt idx="1693">
                  <c:v>3.1849716512187736</c:v>
                </c:pt>
                <c:pt idx="1694">
                  <c:v>3.2052159310134973</c:v>
                </c:pt>
                <c:pt idx="1695">
                  <c:v>3.2254594097153846</c:v>
                </c:pt>
                <c:pt idx="1696">
                  <c:v>3.2457020823182283</c:v>
                </c:pt>
                <c:pt idx="1697">
                  <c:v>3.2659439438170259</c:v>
                </c:pt>
                <c:pt idx="1698">
                  <c:v>3.2861849892079857</c:v>
                </c:pt>
                <c:pt idx="1699">
                  <c:v>3.306425213488533</c:v>
                </c:pt>
                <c:pt idx="1700">
                  <c:v>3.32666461165732</c:v>
                </c:pt>
                <c:pt idx="1701">
                  <c:v>3.3469031787142325</c:v>
                </c:pt>
                <c:pt idx="1702">
                  <c:v>3.3671409096603946</c:v>
                </c:pt>
                <c:pt idx="1703">
                  <c:v>3.3873777994981791</c:v>
                </c:pt>
                <c:pt idx="1704">
                  <c:v>3.4076138432312133</c:v>
                </c:pt>
                <c:pt idx="1705">
                  <c:v>3.4278490358643867</c:v>
                </c:pt>
                <c:pt idx="1706">
                  <c:v>3.4480833724038589</c:v>
                </c:pt>
                <c:pt idx="1707">
                  <c:v>3.4683168478570647</c:v>
                </c:pt>
                <c:pt idx="1708">
                  <c:v>3.4885494572327245</c:v>
                </c:pt>
                <c:pt idx="1709">
                  <c:v>3.5087811955408492</c:v>
                </c:pt>
                <c:pt idx="1710">
                  <c:v>3.5290120577927477</c:v>
                </c:pt>
                <c:pt idx="1711">
                  <c:v>3.5492420390010366</c:v>
                </c:pt>
                <c:pt idx="1712">
                  <c:v>3.5694711341796421</c:v>
                </c:pt>
                <c:pt idx="1713">
                  <c:v>3.5896993383438147</c:v>
                </c:pt>
                <c:pt idx="1714">
                  <c:v>3.6099266465101301</c:v>
                </c:pt>
                <c:pt idx="1715">
                  <c:v>3.6301530536964992</c:v>
                </c:pt>
                <c:pt idx="1716">
                  <c:v>3.6503785549221757</c:v>
                </c:pt>
                <c:pt idx="1717">
                  <c:v>3.6706031452077617</c:v>
                </c:pt>
                <c:pt idx="1718">
                  <c:v>3.690826819575217</c:v>
                </c:pt>
                <c:pt idx="1719">
                  <c:v>3.7110495730478625</c:v>
                </c:pt>
                <c:pt idx="1720">
                  <c:v>3.7312714006503938</c:v>
                </c:pt>
                <c:pt idx="1721">
                  <c:v>3.7514922974088831</c:v>
                </c:pt>
                <c:pt idx="1722">
                  <c:v>3.7717122583507861</c:v>
                </c:pt>
                <c:pt idx="1723">
                  <c:v>3.7919312785049542</c:v>
                </c:pt>
                <c:pt idx="1724">
                  <c:v>3.8121493529016375</c:v>
                </c:pt>
                <c:pt idx="1725">
                  <c:v>3.8323664765724916</c:v>
                </c:pt>
                <c:pt idx="1726">
                  <c:v>3.8525826445505884</c:v>
                </c:pt>
                <c:pt idx="1727">
                  <c:v>3.8727978518704207</c:v>
                </c:pt>
                <c:pt idx="1728">
                  <c:v>3.8930120935679091</c:v>
                </c:pt>
                <c:pt idx="1729">
                  <c:v>3.9132253646804123</c:v>
                </c:pt>
                <c:pt idx="1730">
                  <c:v>3.933437660246728</c:v>
                </c:pt>
                <c:pt idx="1731">
                  <c:v>3.9536489753071056</c:v>
                </c:pt>
                <c:pt idx="1732">
                  <c:v>3.9738593049032551</c:v>
                </c:pt>
                <c:pt idx="1733">
                  <c:v>3.9940686440783457</c:v>
                </c:pt>
                <c:pt idx="1734">
                  <c:v>4.0142769878770217</c:v>
                </c:pt>
                <c:pt idx="1735">
                  <c:v>4.0344843313454053</c:v>
                </c:pt>
                <c:pt idx="1736">
                  <c:v>4.0546906695311034</c:v>
                </c:pt>
                <c:pt idx="1737">
                  <c:v>4.0748959974832175</c:v>
                </c:pt>
                <c:pt idx="1738">
                  <c:v>4.0951003102523478</c:v>
                </c:pt>
                <c:pt idx="1739">
                  <c:v>4.1153036028906023</c:v>
                </c:pt>
                <c:pt idx="1740">
                  <c:v>4.1355058704516052</c:v>
                </c:pt>
                <c:pt idx="1741">
                  <c:v>4.1557071079904979</c:v>
                </c:pt>
                <c:pt idx="1742">
                  <c:v>4.1759073105639546</c:v>
                </c:pt>
                <c:pt idx="1743">
                  <c:v>4.1961064732301825</c:v>
                </c:pt>
                <c:pt idx="1744">
                  <c:v>4.2163045910489334</c:v>
                </c:pt>
                <c:pt idx="1745">
                  <c:v>4.2365016590815072</c:v>
                </c:pt>
                <c:pt idx="1746">
                  <c:v>4.2566976723907617</c:v>
                </c:pt>
                <c:pt idx="1747">
                  <c:v>4.2768926260411186</c:v>
                </c:pt>
                <c:pt idx="1748">
                  <c:v>4.297086515098572</c:v>
                </c:pt>
                <c:pt idx="1749">
                  <c:v>4.3172793346306904</c:v>
                </c:pt>
                <c:pt idx="1750">
                  <c:v>4.3374710797066323</c:v>
                </c:pt>
                <c:pt idx="1751">
                  <c:v>4.3576617453971433</c:v>
                </c:pt>
                <c:pt idx="1752">
                  <c:v>4.3778513267745742</c:v>
                </c:pt>
                <c:pt idx="1753">
                  <c:v>4.398039818912876</c:v>
                </c:pt>
                <c:pt idx="1754">
                  <c:v>4.4182272168876189</c:v>
                </c:pt>
                <c:pt idx="1755">
                  <c:v>4.4384135157759887</c:v>
                </c:pt>
                <c:pt idx="1756">
                  <c:v>4.4585987106568021</c:v>
                </c:pt>
                <c:pt idx="1757">
                  <c:v>4.4787827966105072</c:v>
                </c:pt>
                <c:pt idx="1758">
                  <c:v>4.4989657687191951</c:v>
                </c:pt>
                <c:pt idx="1759">
                  <c:v>4.5191476220666082</c:v>
                </c:pt>
                <c:pt idx="1760">
                  <c:v>4.5393283517381384</c:v>
                </c:pt>
                <c:pt idx="1761">
                  <c:v>4.5595079528208462</c:v>
                </c:pt>
                <c:pt idx="1762">
                  <c:v>4.5796864204034557</c:v>
                </c:pt>
                <c:pt idx="1763">
                  <c:v>4.5998637495763717</c:v>
                </c:pt>
                <c:pt idx="1764">
                  <c:v>4.6200399354316817</c:v>
                </c:pt>
                <c:pt idx="1765">
                  <c:v>4.6402149730631619</c:v>
                </c:pt>
                <c:pt idx="1766">
                  <c:v>4.6603888575662875</c:v>
                </c:pt>
                <c:pt idx="1767">
                  <c:v>4.6805615840382382</c:v>
                </c:pt>
                <c:pt idx="1768">
                  <c:v>4.7007331475779033</c:v>
                </c:pt>
                <c:pt idx="1769">
                  <c:v>4.7209035432858899</c:v>
                </c:pt>
                <c:pt idx="1770">
                  <c:v>4.7410727662645327</c:v>
                </c:pt>
                <c:pt idx="1771">
                  <c:v>4.7612408116178981</c:v>
                </c:pt>
                <c:pt idx="1772">
                  <c:v>4.7814076744517902</c:v>
                </c:pt>
                <c:pt idx="1773">
                  <c:v>4.8015733498737587</c:v>
                </c:pt>
                <c:pt idx="1774">
                  <c:v>4.8217378329931071</c:v>
                </c:pt>
                <c:pt idx="1775">
                  <c:v>4.8419011189208998</c:v>
                </c:pt>
                <c:pt idx="1776">
                  <c:v>4.8620632027699653</c:v>
                </c:pt>
                <c:pt idx="1777">
                  <c:v>4.8822240796549057</c:v>
                </c:pt>
                <c:pt idx="1778">
                  <c:v>4.9023837446921075</c:v>
                </c:pt>
                <c:pt idx="1779">
                  <c:v>4.9225421929997406</c:v>
                </c:pt>
                <c:pt idx="1780">
                  <c:v>4.9426994196977674</c:v>
                </c:pt>
                <c:pt idx="1781">
                  <c:v>4.9628554199079575</c:v>
                </c:pt>
                <c:pt idx="1782">
                  <c:v>4.9830101887538829</c:v>
                </c:pt>
                <c:pt idx="1783">
                  <c:v>5.0031637213609343</c:v>
                </c:pt>
                <c:pt idx="1784">
                  <c:v>5.0233160128563199</c:v>
                </c:pt>
                <c:pt idx="1785">
                  <c:v>5.0434670583690782</c:v>
                </c:pt>
                <c:pt idx="1786">
                  <c:v>5.0636168530300854</c:v>
                </c:pt>
                <c:pt idx="1787">
                  <c:v>5.0837653919720571</c:v>
                </c:pt>
                <c:pt idx="1788">
                  <c:v>5.1039126703295583</c:v>
                </c:pt>
                <c:pt idx="1789">
                  <c:v>5.12405868323901</c:v>
                </c:pt>
                <c:pt idx="1790">
                  <c:v>5.1442034258386951</c:v>
                </c:pt>
                <c:pt idx="1791">
                  <c:v>5.1643468932687666</c:v>
                </c:pt>
                <c:pt idx="1792">
                  <c:v>5.1844890806712529</c:v>
                </c:pt>
                <c:pt idx="1793">
                  <c:v>5.204629983190066</c:v>
                </c:pt>
                <c:pt idx="1794">
                  <c:v>5.2247695959710097</c:v>
                </c:pt>
                <c:pt idx="1795">
                  <c:v>5.2449079141617787</c:v>
                </c:pt>
                <c:pt idx="1796">
                  <c:v>5.2650449329119757</c:v>
                </c:pt>
                <c:pt idx="1797">
                  <c:v>5.285180647373112</c:v>
                </c:pt>
                <c:pt idx="1798">
                  <c:v>5.3053150526986146</c:v>
                </c:pt>
                <c:pt idx="1799">
                  <c:v>5.3254481440438362</c:v>
                </c:pt>
                <c:pt idx="1800">
                  <c:v>5.3455799165660594</c:v>
                </c:pt>
                <c:pt idx="1801">
                  <c:v>5.3657103654245022</c:v>
                </c:pt>
                <c:pt idx="1802">
                  <c:v>5.3858394857803251</c:v>
                </c:pt>
                <c:pt idx="1803">
                  <c:v>5.4059672727966444</c:v>
                </c:pt>
                <c:pt idx="1804">
                  <c:v>5.4260937216385265</c:v>
                </c:pt>
                <c:pt idx="1805">
                  <c:v>5.4462188274730101</c:v>
                </c:pt>
                <c:pt idx="1806">
                  <c:v>5.4663425854690946</c:v>
                </c:pt>
                <c:pt idx="1807">
                  <c:v>5.4864649907977636</c:v>
                </c:pt>
                <c:pt idx="1808">
                  <c:v>5.5065860386319834</c:v>
                </c:pt>
                <c:pt idx="1809">
                  <c:v>5.5267057241467086</c:v>
                </c:pt>
                <c:pt idx="1810">
                  <c:v>5.546824042518895</c:v>
                </c:pt>
                <c:pt idx="1811">
                  <c:v>5.566940988927497</c:v>
                </c:pt>
                <c:pt idx="1812">
                  <c:v>5.5870565585534822</c:v>
                </c:pt>
                <c:pt idx="1813">
                  <c:v>5.6071707465798379</c:v>
                </c:pt>
                <c:pt idx="1814">
                  <c:v>5.6272835481915733</c:v>
                </c:pt>
                <c:pt idx="1815">
                  <c:v>5.6473949585757248</c:v>
                </c:pt>
                <c:pt idx="1816">
                  <c:v>5.6675049729213729</c:v>
                </c:pt>
                <c:pt idx="1817">
                  <c:v>5.6876135864196335</c:v>
                </c:pt>
                <c:pt idx="1818">
                  <c:v>5.707720794263679</c:v>
                </c:pt>
                <c:pt idx="1819">
                  <c:v>5.7278265916487365</c:v>
                </c:pt>
                <c:pt idx="1820">
                  <c:v>5.7479309737720969</c:v>
                </c:pt>
                <c:pt idx="1821">
                  <c:v>5.7680339358331221</c:v>
                </c:pt>
                <c:pt idx="1822">
                  <c:v>5.7881354730332486</c:v>
                </c:pt>
                <c:pt idx="1823">
                  <c:v>5.8082355805759978</c:v>
                </c:pt>
                <c:pt idx="1824">
                  <c:v>5.8283342536669807</c:v>
                </c:pt>
                <c:pt idx="1825">
                  <c:v>5.8484314875139027</c:v>
                </c:pt>
                <c:pt idx="1826">
                  <c:v>5.868527277326578</c:v>
                </c:pt>
                <c:pt idx="1827">
                  <c:v>5.8886216183169227</c:v>
                </c:pt>
                <c:pt idx="1828">
                  <c:v>5.9087145056989741</c:v>
                </c:pt>
                <c:pt idx="1829">
                  <c:v>5.9288059346888886</c:v>
                </c:pt>
                <c:pt idx="1830">
                  <c:v>5.9488959005049544</c:v>
                </c:pt>
                <c:pt idx="1831">
                  <c:v>5.9689843983675948</c:v>
                </c:pt>
                <c:pt idx="1832">
                  <c:v>5.9890714234993752</c:v>
                </c:pt>
                <c:pt idx="1833">
                  <c:v>6.0091569711250061</c:v>
                </c:pt>
                <c:pt idx="1834">
                  <c:v>6.0292410364713573</c:v>
                </c:pt>
                <c:pt idx="1835">
                  <c:v>6.0493236147674594</c:v>
                </c:pt>
                <c:pt idx="1836">
                  <c:v>6.06940470124451</c:v>
                </c:pt>
                <c:pt idx="1837">
                  <c:v>6.0894842911358813</c:v>
                </c:pt>
                <c:pt idx="1838">
                  <c:v>6.1095623796771283</c:v>
                </c:pt>
                <c:pt idx="1839">
                  <c:v>6.1296389621059895</c:v>
                </c:pt>
                <c:pt idx="1840">
                  <c:v>6.1497140336624003</c:v>
                </c:pt>
                <c:pt idx="1841">
                  <c:v>6.1697875895884957</c:v>
                </c:pt>
                <c:pt idx="1842">
                  <c:v>6.1898596251286166</c:v>
                </c:pt>
                <c:pt idx="1843">
                  <c:v>6.2099301355293193</c:v>
                </c:pt>
                <c:pt idx="1844">
                  <c:v>6.2299991160393748</c:v>
                </c:pt>
                <c:pt idx="1845">
                  <c:v>6.2500665619097857</c:v>
                </c:pt>
                <c:pt idx="1846">
                  <c:v>6.2701324683937836</c:v>
                </c:pt>
                <c:pt idx="1847">
                  <c:v>6.2901968307468392</c:v>
                </c:pt>
                <c:pt idx="1848">
                  <c:v>6.3102596442266696</c:v>
                </c:pt>
                <c:pt idx="1849">
                  <c:v>6.3303209040932407</c:v>
                </c:pt>
                <c:pt idx="1850">
                  <c:v>6.3503806056087786</c:v>
                </c:pt>
                <c:pt idx="1851">
                  <c:v>6.3704387440377719</c:v>
                </c:pt>
                <c:pt idx="1852">
                  <c:v>6.3904953146469827</c:v>
                </c:pt>
                <c:pt idx="1853">
                  <c:v>6.4105503127054453</c:v>
                </c:pt>
                <c:pt idx="1854">
                  <c:v>6.4306037334844826</c:v>
                </c:pt>
                <c:pt idx="1855">
                  <c:v>6.450655572257701</c:v>
                </c:pt>
                <c:pt idx="1856">
                  <c:v>6.4707058243010067</c:v>
                </c:pt>
                <c:pt idx="1857">
                  <c:v>6.4907544848926078</c:v>
                </c:pt>
                <c:pt idx="1858">
                  <c:v>6.5108015493130189</c:v>
                </c:pt>
                <c:pt idx="1859">
                  <c:v>6.5308470128450722</c:v>
                </c:pt>
                <c:pt idx="1860">
                  <c:v>6.5508908707739177</c:v>
                </c:pt>
                <c:pt idx="1861">
                  <c:v>6.5709331183870345</c:v>
                </c:pt>
                <c:pt idx="1862">
                  <c:v>6.5909737509742339</c:v>
                </c:pt>
                <c:pt idx="1863">
                  <c:v>6.6110127638276683</c:v>
                </c:pt>
                <c:pt idx="1864">
                  <c:v>6.631050152241837</c:v>
                </c:pt>
                <c:pt idx="1865">
                  <c:v>6.6510859115135892</c:v>
                </c:pt>
                <c:pt idx="1866">
                  <c:v>6.6711200369421331</c:v>
                </c:pt>
                <c:pt idx="1867">
                  <c:v>6.6911525238290412</c:v>
                </c:pt>
                <c:pt idx="1868">
                  <c:v>6.7111833674782604</c:v>
                </c:pt>
                <c:pt idx="1869">
                  <c:v>6.7312125631961104</c:v>
                </c:pt>
                <c:pt idx="1870">
                  <c:v>6.7512401062912977</c:v>
                </c:pt>
                <c:pt idx="1871">
                  <c:v>6.7712659920749143</c:v>
                </c:pt>
                <c:pt idx="1872">
                  <c:v>6.7912902158604496</c:v>
                </c:pt>
                <c:pt idx="1873">
                  <c:v>6.8113127729637979</c:v>
                </c:pt>
                <c:pt idx="1874">
                  <c:v>6.831333658703258</c:v>
                </c:pt>
                <c:pt idx="1875">
                  <c:v>6.8513528683995437</c:v>
                </c:pt>
                <c:pt idx="1876">
                  <c:v>6.8713703973757889</c:v>
                </c:pt>
                <c:pt idx="1877">
                  <c:v>6.891386240957555</c:v>
                </c:pt>
                <c:pt idx="1878">
                  <c:v>6.9114003944728353</c:v>
                </c:pt>
                <c:pt idx="1879">
                  <c:v>6.9314128532520618</c:v>
                </c:pt>
                <c:pt idx="1880">
                  <c:v>6.9514236126281119</c:v>
                </c:pt>
                <c:pt idx="1881">
                  <c:v>6.9714326679363126</c:v>
                </c:pt>
                <c:pt idx="1882">
                  <c:v>6.9914400145144491</c:v>
                </c:pt>
                <c:pt idx="1883">
                  <c:v>7.0114456477027698</c:v>
                </c:pt>
                <c:pt idx="1884">
                  <c:v>7.0314495628439904</c:v>
                </c:pt>
                <c:pt idx="1885">
                  <c:v>7.0514517552833036</c:v>
                </c:pt>
                <c:pt idx="1886">
                  <c:v>7.0714522203683847</c:v>
                </c:pt>
                <c:pt idx="1887">
                  <c:v>7.0914509534493932</c:v>
                </c:pt>
                <c:pt idx="1888">
                  <c:v>7.1114479498789835</c:v>
                </c:pt>
                <c:pt idx="1889">
                  <c:v>7.1314432050123093</c:v>
                </c:pt>
                <c:pt idx="1890">
                  <c:v>7.1514367142070343</c:v>
                </c:pt>
                <c:pt idx="1891">
                  <c:v>7.1714284728233233</c:v>
                </c:pt>
                <c:pt idx="1892">
                  <c:v>7.1914184762238662</c:v>
                </c:pt>
                <c:pt idx="1893">
                  <c:v>7.2114067197738763</c:v>
                </c:pt>
                <c:pt idx="1894">
                  <c:v>7.2313931988410936</c:v>
                </c:pt>
                <c:pt idx="1895">
                  <c:v>7.2513779087957957</c:v>
                </c:pt>
                <c:pt idx="1896">
                  <c:v>7.2713608450107996</c:v>
                </c:pt>
                <c:pt idx="1897">
                  <c:v>7.2913420028614713</c:v>
                </c:pt>
                <c:pt idx="1898">
                  <c:v>7.3113213777257302</c:v>
                </c:pt>
                <c:pt idx="1899">
                  <c:v>7.3312989649840556</c:v>
                </c:pt>
                <c:pt idx="1900">
                  <c:v>7.3512747600194865</c:v>
                </c:pt>
                <c:pt idx="1901">
                  <c:v>7.3712487582176394</c:v>
                </c:pt>
                <c:pt idx="1902">
                  <c:v>7.3912209549667072</c:v>
                </c:pt>
                <c:pt idx="1903">
                  <c:v>7.4111913456574641</c:v>
                </c:pt>
                <c:pt idx="1904">
                  <c:v>7.4311599256832732</c:v>
                </c:pt>
                <c:pt idx="1905">
                  <c:v>7.4511266904400939</c:v>
                </c:pt>
                <c:pt idx="1906">
                  <c:v>7.4710916353264798</c:v>
                </c:pt>
                <c:pt idx="1907">
                  <c:v>7.491054755743602</c:v>
                </c:pt>
                <c:pt idx="1908">
                  <c:v>7.5110160470952358</c:v>
                </c:pt>
                <c:pt idx="1909">
                  <c:v>7.5309755047877749</c:v>
                </c:pt>
                <c:pt idx="1910">
                  <c:v>7.5509331242302435</c:v>
                </c:pt>
                <c:pt idx="1911">
                  <c:v>7.5708889008342872</c:v>
                </c:pt>
                <c:pt idx="1912">
                  <c:v>7.5908428300141964</c:v>
                </c:pt>
                <c:pt idx="1913">
                  <c:v>7.610794907186893</c:v>
                </c:pt>
                <c:pt idx="1914">
                  <c:v>7.6307451277719558</c:v>
                </c:pt>
                <c:pt idx="1915">
                  <c:v>7.6506934871916092</c:v>
                </c:pt>
                <c:pt idx="1916">
                  <c:v>7.6706399808707424</c:v>
                </c:pt>
                <c:pt idx="1917">
                  <c:v>7.6905846042369044</c:v>
                </c:pt>
                <c:pt idx="1918">
                  <c:v>7.7105273527203178</c:v>
                </c:pt>
                <c:pt idx="1919">
                  <c:v>7.730468221753882</c:v>
                </c:pt>
                <c:pt idx="1920">
                  <c:v>7.7504072067731746</c:v>
                </c:pt>
                <c:pt idx="1921">
                  <c:v>7.7703443032164667</c:v>
                </c:pt>
                <c:pt idx="1922">
                  <c:v>7.7902795065247172</c:v>
                </c:pt>
                <c:pt idx="1923">
                  <c:v>7.8102128121415859</c:v>
                </c:pt>
                <c:pt idx="1924">
                  <c:v>7.8301442155134406</c:v>
                </c:pt>
                <c:pt idx="1925">
                  <c:v>7.8500737120893556</c:v>
                </c:pt>
                <c:pt idx="1926">
                  <c:v>7.8700012973211244</c:v>
                </c:pt>
                <c:pt idx="1927">
                  <c:v>7.8899269666632597</c:v>
                </c:pt>
                <c:pt idx="1928">
                  <c:v>7.9098507155730058</c:v>
                </c:pt>
                <c:pt idx="1929">
                  <c:v>7.9297725395103393</c:v>
                </c:pt>
                <c:pt idx="1930">
                  <c:v>7.9496924339379698</c:v>
                </c:pt>
                <c:pt idx="1931">
                  <c:v>7.9696103943213599</c:v>
                </c:pt>
                <c:pt idx="1932">
                  <c:v>7.9895264161287196</c:v>
                </c:pt>
                <c:pt idx="1933">
                  <c:v>8.0094404948310132</c:v>
                </c:pt>
                <c:pt idx="1934">
                  <c:v>8.0293526259019679</c:v>
                </c:pt>
                <c:pt idx="1935">
                  <c:v>8.0492628048180759</c:v>
                </c:pt>
                <c:pt idx="1936">
                  <c:v>8.0691710270586086</c:v>
                </c:pt>
                <c:pt idx="1937">
                  <c:v>8.0890772881056083</c:v>
                </c:pt>
                <c:pt idx="1938">
                  <c:v>8.1089815834439047</c:v>
                </c:pt>
                <c:pt idx="1939">
                  <c:v>8.1288839085611144</c:v>
                </c:pt>
                <c:pt idx="1940">
                  <c:v>8.1487842589476536</c:v>
                </c:pt>
                <c:pt idx="1941">
                  <c:v>8.1686826300967361</c:v>
                </c:pt>
                <c:pt idx="1942">
                  <c:v>8.1885790175043844</c:v>
                </c:pt>
                <c:pt idx="1943">
                  <c:v>8.2084734166694293</c:v>
                </c:pt>
                <c:pt idx="1944">
                  <c:v>8.2283658230935188</c:v>
                </c:pt>
                <c:pt idx="1945">
                  <c:v>8.2482562322811273</c:v>
                </c:pt>
                <c:pt idx="1946">
                  <c:v>8.2681446397395568</c:v>
                </c:pt>
                <c:pt idx="1947">
                  <c:v>8.2880310409789359</c:v>
                </c:pt>
                <c:pt idx="1948">
                  <c:v>8.3079154315122441</c:v>
                </c:pt>
                <c:pt idx="1949">
                  <c:v>8.3277978068552976</c:v>
                </c:pt>
                <c:pt idx="1950">
                  <c:v>8.3476781625267638</c:v>
                </c:pt>
                <c:pt idx="1951">
                  <c:v>8.3675564940481681</c:v>
                </c:pt>
                <c:pt idx="1952">
                  <c:v>8.3874327969438962</c:v>
                </c:pt>
                <c:pt idx="1953">
                  <c:v>8.4073070667411969</c:v>
                </c:pt>
                <c:pt idx="1954">
                  <c:v>8.4271792989701968</c:v>
                </c:pt>
                <c:pt idx="1955">
                  <c:v>8.447049489163895</c:v>
                </c:pt>
                <c:pt idx="1956">
                  <c:v>8.466917632858177</c:v>
                </c:pt>
                <c:pt idx="1957">
                  <c:v>8.4867837255918133</c:v>
                </c:pt>
                <c:pt idx="1958">
                  <c:v>8.5066477629064696</c:v>
                </c:pt>
                <c:pt idx="1959">
                  <c:v>8.5265097403467109</c:v>
                </c:pt>
                <c:pt idx="1960">
                  <c:v>8.5463696534600064</c:v>
                </c:pt>
                <c:pt idx="1961">
                  <c:v>8.5662274977967314</c:v>
                </c:pt>
                <c:pt idx="1962">
                  <c:v>8.5860832689101834</c:v>
                </c:pt>
                <c:pt idx="1963">
                  <c:v>8.6059369623565711</c:v>
                </c:pt>
                <c:pt idx="1964">
                  <c:v>8.6257885736950382</c:v>
                </c:pt>
                <c:pt idx="1965">
                  <c:v>8.64563809848765</c:v>
                </c:pt>
                <c:pt idx="1966">
                  <c:v>8.6654855322994226</c:v>
                </c:pt>
                <c:pt idx="1967">
                  <c:v>8.6853308706982943</c:v>
                </c:pt>
                <c:pt idx="1968">
                  <c:v>8.7051741092551644</c:v>
                </c:pt>
                <c:pt idx="1969">
                  <c:v>8.725015243543881</c:v>
                </c:pt>
                <c:pt idx="1970">
                  <c:v>8.7448542691412445</c:v>
                </c:pt>
                <c:pt idx="1971">
                  <c:v>8.7646911816270272</c:v>
                </c:pt>
                <c:pt idx="1972">
                  <c:v>8.7845259765839607</c:v>
                </c:pt>
                <c:pt idx="1973">
                  <c:v>8.8043586495977557</c:v>
                </c:pt>
                <c:pt idx="1974">
                  <c:v>8.8241891962570982</c:v>
                </c:pt>
                <c:pt idx="1975">
                  <c:v>8.8440176121536602</c:v>
                </c:pt>
                <c:pt idx="1976">
                  <c:v>8.8638438928820982</c:v>
                </c:pt>
                <c:pt idx="1977">
                  <c:v>8.8836680340400651</c:v>
                </c:pt>
                <c:pt idx="1978">
                  <c:v>8.9034900312282161</c:v>
                </c:pt>
                <c:pt idx="1979">
                  <c:v>8.9233098800502049</c:v>
                </c:pt>
                <c:pt idx="1980">
                  <c:v>8.9431275761127011</c:v>
                </c:pt>
                <c:pt idx="1981">
                  <c:v>8.9629431150253858</c:v>
                </c:pt>
                <c:pt idx="1982">
                  <c:v>8.9827564924009558</c:v>
                </c:pt>
                <c:pt idx="1983">
                  <c:v>9.0025677038551404</c:v>
                </c:pt>
                <c:pt idx="1984">
                  <c:v>9.0223767450066958</c:v>
                </c:pt>
                <c:pt idx="1985">
                  <c:v>9.0421836114774106</c:v>
                </c:pt>
                <c:pt idx="1986">
                  <c:v>9.0619882988921159</c:v>
                </c:pt>
                <c:pt idx="1987">
                  <c:v>9.0817908028786931</c:v>
                </c:pt>
                <c:pt idx="1988">
                  <c:v>9.1015911190680665</c:v>
                </c:pt>
                <c:pt idx="1989">
                  <c:v>9.1213892430942192</c:v>
                </c:pt>
                <c:pt idx="1990">
                  <c:v>9.1411851705941984</c:v>
                </c:pt>
                <c:pt idx="1991">
                  <c:v>9.160978897208107</c:v>
                </c:pt>
                <c:pt idx="1992">
                  <c:v>9.1807704185791295</c:v>
                </c:pt>
                <c:pt idx="1993">
                  <c:v>9.2005597303535218</c:v>
                </c:pt>
                <c:pt idx="1994">
                  <c:v>9.2203468281806185</c:v>
                </c:pt>
                <c:pt idx="1995">
                  <c:v>9.2401317077128446</c:v>
                </c:pt>
                <c:pt idx="1996">
                  <c:v>9.2599143646057112</c:v>
                </c:pt>
                <c:pt idx="1997">
                  <c:v>9.2796947945178303</c:v>
                </c:pt>
                <c:pt idx="1998">
                  <c:v>9.2994729931109106</c:v>
                </c:pt>
                <c:pt idx="1999">
                  <c:v>9.3192489560497656</c:v>
                </c:pt>
                <c:pt idx="2000">
                  <c:v>9.3390226790023227</c:v>
                </c:pt>
                <c:pt idx="2001">
                  <c:v>9.3587941576396236</c:v>
                </c:pt>
                <c:pt idx="2002">
                  <c:v>9.3785633876358343</c:v>
                </c:pt>
                <c:pt idx="2003">
                  <c:v>9.3983303646682419</c:v>
                </c:pt>
                <c:pt idx="2004">
                  <c:v>9.4180950844172617</c:v>
                </c:pt>
                <c:pt idx="2005">
                  <c:v>9.4378575425664515</c:v>
                </c:pt>
                <c:pt idx="2006">
                  <c:v>9.4576177348025023</c:v>
                </c:pt>
                <c:pt idx="2007">
                  <c:v>9.4773756568152585</c:v>
                </c:pt>
                <c:pt idx="2008">
                  <c:v>9.4971313042977048</c:v>
                </c:pt>
                <c:pt idx="2009">
                  <c:v>9.5168846729459879</c:v>
                </c:pt>
                <c:pt idx="2010">
                  <c:v>9.5366357584594112</c:v>
                </c:pt>
                <c:pt idx="2011">
                  <c:v>9.5563845565404435</c:v>
                </c:pt>
                <c:pt idx="2012">
                  <c:v>9.5761310628947243</c:v>
                </c:pt>
                <c:pt idx="2013">
                  <c:v>9.5958752732310657</c:v>
                </c:pt>
                <c:pt idx="2014">
                  <c:v>9.6156171832614561</c:v>
                </c:pt>
                <c:pt idx="2015">
                  <c:v>9.6353567887010776</c:v>
                </c:pt>
                <c:pt idx="2016">
                  <c:v>9.6550940852682867</c:v>
                </c:pt>
                <c:pt idx="2017">
                  <c:v>9.6748290686846463</c:v>
                </c:pt>
                <c:pt idx="2018">
                  <c:v>9.6945617346749113</c:v>
                </c:pt>
                <c:pt idx="2019">
                  <c:v>9.7142920789670377</c:v>
                </c:pt>
                <c:pt idx="2020">
                  <c:v>9.7340200972921949</c:v>
                </c:pt>
                <c:pt idx="2021">
                  <c:v>9.753745785384762</c:v>
                </c:pt>
                <c:pt idx="2022">
                  <c:v>9.7734691389823318</c:v>
                </c:pt>
                <c:pt idx="2023">
                  <c:v>9.7931901538257247</c:v>
                </c:pt>
                <c:pt idx="2024">
                  <c:v>9.8129088256589867</c:v>
                </c:pt>
                <c:pt idx="2025">
                  <c:v>9.8326251502293918</c:v>
                </c:pt>
                <c:pt idx="2026">
                  <c:v>9.852339123287452</c:v>
                </c:pt>
                <c:pt idx="2027">
                  <c:v>9.8720507405869231</c:v>
                </c:pt>
                <c:pt idx="2028">
                  <c:v>9.8917599978847992</c:v>
                </c:pt>
                <c:pt idx="2029">
                  <c:v>9.9114668909413322</c:v>
                </c:pt>
                <c:pt idx="2030">
                  <c:v>9.931171415520021</c:v>
                </c:pt>
                <c:pt idx="2031">
                  <c:v>9.9508735673876298</c:v>
                </c:pt>
                <c:pt idx="2032">
                  <c:v>9.970573342314184</c:v>
                </c:pt>
                <c:pt idx="2033">
                  <c:v>9.9902707360729792</c:v>
                </c:pt>
                <c:pt idx="2034">
                  <c:v>10.009965744440581</c:v>
                </c:pt>
                <c:pt idx="2035">
                  <c:v>10.029658363196837</c:v>
                </c:pt>
                <c:pt idx="2036">
                  <c:v>10.049348588124873</c:v>
                </c:pt>
                <c:pt idx="2037">
                  <c:v>10.069036415011107</c:v>
                </c:pt>
                <c:pt idx="2038">
                  <c:v>10.088721839645242</c:v>
                </c:pt>
                <c:pt idx="2039">
                  <c:v>10.108404857820277</c:v>
                </c:pt>
                <c:pt idx="2040">
                  <c:v>10.128085465332521</c:v>
                </c:pt>
                <c:pt idx="2041">
                  <c:v>10.147763657981576</c:v>
                </c:pt>
                <c:pt idx="2042">
                  <c:v>10.167439431570365</c:v>
                </c:pt>
                <c:pt idx="2043">
                  <c:v>10.18711278190511</c:v>
                </c:pt>
                <c:pt idx="2044">
                  <c:v>10.206783704795368</c:v>
                </c:pt>
                <c:pt idx="2045">
                  <c:v>10.226452196054009</c:v>
                </c:pt>
                <c:pt idx="2046">
                  <c:v>10.246118251497233</c:v>
                </c:pt>
                <c:pt idx="2047">
                  <c:v>10.265781866944572</c:v>
                </c:pt>
                <c:pt idx="2048">
                  <c:v>10.285443038218894</c:v>
                </c:pt>
                <c:pt idx="2049">
                  <c:v>10.30510176114641</c:v>
                </c:pt>
                <c:pt idx="2050">
                  <c:v>10.324758031556673</c:v>
                </c:pt>
                <c:pt idx="2051">
                  <c:v>10.344411845282588</c:v>
                </c:pt>
                <c:pt idx="2052">
                  <c:v>10.364063198160412</c:v>
                </c:pt>
                <c:pt idx="2053">
                  <c:v>10.383712086029764</c:v>
                </c:pt>
                <c:pt idx="2054">
                  <c:v>10.403358504733621</c:v>
                </c:pt>
                <c:pt idx="2055">
                  <c:v>10.423002450118332</c:v>
                </c:pt>
                <c:pt idx="2056">
                  <c:v>10.442643918033612</c:v>
                </c:pt>
                <c:pt idx="2057">
                  <c:v>10.462282904332563</c:v>
                </c:pt>
                <c:pt idx="2058">
                  <c:v>10.48191940487165</c:v>
                </c:pt>
                <c:pt idx="2059">
                  <c:v>10.501553415510742</c:v>
                </c:pt>
                <c:pt idx="2060">
                  <c:v>10.52118493211308</c:v>
                </c:pt>
                <c:pt idx="2061">
                  <c:v>10.540813950545306</c:v>
                </c:pt>
                <c:pt idx="2062">
                  <c:v>10.560440466677466</c:v>
                </c:pt>
                <c:pt idx="2063">
                  <c:v>10.580064476382994</c:v>
                </c:pt>
                <c:pt idx="2064">
                  <c:v>10.599685975538742</c:v>
                </c:pt>
                <c:pt idx="2065">
                  <c:v>10.619304960024962</c:v>
                </c:pt>
                <c:pt idx="2066">
                  <c:v>10.63892142572533</c:v>
                </c:pt>
                <c:pt idx="2067">
                  <c:v>10.658535368526938</c:v>
                </c:pt>
                <c:pt idx="2068">
                  <c:v>10.678146784320296</c:v>
                </c:pt>
                <c:pt idx="2069">
                  <c:v>10.697755668999347</c:v>
                </c:pt>
                <c:pt idx="2070">
                  <c:v>10.717362018461465</c:v>
                </c:pt>
                <c:pt idx="2071">
                  <c:v>10.73696582860746</c:v>
                </c:pt>
                <c:pt idx="2072">
                  <c:v>10.756567095341575</c:v>
                </c:pt>
                <c:pt idx="2073">
                  <c:v>10.77616581457151</c:v>
                </c:pt>
                <c:pt idx="2074">
                  <c:v>10.795761982208401</c:v>
                </c:pt>
                <c:pt idx="2075">
                  <c:v>10.81535559416684</c:v>
                </c:pt>
                <c:pt idx="2076">
                  <c:v>10.83494664636488</c:v>
                </c:pt>
                <c:pt idx="2077">
                  <c:v>10.854535134724031</c:v>
                </c:pt>
                <c:pt idx="2078">
                  <c:v>10.874121055169269</c:v>
                </c:pt>
                <c:pt idx="2079">
                  <c:v>10.893704403629037</c:v>
                </c:pt>
                <c:pt idx="2080">
                  <c:v>10.913285176035251</c:v>
                </c:pt>
                <c:pt idx="2081">
                  <c:v>10.932863368323307</c:v>
                </c:pt>
                <c:pt idx="2082">
                  <c:v>10.952438976432083</c:v>
                </c:pt>
                <c:pt idx="2083">
                  <c:v>10.972011996303936</c:v>
                </c:pt>
                <c:pt idx="2084">
                  <c:v>10.991582423884715</c:v>
                </c:pt>
                <c:pt idx="2085">
                  <c:v>11.011150255123765</c:v>
                </c:pt>
                <c:pt idx="2086">
                  <c:v>11.030715485973928</c:v>
                </c:pt>
                <c:pt idx="2087">
                  <c:v>11.050278112391542</c:v>
                </c:pt>
                <c:pt idx="2088">
                  <c:v>11.069838130336461</c:v>
                </c:pt>
                <c:pt idx="2089">
                  <c:v>11.089395535772038</c:v>
                </c:pt>
                <c:pt idx="2090">
                  <c:v>11.108950324665143</c:v>
                </c:pt>
                <c:pt idx="2091">
                  <c:v>11.128502492986161</c:v>
                </c:pt>
                <c:pt idx="2092">
                  <c:v>11.148052036709009</c:v>
                </c:pt>
                <c:pt idx="2093">
                  <c:v>11.167598951811113</c:v>
                </c:pt>
                <c:pt idx="2094">
                  <c:v>11.187143234273439</c:v>
                </c:pt>
                <c:pt idx="2095">
                  <c:v>11.206684880080486</c:v>
                </c:pt>
                <c:pt idx="2096">
                  <c:v>11.226223885220284</c:v>
                </c:pt>
                <c:pt idx="2097">
                  <c:v>11.245760245684409</c:v>
                </c:pt>
                <c:pt idx="2098">
                  <c:v>11.265293957467978</c:v>
                </c:pt>
                <c:pt idx="2099">
                  <c:v>11.284825016569664</c:v>
                </c:pt>
                <c:pt idx="2100">
                  <c:v>11.304353418991685</c:v>
                </c:pt>
                <c:pt idx="2101">
                  <c:v>11.323879160739818</c:v>
                </c:pt>
                <c:pt idx="2102">
                  <c:v>11.343402237823399</c:v>
                </c:pt>
                <c:pt idx="2103">
                  <c:v>11.362922646255331</c:v>
                </c:pt>
                <c:pt idx="2104">
                  <c:v>11.382440382052085</c:v>
                </c:pt>
                <c:pt idx="2105">
                  <c:v>11.401955441233705</c:v>
                </c:pt>
                <c:pt idx="2106">
                  <c:v>11.421467819823802</c:v>
                </c:pt>
                <c:pt idx="2107">
                  <c:v>11.440977513849575</c:v>
                </c:pt>
                <c:pt idx="2108">
                  <c:v>11.460484519341804</c:v>
                </c:pt>
                <c:pt idx="2109">
                  <c:v>11.479988832334858</c:v>
                </c:pt>
                <c:pt idx="2110">
                  <c:v>11.499490448866693</c:v>
                </c:pt>
                <c:pt idx="2111">
                  <c:v>11.518989364978859</c:v>
                </c:pt>
                <c:pt idx="2112">
                  <c:v>11.538485576716509</c:v>
                </c:pt>
                <c:pt idx="2113">
                  <c:v>11.557979080128392</c:v>
                </c:pt>
                <c:pt idx="2114">
                  <c:v>11.577469871266873</c:v>
                </c:pt>
                <c:pt idx="2115">
                  <c:v>11.596957946187912</c:v>
                </c:pt>
                <c:pt idx="2116">
                  <c:v>11.616443300951094</c:v>
                </c:pt>
                <c:pt idx="2117">
                  <c:v>11.635925931619612</c:v>
                </c:pt>
                <c:pt idx="2118">
                  <c:v>11.655405834260291</c:v>
                </c:pt>
                <c:pt idx="2119">
                  <c:v>11.674883004943565</c:v>
                </c:pt>
                <c:pt idx="2120">
                  <c:v>11.694357439743509</c:v>
                </c:pt>
                <c:pt idx="2121">
                  <c:v>11.71382913473782</c:v>
                </c:pt>
                <c:pt idx="2122">
                  <c:v>11.733298086007837</c:v>
                </c:pt>
                <c:pt idx="2123">
                  <c:v>11.752764289638531</c:v>
                </c:pt>
                <c:pt idx="2124">
                  <c:v>11.772227741718522</c:v>
                </c:pt>
                <c:pt idx="2125">
                  <c:v>11.791688438340074</c:v>
                </c:pt>
                <c:pt idx="2126">
                  <c:v>11.811146375599094</c:v>
                </c:pt>
                <c:pt idx="2127">
                  <c:v>11.830601549595153</c:v>
                </c:pt>
                <c:pt idx="2128">
                  <c:v>11.850053956431468</c:v>
                </c:pt>
                <c:pt idx="2129">
                  <c:v>11.869503592214924</c:v>
                </c:pt>
                <c:pt idx="2130">
                  <c:v>11.888950453056063</c:v>
                </c:pt>
                <c:pt idx="2131">
                  <c:v>11.9083945350691</c:v>
                </c:pt>
                <c:pt idx="2132">
                  <c:v>11.927835834371919</c:v>
                </c:pt>
                <c:pt idx="2133">
                  <c:v>11.947274347086074</c:v>
                </c:pt>
                <c:pt idx="2134">
                  <c:v>11.966710069336802</c:v>
                </c:pt>
                <c:pt idx="2135">
                  <c:v>11.986142997253021</c:v>
                </c:pt>
                <c:pt idx="2136">
                  <c:v>12.005573126967327</c:v>
                </c:pt>
                <c:pt idx="2137">
                  <c:v>12.025000454616016</c:v>
                </c:pt>
                <c:pt idx="2138">
                  <c:v>12.044424976339061</c:v>
                </c:pt>
                <c:pt idx="2139">
                  <c:v>12.06384668828014</c:v>
                </c:pt>
                <c:pt idx="2140">
                  <c:v>12.083265586586631</c:v>
                </c:pt>
                <c:pt idx="2141">
                  <c:v>12.102681667409604</c:v>
                </c:pt>
                <c:pt idx="2142">
                  <c:v>12.12209492690384</c:v>
                </c:pt>
                <c:pt idx="2143">
                  <c:v>12.14150536122783</c:v>
                </c:pt>
                <c:pt idx="2144">
                  <c:v>12.160912966543778</c:v>
                </c:pt>
                <c:pt idx="2145">
                  <c:v>12.180317739017593</c:v>
                </c:pt>
                <c:pt idx="2146">
                  <c:v>12.199719674818919</c:v>
                </c:pt>
                <c:pt idx="2147">
                  <c:v>12.219118770121105</c:v>
                </c:pt>
                <c:pt idx="2148">
                  <c:v>12.238515021101239</c:v>
                </c:pt>
                <c:pt idx="2149">
                  <c:v>12.257908423940131</c:v>
                </c:pt>
                <c:pt idx="2150">
                  <c:v>12.277298974822322</c:v>
                </c:pt>
                <c:pt idx="2151">
                  <c:v>12.296686669936093</c:v>
                </c:pt>
                <c:pt idx="2152">
                  <c:v>12.31607150547346</c:v>
                </c:pt>
                <c:pt idx="2153">
                  <c:v>12.335453477630182</c:v>
                </c:pt>
                <c:pt idx="2154">
                  <c:v>12.354832582605765</c:v>
                </c:pt>
                <c:pt idx="2155">
                  <c:v>12.374208816603456</c:v>
                </c:pt>
                <c:pt idx="2156">
                  <c:v>12.393582175830264</c:v>
                </c:pt>
                <c:pt idx="2157">
                  <c:v>12.412952656496945</c:v>
                </c:pt>
                <c:pt idx="2158">
                  <c:v>12.432320254818018</c:v>
                </c:pt>
                <c:pt idx="2159">
                  <c:v>12.451684967011762</c:v>
                </c:pt>
                <c:pt idx="2160">
                  <c:v>12.471046789300214</c:v>
                </c:pt>
                <c:pt idx="2161">
                  <c:v>12.490405717909189</c:v>
                </c:pt>
                <c:pt idx="2162">
                  <c:v>12.509761749068263</c:v>
                </c:pt>
                <c:pt idx="2163">
                  <c:v>12.529114879010798</c:v>
                </c:pt>
                <c:pt idx="2164">
                  <c:v>12.548465103973919</c:v>
                </c:pt>
                <c:pt idx="2165">
                  <c:v>12.567812420198543</c:v>
                </c:pt>
                <c:pt idx="2166">
                  <c:v>12.587156823929364</c:v>
                </c:pt>
                <c:pt idx="2167">
                  <c:v>12.606498311414864</c:v>
                </c:pt>
                <c:pt idx="2168">
                  <c:v>12.625836878907315</c:v>
                </c:pt>
                <c:pt idx="2169">
                  <c:v>12.645172522662781</c:v>
                </c:pt>
                <c:pt idx="2170">
                  <c:v>12.664505238941121</c:v>
                </c:pt>
                <c:pt idx="2171">
                  <c:v>12.683835024005999</c:v>
                </c:pt>
                <c:pt idx="2172">
                  <c:v>12.70316187412487</c:v>
                </c:pt>
                <c:pt idx="2173">
                  <c:v>12.722485785569001</c:v>
                </c:pt>
                <c:pt idx="2174">
                  <c:v>12.741806754613469</c:v>
                </c:pt>
                <c:pt idx="2175">
                  <c:v>12.761124777537157</c:v>
                </c:pt>
                <c:pt idx="2176">
                  <c:v>12.780439850622763</c:v>
                </c:pt>
                <c:pt idx="2177">
                  <c:v>12.799751970156802</c:v>
                </c:pt>
                <c:pt idx="2178">
                  <c:v>12.819061132429614</c:v>
                </c:pt>
                <c:pt idx="2179">
                  <c:v>12.838367333735356</c:v>
                </c:pt>
                <c:pt idx="2180">
                  <c:v>12.85767057037201</c:v>
                </c:pt>
                <c:pt idx="2181">
                  <c:v>12.876970838641395</c:v>
                </c:pt>
                <c:pt idx="2182">
                  <c:v>12.896268134849151</c:v>
                </c:pt>
                <c:pt idx="2183">
                  <c:v>12.915562455304762</c:v>
                </c:pt>
                <c:pt idx="2184">
                  <c:v>12.934853796321546</c:v>
                </c:pt>
                <c:pt idx="2185">
                  <c:v>12.954142154216662</c:v>
                </c:pt>
                <c:pt idx="2186">
                  <c:v>12.973427525311109</c:v>
                </c:pt>
                <c:pt idx="2187">
                  <c:v>12.992709905929742</c:v>
                </c:pt>
                <c:pt idx="2188">
                  <c:v>13.011989292401251</c:v>
                </c:pt>
                <c:pt idx="2189">
                  <c:v>13.031265681058191</c:v>
                </c:pt>
                <c:pt idx="2190">
                  <c:v>13.050539068236967</c:v>
                </c:pt>
                <c:pt idx="2191">
                  <c:v>13.069809450277841</c:v>
                </c:pt>
                <c:pt idx="2192">
                  <c:v>13.089076823524941</c:v>
                </c:pt>
                <c:pt idx="2193">
                  <c:v>13.108341184326246</c:v>
                </c:pt>
                <c:pt idx="2194">
                  <c:v>13.127602529033618</c:v>
                </c:pt>
                <c:pt idx="2195">
                  <c:v>13.146860854002774</c:v>
                </c:pt>
                <c:pt idx="2196">
                  <c:v>13.16611615559331</c:v>
                </c:pt>
                <c:pt idx="2197">
                  <c:v>13.185368430168694</c:v>
                </c:pt>
                <c:pt idx="2198">
                  <c:v>13.204617674096275</c:v>
                </c:pt>
                <c:pt idx="2199">
                  <c:v>13.223863883747276</c:v>
                </c:pt>
                <c:pt idx="2200">
                  <c:v>13.243107055496813</c:v>
                </c:pt>
                <c:pt idx="2201">
                  <c:v>13.262347185723874</c:v>
                </c:pt>
                <c:pt idx="2202">
                  <c:v>13.281584270811347</c:v>
                </c:pt>
                <c:pt idx="2203">
                  <c:v>13.300818307146008</c:v>
                </c:pt>
                <c:pt idx="2204">
                  <c:v>13.320049291118522</c:v>
                </c:pt>
                <c:pt idx="2205">
                  <c:v>13.339277219123455</c:v>
                </c:pt>
                <c:pt idx="2206">
                  <c:v>13.358502087559271</c:v>
                </c:pt>
                <c:pt idx="2207">
                  <c:v>13.377723892828334</c:v>
                </c:pt>
                <c:pt idx="2208">
                  <c:v>13.396942631336918</c:v>
                </c:pt>
                <c:pt idx="2209">
                  <c:v>13.4161582994952</c:v>
                </c:pt>
                <c:pt idx="2210">
                  <c:v>13.435370893717263</c:v>
                </c:pt>
                <c:pt idx="2211">
                  <c:v>13.454580410421109</c:v>
                </c:pt>
                <c:pt idx="2212">
                  <c:v>13.473786846028652</c:v>
                </c:pt>
                <c:pt idx="2213">
                  <c:v>13.492990196965724</c:v>
                </c:pt>
                <c:pt idx="2214">
                  <c:v>13.512190459662074</c:v>
                </c:pt>
                <c:pt idx="2215">
                  <c:v>13.531387630551377</c:v>
                </c:pt>
                <c:pt idx="2216">
                  <c:v>13.550581706071235</c:v>
                </c:pt>
                <c:pt idx="2217">
                  <c:v>13.569772682663174</c:v>
                </c:pt>
                <c:pt idx="2218">
                  <c:v>13.588960556772653</c:v>
                </c:pt>
                <c:pt idx="2219">
                  <c:v>13.608145324849058</c:v>
                </c:pt>
                <c:pt idx="2220">
                  <c:v>13.62732698334572</c:v>
                </c:pt>
                <c:pt idx="2221">
                  <c:v>13.646505528719898</c:v>
                </c:pt>
                <c:pt idx="2222">
                  <c:v>13.665680957432796</c:v>
                </c:pt>
                <c:pt idx="2223">
                  <c:v>13.684853265949563</c:v>
                </c:pt>
                <c:pt idx="2224">
                  <c:v>13.70402245073929</c:v>
                </c:pt>
                <c:pt idx="2225">
                  <c:v>13.723188508275017</c:v>
                </c:pt>
                <c:pt idx="2226">
                  <c:v>13.742351435033729</c:v>
                </c:pt>
                <c:pt idx="2227">
                  <c:v>13.761511227496372</c:v>
                </c:pt>
                <c:pt idx="2228">
                  <c:v>13.780667882147844</c:v>
                </c:pt>
                <c:pt idx="2229">
                  <c:v>13.799821395476997</c:v>
                </c:pt>
                <c:pt idx="2230">
                  <c:v>13.818971763976645</c:v>
                </c:pt>
                <c:pt idx="2231">
                  <c:v>13.838118984143566</c:v>
                </c:pt>
                <c:pt idx="2232">
                  <c:v>13.857263052478501</c:v>
                </c:pt>
                <c:pt idx="2233">
                  <c:v>13.876403965486157</c:v>
                </c:pt>
                <c:pt idx="2234">
                  <c:v>13.895541719675212</c:v>
                </c:pt>
                <c:pt idx="2235">
                  <c:v>13.914676311558315</c:v>
                </c:pt>
                <c:pt idx="2236">
                  <c:v>13.933807737652087</c:v>
                </c:pt>
                <c:pt idx="2237">
                  <c:v>13.952935994477128</c:v>
                </c:pt>
                <c:pt idx="2238">
                  <c:v>13.972061078558017</c:v>
                </c:pt>
                <c:pt idx="2239">
                  <c:v>13.991182986423309</c:v>
                </c:pt>
                <c:pt idx="2240">
                  <c:v>14.010301714605548</c:v>
                </c:pt>
                <c:pt idx="2241">
                  <c:v>14.02941725964126</c:v>
                </c:pt>
                <c:pt idx="2242">
                  <c:v>14.04852961807096</c:v>
                </c:pt>
                <c:pt idx="2243">
                  <c:v>14.067638786439154</c:v>
                </c:pt>
                <c:pt idx="2244">
                  <c:v>14.086744761294341</c:v>
                </c:pt>
                <c:pt idx="2245">
                  <c:v>14.105847539189005</c:v>
                </c:pt>
                <c:pt idx="2246">
                  <c:v>14.124947116679639</c:v>
                </c:pt>
                <c:pt idx="2247">
                  <c:v>14.144043490326727</c:v>
                </c:pt>
                <c:pt idx="2248">
                  <c:v>14.163136656694761</c:v>
                </c:pt>
                <c:pt idx="2249">
                  <c:v>14.182226612352224</c:v>
                </c:pt>
                <c:pt idx="2250">
                  <c:v>14.201313353871621</c:v>
                </c:pt>
                <c:pt idx="2251">
                  <c:v>14.220396877829449</c:v>
                </c:pt>
                <c:pt idx="2252">
                  <c:v>14.239477180806229</c:v>
                </c:pt>
                <c:pt idx="2253">
                  <c:v>14.258554259386479</c:v>
                </c:pt>
                <c:pt idx="2254">
                  <c:v>14.277628110158739</c:v>
                </c:pt>
                <c:pt idx="2255">
                  <c:v>14.296698729715569</c:v>
                </c:pt>
                <c:pt idx="2256">
                  <c:v>14.315766114653535</c:v>
                </c:pt>
                <c:pt idx="2257">
                  <c:v>14.33483026157324</c:v>
                </c:pt>
                <c:pt idx="2258">
                  <c:v>14.353891167079292</c:v>
                </c:pt>
                <c:pt idx="2259">
                  <c:v>14.372948827780334</c:v>
                </c:pt>
                <c:pt idx="2260">
                  <c:v>14.392003240289036</c:v>
                </c:pt>
                <c:pt idx="2261">
                  <c:v>14.411054401222088</c:v>
                </c:pt>
                <c:pt idx="2262">
                  <c:v>14.430102307200221</c:v>
                </c:pt>
                <c:pt idx="2263">
                  <c:v>14.449146954848191</c:v>
                </c:pt>
                <c:pt idx="2264">
                  <c:v>14.468188340794791</c:v>
                </c:pt>
                <c:pt idx="2265">
                  <c:v>14.487226461672853</c:v>
                </c:pt>
                <c:pt idx="2266">
                  <c:v>14.506261314119239</c:v>
                </c:pt>
                <c:pt idx="2267">
                  <c:v>14.525292894774866</c:v>
                </c:pt>
                <c:pt idx="2268">
                  <c:v>14.544321200284681</c:v>
                </c:pt>
                <c:pt idx="2269">
                  <c:v>14.563346227297682</c:v>
                </c:pt>
                <c:pt idx="2270">
                  <c:v>14.582367972466907</c:v>
                </c:pt>
                <c:pt idx="2271">
                  <c:v>14.601386432449456</c:v>
                </c:pt>
                <c:pt idx="2272">
                  <c:v>14.620401603906458</c:v>
                </c:pt>
                <c:pt idx="2273">
                  <c:v>14.639413483503114</c:v>
                </c:pt>
                <c:pt idx="2274">
                  <c:v>14.658422067908671</c:v>
                </c:pt>
                <c:pt idx="2275">
                  <c:v>14.67742735379643</c:v>
                </c:pt>
                <c:pt idx="2276">
                  <c:v>14.696429337843753</c:v>
                </c:pt>
                <c:pt idx="2277">
                  <c:v>14.71542801673206</c:v>
                </c:pt>
                <c:pt idx="2278">
                  <c:v>14.734423387146833</c:v>
                </c:pt>
                <c:pt idx="2279">
                  <c:v>14.753415445777623</c:v>
                </c:pt>
                <c:pt idx="2280">
                  <c:v>14.772404189318038</c:v>
                </c:pt>
                <c:pt idx="2281">
                  <c:v>14.791389614465752</c:v>
                </c:pt>
                <c:pt idx="2282">
                  <c:v>14.810371717922523</c:v>
                </c:pt>
                <c:pt idx="2283">
                  <c:v>14.829350496394159</c:v>
                </c:pt>
                <c:pt idx="2284">
                  <c:v>14.848325946590556</c:v>
                </c:pt>
                <c:pt idx="2285">
                  <c:v>14.867298065225681</c:v>
                </c:pt>
                <c:pt idx="2286">
                  <c:v>14.886266849017565</c:v>
                </c:pt>
                <c:pt idx="2287">
                  <c:v>14.905232294688339</c:v>
                </c:pt>
                <c:pt idx="2288">
                  <c:v>14.924194398964193</c:v>
                </c:pt>
                <c:pt idx="2289">
                  <c:v>14.943153158575409</c:v>
                </c:pt>
                <c:pt idx="2290">
                  <c:v>14.962108570256349</c:v>
                </c:pt>
                <c:pt idx="2291">
                  <c:v>14.981060630745468</c:v>
                </c:pt>
                <c:pt idx="2292">
                  <c:v>15.000009336785286</c:v>
                </c:pt>
                <c:pt idx="2293">
                  <c:v>15.018954685122434</c:v>
                </c:pt>
                <c:pt idx="2294">
                  <c:v>15.037896672507626</c:v>
                </c:pt>
                <c:pt idx="2295">
                  <c:v>15.056835295695659</c:v>
                </c:pt>
                <c:pt idx="2296">
                  <c:v>15.075770551445434</c:v>
                </c:pt>
                <c:pt idx="2297">
                  <c:v>15.094702436519942</c:v>
                </c:pt>
                <c:pt idx="2298">
                  <c:v>15.113630947686264</c:v>
                </c:pt>
                <c:pt idx="2299">
                  <c:v>15.132556081715595</c:v>
                </c:pt>
                <c:pt idx="2300">
                  <c:v>15.151477835383215</c:v>
                </c:pt>
                <c:pt idx="2301">
                  <c:v>15.170396205468514</c:v>
                </c:pt>
                <c:pt idx="2302">
                  <c:v>15.189311188754974</c:v>
                </c:pt>
                <c:pt idx="2303">
                  <c:v>15.2082227820302</c:v>
                </c:pt>
                <c:pt idx="2304">
                  <c:v>15.227130982085884</c:v>
                </c:pt>
                <c:pt idx="2305">
                  <c:v>15.246035785717835</c:v>
                </c:pt>
                <c:pt idx="2306">
                  <c:v>15.264937189725972</c:v>
                </c:pt>
                <c:pt idx="2307">
                  <c:v>15.283835190914317</c:v>
                </c:pt>
                <c:pt idx="2308">
                  <c:v>15.302729786091014</c:v>
                </c:pt>
                <c:pt idx="2309">
                  <c:v>15.321620972068317</c:v>
                </c:pt>
                <c:pt idx="2310">
                  <c:v>15.340508745662589</c:v>
                </c:pt>
                <c:pt idx="2311">
                  <c:v>15.359393103694318</c:v>
                </c:pt>
                <c:pt idx="2312">
                  <c:v>15.378274042988108</c:v>
                </c:pt>
                <c:pt idx="2313">
                  <c:v>15.397151560372681</c:v>
                </c:pt>
                <c:pt idx="2314">
                  <c:v>15.416025652680878</c:v>
                </c:pt>
                <c:pt idx="2315">
                  <c:v>15.434896316749668</c:v>
                </c:pt>
                <c:pt idx="2316">
                  <c:v>15.453763549420142</c:v>
                </c:pt>
                <c:pt idx="2317">
                  <c:v>15.472627347537513</c:v>
                </c:pt>
                <c:pt idx="2318">
                  <c:v>15.491487707951123</c:v>
                </c:pt>
                <c:pt idx="2319">
                  <c:v>15.510344627514447</c:v>
                </c:pt>
                <c:pt idx="2320">
                  <c:v>15.529198103085083</c:v>
                </c:pt>
                <c:pt idx="2321">
                  <c:v>15.548048131524759</c:v>
                </c:pt>
                <c:pt idx="2322">
                  <c:v>15.566894709699348</c:v>
                </c:pt>
                <c:pt idx="2323">
                  <c:v>15.585737834478834</c:v>
                </c:pt>
                <c:pt idx="2324">
                  <c:v>15.604577502737358</c:v>
                </c:pt>
                <c:pt idx="2325">
                  <c:v>15.623413711353187</c:v>
                </c:pt>
                <c:pt idx="2326">
                  <c:v>15.642246457208728</c:v>
                </c:pt>
                <c:pt idx="2327">
                  <c:v>15.661075737190526</c:v>
                </c:pt>
                <c:pt idx="2328">
                  <c:v>15.679901548189267</c:v>
                </c:pt>
                <c:pt idx="2329">
                  <c:v>15.698723887099783</c:v>
                </c:pt>
                <c:pt idx="2330">
                  <c:v>15.717542750821034</c:v>
                </c:pt>
                <c:pt idx="2331">
                  <c:v>15.736358136256143</c:v>
                </c:pt>
                <c:pt idx="2332">
                  <c:v>15.755170040312366</c:v>
                </c:pt>
                <c:pt idx="2333">
                  <c:v>15.773978459901118</c:v>
                </c:pt>
                <c:pt idx="2334">
                  <c:v>15.792783391937943</c:v>
                </c:pt>
                <c:pt idx="2335">
                  <c:v>15.811584833342556</c:v>
                </c:pt>
                <c:pt idx="2336">
                  <c:v>15.830382781038798</c:v>
                </c:pt>
                <c:pt idx="2337">
                  <c:v>15.849177231954691</c:v>
                </c:pt>
                <c:pt idx="2338">
                  <c:v>15.867968183022384</c:v>
                </c:pt>
                <c:pt idx="2339">
                  <c:v>15.886755631178191</c:v>
                </c:pt>
                <c:pt idx="2340">
                  <c:v>15.905539573362583</c:v>
                </c:pt>
                <c:pt idx="2341">
                  <c:v>15.924320006520182</c:v>
                </c:pt>
                <c:pt idx="2342">
                  <c:v>15.943096927599775</c:v>
                </c:pt>
                <c:pt idx="2343">
                  <c:v>15.961870333554295</c:v>
                </c:pt>
                <c:pt idx="2344">
                  <c:v>15.980640221340847</c:v>
                </c:pt>
                <c:pt idx="2345">
                  <c:v>15.999406587920697</c:v>
                </c:pt>
                <c:pt idx="2346">
                  <c:v>16.01816943025926</c:v>
                </c:pt>
                <c:pt idx="2347">
                  <c:v>16.036928745326129</c:v>
                </c:pt>
                <c:pt idx="2348">
                  <c:v>16.055684530095053</c:v>
                </c:pt>
                <c:pt idx="2349">
                  <c:v>16.074436781543952</c:v>
                </c:pt>
                <c:pt idx="2350">
                  <c:v>16.0931854966549</c:v>
                </c:pt>
                <c:pt idx="2351">
                  <c:v>16.11193067241415</c:v>
                </c:pt>
                <c:pt idx="2352">
                  <c:v>16.130672305812126</c:v>
                </c:pt>
                <c:pt idx="2353">
                  <c:v>16.149410393843411</c:v>
                </c:pt>
                <c:pt idx="2354">
                  <c:v>16.168144933506767</c:v>
                </c:pt>
                <c:pt idx="2355">
                  <c:v>16.186875921805122</c:v>
                </c:pt>
                <c:pt idx="2356">
                  <c:v>16.205603355745577</c:v>
                </c:pt>
                <c:pt idx="2357">
                  <c:v>16.224327232339412</c:v>
                </c:pt>
                <c:pt idx="2358">
                  <c:v>16.243047548602075</c:v>
                </c:pt>
                <c:pt idx="2359">
                  <c:v>16.261764301553196</c:v>
                </c:pt>
                <c:pt idx="2360">
                  <c:v>16.280477488216572</c:v>
                </c:pt>
                <c:pt idx="2361">
                  <c:v>16.299187105620192</c:v>
                </c:pt>
                <c:pt idx="2362">
                  <c:v>16.317893150796206</c:v>
                </c:pt>
                <c:pt idx="2363">
                  <c:v>16.336595620780958</c:v>
                </c:pt>
                <c:pt idx="2364">
                  <c:v>16.355294512614961</c:v>
                </c:pt>
                <c:pt idx="2365">
                  <c:v>16.373989823342921</c:v>
                </c:pt>
                <c:pt idx="2366">
                  <c:v>16.392681550013712</c:v>
                </c:pt>
                <c:pt idx="2367">
                  <c:v>16.411369689680409</c:v>
                </c:pt>
                <c:pt idx="2368">
                  <c:v>16.430054239400249</c:v>
                </c:pt>
                <c:pt idx="2369">
                  <c:v>16.448735196234665</c:v>
                </c:pt>
                <c:pt idx="2370">
                  <c:v>16.46741255724929</c:v>
                </c:pt>
                <c:pt idx="2371">
                  <c:v>16.486086319513912</c:v>
                </c:pt>
                <c:pt idx="2372">
                  <c:v>16.504756480102536</c:v>
                </c:pt>
                <c:pt idx="2373">
                  <c:v>16.523423036093334</c:v>
                </c:pt>
                <c:pt idx="2374">
                  <c:v>16.542085984568669</c:v>
                </c:pt>
                <c:pt idx="2375">
                  <c:v>16.560745322615119</c:v>
                </c:pt>
                <c:pt idx="2376">
                  <c:v>16.579401047323415</c:v>
                </c:pt>
                <c:pt idx="2377">
                  <c:v>16.598053155788506</c:v>
                </c:pt>
                <c:pt idx="2378">
                  <c:v>16.616701645109522</c:v>
                </c:pt>
                <c:pt idx="2379">
                  <c:v>16.635346512389795</c:v>
                </c:pt>
                <c:pt idx="2380">
                  <c:v>16.653987754736832</c:v>
                </c:pt>
                <c:pt idx="2381">
                  <c:v>16.672625369262352</c:v>
                </c:pt>
                <c:pt idx="2382">
                  <c:v>16.691259353082266</c:v>
                </c:pt>
                <c:pt idx="2383">
                  <c:v>16.709889703316673</c:v>
                </c:pt>
                <c:pt idx="2384">
                  <c:v>16.728516417089875</c:v>
                </c:pt>
                <c:pt idx="2385">
                  <c:v>16.747139491530369</c:v>
                </c:pt>
                <c:pt idx="2386">
                  <c:v>16.765758923770854</c:v>
                </c:pt>
                <c:pt idx="2387">
                  <c:v>16.784374710948217</c:v>
                </c:pt>
                <c:pt idx="2388">
                  <c:v>16.80298685020356</c:v>
                </c:pt>
                <c:pt idx="2389">
                  <c:v>16.821595338682162</c:v>
                </c:pt>
                <c:pt idx="2390">
                  <c:v>16.840200173533532</c:v>
                </c:pt>
                <c:pt idx="2391">
                  <c:v>16.858801351911357</c:v>
                </c:pt>
                <c:pt idx="2392">
                  <c:v>16.877398870973533</c:v>
                </c:pt>
                <c:pt idx="2393">
                  <c:v>16.89599272788216</c:v>
                </c:pt>
                <c:pt idx="2394">
                  <c:v>16.914582919803536</c:v>
                </c:pt>
                <c:pt idx="2395">
                  <c:v>16.933169443908177</c:v>
                </c:pt>
                <c:pt idx="2396">
                  <c:v>16.951752297370785</c:v>
                </c:pt>
                <c:pt idx="2397">
                  <c:v>16.970331477370269</c:v>
                </c:pt>
                <c:pt idx="2398">
                  <c:v>16.988906981089759</c:v>
                </c:pt>
                <c:pt idx="2399">
                  <c:v>17.007478805716573</c:v>
                </c:pt>
                <c:pt idx="2400">
                  <c:v>17.02604694844225</c:v>
                </c:pt>
                <c:pt idx="2401">
                  <c:v>17.044611406462522</c:v>
                </c:pt>
                <c:pt idx="2402">
                  <c:v>17.063172176977339</c:v>
                </c:pt>
                <c:pt idx="2403">
                  <c:v>17.081729257190855</c:v>
                </c:pt>
                <c:pt idx="2404">
                  <c:v>17.100282644311438</c:v>
                </c:pt>
                <c:pt idx="2405">
                  <c:v>17.118832335551652</c:v>
                </c:pt>
                <c:pt idx="2406">
                  <c:v>17.137378328128282</c:v>
                </c:pt>
                <c:pt idx="2407">
                  <c:v>17.155920619262321</c:v>
                </c:pt>
                <c:pt idx="2408">
                  <c:v>17.174459206178966</c:v>
                </c:pt>
                <c:pt idx="2409">
                  <c:v>17.192994086107635</c:v>
                </c:pt>
                <c:pt idx="2410">
                  <c:v>17.211525256281952</c:v>
                </c:pt>
                <c:pt idx="2411">
                  <c:v>17.230052713939756</c:v>
                </c:pt>
                <c:pt idx="2412">
                  <c:v>17.248576456323086</c:v>
                </c:pt>
                <c:pt idx="2413">
                  <c:v>17.267096480678212</c:v>
                </c:pt>
                <c:pt idx="2414">
                  <c:v>17.285612784255608</c:v>
                </c:pt>
                <c:pt idx="2415">
                  <c:v>17.30412536430995</c:v>
                </c:pt>
                <c:pt idx="2416">
                  <c:v>17.322634218100152</c:v>
                </c:pt>
                <c:pt idx="2417">
                  <c:v>17.341139342889324</c:v>
                </c:pt>
                <c:pt idx="2418">
                  <c:v>17.359640735944797</c:v>
                </c:pt>
                <c:pt idx="2419">
                  <c:v>17.378138394538116</c:v>
                </c:pt>
                <c:pt idx="2420">
                  <c:v>17.396632315945038</c:v>
                </c:pt>
                <c:pt idx="2421">
                  <c:v>17.415122497445548</c:v>
                </c:pt>
                <c:pt idx="2422">
                  <c:v>17.433608936323829</c:v>
                </c:pt>
                <c:pt idx="2423">
                  <c:v>17.452091629868292</c:v>
                </c:pt>
                <c:pt idx="2424">
                  <c:v>17.470570575371561</c:v>
                </c:pt>
                <c:pt idx="2425">
                  <c:v>17.489045770130485</c:v>
                </c:pt>
                <c:pt idx="2426">
                  <c:v>17.507517211446107</c:v>
                </c:pt>
                <c:pt idx="2427">
                  <c:v>17.525984896623712</c:v>
                </c:pt>
                <c:pt idx="2428">
                  <c:v>17.544448822972797</c:v>
                </c:pt>
                <c:pt idx="2429">
                  <c:v>17.562908987807067</c:v>
                </c:pt>
                <c:pt idx="2430">
                  <c:v>17.581365388444453</c:v>
                </c:pt>
                <c:pt idx="2431">
                  <c:v>17.599818022207106</c:v>
                </c:pt>
                <c:pt idx="2432">
                  <c:v>17.618266886421392</c:v>
                </c:pt>
                <c:pt idx="2433">
                  <c:v>17.636711978417893</c:v>
                </c:pt>
                <c:pt idx="2434">
                  <c:v>17.655153295531417</c:v>
                </c:pt>
                <c:pt idx="2435">
                  <c:v>17.673590835100985</c:v>
                </c:pt>
                <c:pt idx="2436">
                  <c:v>17.692024594469846</c:v>
                </c:pt>
                <c:pt idx="2437">
                  <c:v>17.710454570985458</c:v>
                </c:pt>
                <c:pt idx="2438">
                  <c:v>17.728880761999505</c:v>
                </c:pt>
                <c:pt idx="2439">
                  <c:v>17.747303164867891</c:v>
                </c:pt>
                <c:pt idx="2440">
                  <c:v>17.765721776950734</c:v>
                </c:pt>
                <c:pt idx="2441">
                  <c:v>17.784136595612384</c:v>
                </c:pt>
                <c:pt idx="2442">
                  <c:v>17.8025476182214</c:v>
                </c:pt>
                <c:pt idx="2443">
                  <c:v>17.820954842150567</c:v>
                </c:pt>
                <c:pt idx="2444">
                  <c:v>17.839358264776884</c:v>
                </c:pt>
                <c:pt idx="2445">
                  <c:v>17.857757883481579</c:v>
                </c:pt>
                <c:pt idx="2446">
                  <c:v>17.876153695650107</c:v>
                </c:pt>
                <c:pt idx="2447">
                  <c:v>17.894545698672125</c:v>
                </c:pt>
                <c:pt idx="2448">
                  <c:v>17.91293388994152</c:v>
                </c:pt>
                <c:pt idx="2449">
                  <c:v>17.931318266856408</c:v>
                </c:pt>
                <c:pt idx="2450">
                  <c:v>17.949698826819109</c:v>
                </c:pt>
                <c:pt idx="2451">
                  <c:v>17.96807556723618</c:v>
                </c:pt>
                <c:pt idx="2452">
                  <c:v>17.986448485518395</c:v>
                </c:pt>
                <c:pt idx="2453">
                  <c:v>18.00481757908074</c:v>
                </c:pt>
                <c:pt idx="2454">
                  <c:v>18.023182845342429</c:v>
                </c:pt>
                <c:pt idx="2455">
                  <c:v>18.041544281726907</c:v>
                </c:pt>
                <c:pt idx="2456">
                  <c:v>18.059901885661812</c:v>
                </c:pt>
                <c:pt idx="2457">
                  <c:v>18.078255654579046</c:v>
                </c:pt>
                <c:pt idx="2458">
                  <c:v>18.096605585914684</c:v>
                </c:pt>
                <c:pt idx="2459">
                  <c:v>18.114951677109058</c:v>
                </c:pt>
                <c:pt idx="2460">
                  <c:v>18.133293925606711</c:v>
                </c:pt>
                <c:pt idx="2461">
                  <c:v>18.151632328856397</c:v>
                </c:pt>
                <c:pt idx="2462">
                  <c:v>18.169966884311098</c:v>
                </c:pt>
                <c:pt idx="2463">
                  <c:v>18.188297589428021</c:v>
                </c:pt>
                <c:pt idx="2464">
                  <c:v>18.206624441668591</c:v>
                </c:pt>
                <c:pt idx="2465">
                  <c:v>18.224947438498447</c:v>
                </c:pt>
                <c:pt idx="2466">
                  <c:v>18.243266577387455</c:v>
                </c:pt>
                <c:pt idx="2467">
                  <c:v>18.261581855809709</c:v>
                </c:pt>
                <c:pt idx="2468">
                  <c:v>18.279893271243502</c:v>
                </c:pt>
                <c:pt idx="2469">
                  <c:v>18.298200821171367</c:v>
                </c:pt>
                <c:pt idx="2470">
                  <c:v>18.316504503080058</c:v>
                </c:pt>
                <c:pt idx="2471">
                  <c:v>18.33480431446052</c:v>
                </c:pt>
                <c:pt idx="2472">
                  <c:v>18.353100252807955</c:v>
                </c:pt>
                <c:pt idx="2473">
                  <c:v>18.371392315621762</c:v>
                </c:pt>
                <c:pt idx="2474">
                  <c:v>18.389680500405568</c:v>
                </c:pt>
                <c:pt idx="2475">
                  <c:v>18.407964804667213</c:v>
                </c:pt>
                <c:pt idx="2476">
                  <c:v>18.426245225918766</c:v>
                </c:pt>
                <c:pt idx="2477">
                  <c:v>18.444521761676498</c:v>
                </c:pt>
                <c:pt idx="2478">
                  <c:v>18.462794409460926</c:v>
                </c:pt>
                <c:pt idx="2479">
                  <c:v>18.481063166796744</c:v>
                </c:pt>
                <c:pt idx="2480">
                  <c:v>18.499328031212912</c:v>
                </c:pt>
                <c:pt idx="2481">
                  <c:v>18.517589000242566</c:v>
                </c:pt>
                <c:pt idx="2482">
                  <c:v>18.535846071423091</c:v>
                </c:pt>
                <c:pt idx="2483">
                  <c:v>18.554099242296068</c:v>
                </c:pt>
                <c:pt idx="2484">
                  <c:v>18.572348510407306</c:v>
                </c:pt>
                <c:pt idx="2485">
                  <c:v>18.590593873306826</c:v>
                </c:pt>
                <c:pt idx="2486">
                  <c:v>18.608835328548871</c:v>
                </c:pt>
                <c:pt idx="2487">
                  <c:v>18.627072873691898</c:v>
                </c:pt>
                <c:pt idx="2488">
                  <c:v>18.645306506298571</c:v>
                </c:pt>
                <c:pt idx="2489">
                  <c:v>18.663536223935786</c:v>
                </c:pt>
                <c:pt idx="2490">
                  <c:v>18.681762024174638</c:v>
                </c:pt>
                <c:pt idx="2491">
                  <c:v>18.699983904590454</c:v>
                </c:pt>
                <c:pt idx="2492">
                  <c:v>18.718201862762758</c:v>
                </c:pt>
                <c:pt idx="2493">
                  <c:v>18.7364158962753</c:v>
                </c:pt>
                <c:pt idx="2494">
                  <c:v>18.754626002716034</c:v>
                </c:pt>
                <c:pt idx="2495">
                  <c:v>18.772832179677142</c:v>
                </c:pt>
                <c:pt idx="2496">
                  <c:v>18.791034424755001</c:v>
                </c:pt>
                <c:pt idx="2497">
                  <c:v>18.809232735550221</c:v>
                </c:pt>
                <c:pt idx="2498">
                  <c:v>18.827427109667607</c:v>
                </c:pt>
                <c:pt idx="2499">
                  <c:v>18.845617544716188</c:v>
                </c:pt>
                <c:pt idx="2500">
                  <c:v>18.863804038309191</c:v>
                </c:pt>
                <c:pt idx="2501">
                  <c:v>18.881986588064073</c:v>
                </c:pt>
                <c:pt idx="2502">
                  <c:v>18.900165191602479</c:v>
                </c:pt>
                <c:pt idx="2503">
                  <c:v>18.918339846550289</c:v>
                </c:pt>
                <c:pt idx="2504">
                  <c:v>18.936510550537566</c:v>
                </c:pt>
                <c:pt idx="2505">
                  <c:v>18.954677301198604</c:v>
                </c:pt>
                <c:pt idx="2506">
                  <c:v>18.972840096171897</c:v>
                </c:pt>
                <c:pt idx="2507">
                  <c:v>18.990998933100151</c:v>
                </c:pt>
                <c:pt idx="2508">
                  <c:v>19.00915380963027</c:v>
                </c:pt>
                <c:pt idx="2509">
                  <c:v>19.027304723413376</c:v>
                </c:pt>
                <c:pt idx="2510">
                  <c:v>19.045451672104797</c:v>
                </c:pt>
                <c:pt idx="2511">
                  <c:v>19.06359465336406</c:v>
                </c:pt>
                <c:pt idx="2512">
                  <c:v>19.081733664854909</c:v>
                </c:pt>
                <c:pt idx="2513">
                  <c:v>19.099868704245274</c:v>
                </c:pt>
                <c:pt idx="2514">
                  <c:v>19.117999769207319</c:v>
                </c:pt>
                <c:pt idx="2515">
                  <c:v>19.136126857417381</c:v>
                </c:pt>
                <c:pt idx="2516">
                  <c:v>19.154249966556026</c:v>
                </c:pt>
                <c:pt idx="2517">
                  <c:v>19.172369094308003</c:v>
                </c:pt>
                <c:pt idx="2518">
                  <c:v>19.190484238362281</c:v>
                </c:pt>
                <c:pt idx="2519">
                  <c:v>19.208595396412012</c:v>
                </c:pt>
                <c:pt idx="2520">
                  <c:v>19.226702566154572</c:v>
                </c:pt>
                <c:pt idx="2521">
                  <c:v>19.244805745291515</c:v>
                </c:pt>
                <c:pt idx="2522">
                  <c:v>19.262904931528613</c:v>
                </c:pt>
                <c:pt idx="2523">
                  <c:v>19.281000122575822</c:v>
                </c:pt>
                <c:pt idx="2524">
                  <c:v>19.299091316147319</c:v>
                </c:pt>
                <c:pt idx="2525">
                  <c:v>19.317178509961447</c:v>
                </c:pt>
                <c:pt idx="2526">
                  <c:v>19.335261701740777</c:v>
                </c:pt>
                <c:pt idx="2527">
                  <c:v>19.353340889212056</c:v>
                </c:pt>
                <c:pt idx="2528">
                  <c:v>19.371416070106246</c:v>
                </c:pt>
                <c:pt idx="2529">
                  <c:v>19.389487242158481</c:v>
                </c:pt>
                <c:pt idx="2530">
                  <c:v>19.407554403108115</c:v>
                </c:pt>
                <c:pt idx="2531">
                  <c:v>19.425617550698679</c:v>
                </c:pt>
                <c:pt idx="2532">
                  <c:v>19.443676682677896</c:v>
                </c:pt>
                <c:pt idx="2533">
                  <c:v>19.4617317967977</c:v>
                </c:pt>
                <c:pt idx="2534">
                  <c:v>19.479782890814203</c:v>
                </c:pt>
                <c:pt idx="2535">
                  <c:v>19.497829962487703</c:v>
                </c:pt>
                <c:pt idx="2536">
                  <c:v>19.515873009582702</c:v>
                </c:pt>
                <c:pt idx="2537">
                  <c:v>19.533912029867885</c:v>
                </c:pt>
                <c:pt idx="2538">
                  <c:v>19.551947021116128</c:v>
                </c:pt>
                <c:pt idx="2539">
                  <c:v>19.569977981104493</c:v>
                </c:pt>
                <c:pt idx="2540">
                  <c:v>19.588004907614234</c:v>
                </c:pt>
                <c:pt idx="2541">
                  <c:v>19.606027798430784</c:v>
                </c:pt>
                <c:pt idx="2542">
                  <c:v>19.624046651343772</c:v>
                </c:pt>
                <c:pt idx="2543">
                  <c:v>19.642061464147005</c:v>
                </c:pt>
                <c:pt idx="2544">
                  <c:v>19.660072234638474</c:v>
                </c:pt>
                <c:pt idx="2545">
                  <c:v>19.678078960620361</c:v>
                </c:pt>
                <c:pt idx="2546">
                  <c:v>19.696081639899017</c:v>
                </c:pt>
                <c:pt idx="2547">
                  <c:v>19.714080270284999</c:v>
                </c:pt>
                <c:pt idx="2548">
                  <c:v>19.732074849593015</c:v>
                </c:pt>
                <c:pt idx="2549">
                  <c:v>19.750065375641981</c:v>
                </c:pt>
                <c:pt idx="2550">
                  <c:v>19.768051846254963</c:v>
                </c:pt>
                <c:pt idx="2551">
                  <c:v>19.786034259259235</c:v>
                </c:pt>
                <c:pt idx="2552">
                  <c:v>19.804012612486236</c:v>
                </c:pt>
                <c:pt idx="2553">
                  <c:v>19.821986903771577</c:v>
                </c:pt>
                <c:pt idx="2554">
                  <c:v>19.839957130955046</c:v>
                </c:pt>
                <c:pt idx="2555">
                  <c:v>19.857923291880621</c:v>
                </c:pt>
                <c:pt idx="2556">
                  <c:v>19.875885384396437</c:v>
                </c:pt>
                <c:pt idx="2557">
                  <c:v>19.893843406354804</c:v>
                </c:pt>
                <c:pt idx="2558">
                  <c:v>19.911797355612215</c:v>
                </c:pt>
                <c:pt idx="2559">
                  <c:v>19.929747230029324</c:v>
                </c:pt>
                <c:pt idx="2560">
                  <c:v>19.947693027470958</c:v>
                </c:pt>
                <c:pt idx="2561">
                  <c:v>19.965634745806117</c:v>
                </c:pt>
                <c:pt idx="2562">
                  <c:v>19.983572382907969</c:v>
                </c:pt>
                <c:pt idx="2563">
                  <c:v>20.001505936653846</c:v>
                </c:pt>
                <c:pt idx="2564">
                  <c:v>20.01943540492525</c:v>
                </c:pt>
                <c:pt idx="2565">
                  <c:v>20.037360785607842</c:v>
                </c:pt>
                <c:pt idx="2566">
                  <c:v>20.055282076591464</c:v>
                </c:pt>
                <c:pt idx="2567">
                  <c:v>20.073199275770094</c:v>
                </c:pt>
                <c:pt idx="2568">
                  <c:v>20.091112381041906</c:v>
                </c:pt>
                <c:pt idx="2569">
                  <c:v>20.109021390309206</c:v>
                </c:pt>
                <c:pt idx="2570">
                  <c:v>20.126926301478484</c:v>
                </c:pt>
                <c:pt idx="2571">
                  <c:v>20.144827112460369</c:v>
                </c:pt>
                <c:pt idx="2572">
                  <c:v>20.162723821169667</c:v>
                </c:pt>
                <c:pt idx="2573">
                  <c:v>20.180616425525322</c:v>
                </c:pt>
                <c:pt idx="2574">
                  <c:v>20.198504923450464</c:v>
                </c:pt>
                <c:pt idx="2575">
                  <c:v>20.216389312872344</c:v>
                </c:pt>
                <c:pt idx="2576">
                  <c:v>20.234269591722398</c:v>
                </c:pt>
                <c:pt idx="2577">
                  <c:v>20.252145757936184</c:v>
                </c:pt>
                <c:pt idx="2578">
                  <c:v>20.270017809453446</c:v>
                </c:pt>
                <c:pt idx="2579">
                  <c:v>20.287885744218048</c:v>
                </c:pt>
                <c:pt idx="2580">
                  <c:v>20.305749560178032</c:v>
                </c:pt>
                <c:pt idx="2581">
                  <c:v>20.323609255285565</c:v>
                </c:pt>
                <c:pt idx="2582">
                  <c:v>20.341464827496978</c:v>
                </c:pt>
                <c:pt idx="2583">
                  <c:v>20.359316274772741</c:v>
                </c:pt>
                <c:pt idx="2584">
                  <c:v>20.377163595077477</c:v>
                </c:pt>
                <c:pt idx="2585">
                  <c:v>20.395006786379938</c:v>
                </c:pt>
                <c:pt idx="2586">
                  <c:v>20.412845846653031</c:v>
                </c:pt>
                <c:pt idx="2587">
                  <c:v>20.430680773873814</c:v>
                </c:pt>
                <c:pt idx="2588">
                  <c:v>20.44851156602347</c:v>
                </c:pt>
                <c:pt idx="2589">
                  <c:v>20.466338221087327</c:v>
                </c:pt>
                <c:pt idx="2590">
                  <c:v>20.484160737054843</c:v>
                </c:pt>
                <c:pt idx="2591">
                  <c:v>20.501979111919642</c:v>
                </c:pt>
                <c:pt idx="2592">
                  <c:v>20.519793343679453</c:v>
                </c:pt>
                <c:pt idx="2593">
                  <c:v>20.537603430336151</c:v>
                </c:pt>
                <c:pt idx="2594">
                  <c:v>20.555409369895749</c:v>
                </c:pt>
                <c:pt idx="2595">
                  <c:v>20.573211160368388</c:v>
                </c:pt>
                <c:pt idx="2596">
                  <c:v>20.591008799768346</c:v>
                </c:pt>
                <c:pt idx="2597">
                  <c:v>20.60880228611402</c:v>
                </c:pt>
                <c:pt idx="2598">
                  <c:v>20.626591617427952</c:v>
                </c:pt>
                <c:pt idx="2599">
                  <c:v>20.6443767917368</c:v>
                </c:pt>
                <c:pt idx="2600">
                  <c:v>20.662157807071349</c:v>
                </c:pt>
                <c:pt idx="2601">
                  <c:v>20.679934661466522</c:v>
                </c:pt>
                <c:pt idx="2602">
                  <c:v>20.697707352961334</c:v>
                </c:pt>
                <c:pt idx="2603">
                  <c:v>20.715475879598973</c:v>
                </c:pt>
                <c:pt idx="2604">
                  <c:v>20.733240239426696</c:v>
                </c:pt>
                <c:pt idx="2605">
                  <c:v>20.751000430495917</c:v>
                </c:pt>
                <c:pt idx="2606">
                  <c:v>20.768756450862153</c:v>
                </c:pt>
                <c:pt idx="2607">
                  <c:v>20.786508298585044</c:v>
                </c:pt>
                <c:pt idx="2608">
                  <c:v>20.804255971728335</c:v>
                </c:pt>
                <c:pt idx="2609">
                  <c:v>20.821999468359909</c:v>
                </c:pt>
                <c:pt idx="2610">
                  <c:v>20.839738786551738</c:v>
                </c:pt>
                <c:pt idx="2611">
                  <c:v>20.857473924379921</c:v>
                </c:pt>
                <c:pt idx="2612">
                  <c:v>20.875204879924656</c:v>
                </c:pt>
                <c:pt idx="2613">
                  <c:v>20.892931651270263</c:v>
                </c:pt>
                <c:pt idx="2614">
                  <c:v>20.91065423650517</c:v>
                </c:pt>
                <c:pt idx="2615">
                  <c:v>20.928372633721899</c:v>
                </c:pt>
                <c:pt idx="2616">
                  <c:v>20.946086841017095</c:v>
                </c:pt>
                <c:pt idx="2617">
                  <c:v>20.963796856491488</c:v>
                </c:pt>
                <c:pt idx="2618">
                  <c:v>20.981502678249932</c:v>
                </c:pt>
                <c:pt idx="2619">
                  <c:v>20.999204304401353</c:v>
                </c:pt>
                <c:pt idx="2620">
                  <c:v>21.016901733058813</c:v>
                </c:pt>
                <c:pt idx="2621">
                  <c:v>21.03459496233944</c:v>
                </c:pt>
                <c:pt idx="2622">
                  <c:v>21.052283990364483</c:v>
                </c:pt>
                <c:pt idx="2623">
                  <c:v>21.069968815259269</c:v>
                </c:pt>
                <c:pt idx="2624">
                  <c:v>21.087649435153235</c:v>
                </c:pt>
                <c:pt idx="2625">
                  <c:v>21.105325848179898</c:v>
                </c:pt>
                <c:pt idx="2626">
                  <c:v>21.122998052476873</c:v>
                </c:pt>
                <c:pt idx="2627">
                  <c:v>21.14066604618586</c:v>
                </c:pt>
                <c:pt idx="2628">
                  <c:v>21.158329827452654</c:v>
                </c:pt>
                <c:pt idx="2629">
                  <c:v>21.175989394427134</c:v>
                </c:pt>
                <c:pt idx="2630">
                  <c:v>21.193644745263267</c:v>
                </c:pt>
                <c:pt idx="2631">
                  <c:v>21.211295878119085</c:v>
                </c:pt>
                <c:pt idx="2632">
                  <c:v>21.22894279115674</c:v>
                </c:pt>
                <c:pt idx="2633">
                  <c:v>21.246585482542429</c:v>
                </c:pt>
                <c:pt idx="2634">
                  <c:v>21.264223950446453</c:v>
                </c:pt>
                <c:pt idx="2635">
                  <c:v>21.281858193043178</c:v>
                </c:pt>
                <c:pt idx="2636">
                  <c:v>21.299488208511047</c:v>
                </c:pt>
                <c:pt idx="2637">
                  <c:v>21.317113995032578</c:v>
                </c:pt>
                <c:pt idx="2638">
                  <c:v>21.33473555079437</c:v>
                </c:pt>
                <c:pt idx="2639">
                  <c:v>21.352352873987094</c:v>
                </c:pt>
                <c:pt idx="2640">
                  <c:v>21.36996596280548</c:v>
                </c:pt>
                <c:pt idx="2641">
                  <c:v>21.387574815448335</c:v>
                </c:pt>
                <c:pt idx="2642">
                  <c:v>21.40517943011853</c:v>
                </c:pt>
                <c:pt idx="2643">
                  <c:v>21.422779805023008</c:v>
                </c:pt>
                <c:pt idx="2644">
                  <c:v>21.440375938372767</c:v>
                </c:pt>
                <c:pt idx="2645">
                  <c:v>21.457967828382877</c:v>
                </c:pt>
                <c:pt idx="2646">
                  <c:v>21.475555473272458</c:v>
                </c:pt>
                <c:pt idx="2647">
                  <c:v>21.493138871264701</c:v>
                </c:pt>
                <c:pt idx="2648">
                  <c:v>21.510718020586847</c:v>
                </c:pt>
                <c:pt idx="2649">
                  <c:v>21.528292919470196</c:v>
                </c:pt>
                <c:pt idx="2650">
                  <c:v>21.5458635661501</c:v>
                </c:pt>
                <c:pt idx="2651">
                  <c:v>21.563429958865967</c:v>
                </c:pt>
                <c:pt idx="2652">
                  <c:v>21.580992095861259</c:v>
                </c:pt>
                <c:pt idx="2653">
                  <c:v>21.598549975383481</c:v>
                </c:pt>
                <c:pt idx="2654">
                  <c:v>21.616103595684187</c:v>
                </c:pt>
                <c:pt idx="2655">
                  <c:v>21.633652955018981</c:v>
                </c:pt>
                <c:pt idx="2656">
                  <c:v>21.651198051647508</c:v>
                </c:pt>
                <c:pt idx="2657">
                  <c:v>21.66873888383347</c:v>
                </c:pt>
                <c:pt idx="2658">
                  <c:v>21.686275449844583</c:v>
                </c:pt>
                <c:pt idx="2659">
                  <c:v>21.703807747952627</c:v>
                </c:pt>
                <c:pt idx="2660">
                  <c:v>21.721335776433406</c:v>
                </c:pt>
                <c:pt idx="2661">
                  <c:v>21.738859533566774</c:v>
                </c:pt>
                <c:pt idx="2662">
                  <c:v>21.756379017636604</c:v>
                </c:pt>
                <c:pt idx="2663">
                  <c:v>21.77389422693081</c:v>
                </c:pt>
                <c:pt idx="2664">
                  <c:v>21.791405159741348</c:v>
                </c:pt>
                <c:pt idx="2665">
                  <c:v>21.808911814364176</c:v>
                </c:pt>
                <c:pt idx="2666">
                  <c:v>21.82641418909931</c:v>
                </c:pt>
                <c:pt idx="2667">
                  <c:v>21.84391228225077</c:v>
                </c:pt>
                <c:pt idx="2668">
                  <c:v>21.861406092126611</c:v>
                </c:pt>
                <c:pt idx="2669">
                  <c:v>21.878895617038904</c:v>
                </c:pt>
                <c:pt idx="2670">
                  <c:v>21.89638085530375</c:v>
                </c:pt>
                <c:pt idx="2671">
                  <c:v>21.913861805241268</c:v>
                </c:pt>
                <c:pt idx="2672">
                  <c:v>21.931338465175582</c:v>
                </c:pt>
                <c:pt idx="2673">
                  <c:v>21.948810833434845</c:v>
                </c:pt>
                <c:pt idx="2674">
                  <c:v>21.966278908351224</c:v>
                </c:pt>
                <c:pt idx="2675">
                  <c:v>21.983742688260879</c:v>
                </c:pt>
                <c:pt idx="2676">
                  <c:v>22.001202171504008</c:v>
                </c:pt>
                <c:pt idx="2677">
                  <c:v>22.018657356424796</c:v>
                </c:pt>
                <c:pt idx="2678">
                  <c:v>22.036108241371451</c:v>
                </c:pt>
                <c:pt idx="2679">
                  <c:v>22.053554824696167</c:v>
                </c:pt>
                <c:pt idx="2680">
                  <c:v>22.070997104755154</c:v>
                </c:pt>
                <c:pt idx="2681">
                  <c:v>22.088435079908628</c:v>
                </c:pt>
                <c:pt idx="2682">
                  <c:v>22.105868748520788</c:v>
                </c:pt>
                <c:pt idx="2683">
                  <c:v>22.123298108959837</c:v>
                </c:pt>
                <c:pt idx="2684">
                  <c:v>22.140723159597989</c:v>
                </c:pt>
                <c:pt idx="2685">
                  <c:v>22.158143898811431</c:v>
                </c:pt>
                <c:pt idx="2686">
                  <c:v>22.175560324980356</c:v>
                </c:pt>
                <c:pt idx="2687">
                  <c:v>22.192972436488933</c:v>
                </c:pt>
                <c:pt idx="2688">
                  <c:v>22.210380231725335</c:v>
                </c:pt>
                <c:pt idx="2689">
                  <c:v>22.227783709081706</c:v>
                </c:pt>
                <c:pt idx="2690">
                  <c:v>22.245182866954188</c:v>
                </c:pt>
                <c:pt idx="2691">
                  <c:v>22.262577703742906</c:v>
                </c:pt>
                <c:pt idx="2692">
                  <c:v>22.279968217851952</c:v>
                </c:pt>
                <c:pt idx="2693">
                  <c:v>22.297354407689411</c:v>
                </c:pt>
                <c:pt idx="2694">
                  <c:v>22.314736271667329</c:v>
                </c:pt>
                <c:pt idx="2695">
                  <c:v>22.332113808201751</c:v>
                </c:pt>
                <c:pt idx="2696">
                  <c:v>22.349487015712665</c:v>
                </c:pt>
                <c:pt idx="2697">
                  <c:v>22.36685589262407</c:v>
                </c:pt>
                <c:pt idx="2698">
                  <c:v>22.384220437363883</c:v>
                </c:pt>
                <c:pt idx="2699">
                  <c:v>22.401580648364043</c:v>
                </c:pt>
                <c:pt idx="2700">
                  <c:v>22.418936524060406</c:v>
                </c:pt>
                <c:pt idx="2701">
                  <c:v>22.436288062892828</c:v>
                </c:pt>
                <c:pt idx="2702">
                  <c:v>22.453635263305102</c:v>
                </c:pt>
                <c:pt idx="2703">
                  <c:v>22.470978123745002</c:v>
                </c:pt>
                <c:pt idx="2704">
                  <c:v>22.488316642664238</c:v>
                </c:pt>
                <c:pt idx="2705">
                  <c:v>22.505650818518493</c:v>
                </c:pt>
                <c:pt idx="2706">
                  <c:v>22.522980649767391</c:v>
                </c:pt>
                <c:pt idx="2707">
                  <c:v>22.540306134874516</c:v>
                </c:pt>
                <c:pt idx="2708">
                  <c:v>22.557627272307396</c:v>
                </c:pt>
                <c:pt idx="2709">
                  <c:v>22.574944060537515</c:v>
                </c:pt>
                <c:pt idx="2710">
                  <c:v>22.5922564980403</c:v>
                </c:pt>
                <c:pt idx="2711">
                  <c:v>22.609564583295111</c:v>
                </c:pt>
                <c:pt idx="2712">
                  <c:v>22.626868314785263</c:v>
                </c:pt>
                <c:pt idx="2713">
                  <c:v>22.644167690998007</c:v>
                </c:pt>
                <c:pt idx="2714">
                  <c:v>22.661462710424523</c:v>
                </c:pt>
                <c:pt idx="2715">
                  <c:v>22.678753371559946</c:v>
                </c:pt>
                <c:pt idx="2716">
                  <c:v>22.696039672903325</c:v>
                </c:pt>
                <c:pt idx="2717">
                  <c:v>22.71332161295765</c:v>
                </c:pt>
                <c:pt idx="2718">
                  <c:v>22.730599190229846</c:v>
                </c:pt>
                <c:pt idx="2719">
                  <c:v>22.747872403230744</c:v>
                </c:pt>
                <c:pt idx="2720">
                  <c:v>22.765141250475132</c:v>
                </c:pt>
                <c:pt idx="2721">
                  <c:v>22.782405730481692</c:v>
                </c:pt>
                <c:pt idx="2722">
                  <c:v>22.799665841773042</c:v>
                </c:pt>
                <c:pt idx="2723">
                  <c:v>22.816921582875718</c:v>
                </c:pt>
                <c:pt idx="2724">
                  <c:v>22.834172952320177</c:v>
                </c:pt>
                <c:pt idx="2725">
                  <c:v>22.851419948640782</c:v>
                </c:pt>
                <c:pt idx="2726">
                  <c:v>22.868662570375815</c:v>
                </c:pt>
                <c:pt idx="2727">
                  <c:v>22.885900816067462</c:v>
                </c:pt>
                <c:pt idx="2728">
                  <c:v>22.903134684261829</c:v>
                </c:pt>
                <c:pt idx="2729">
                  <c:v>22.920364173508922</c:v>
                </c:pt>
                <c:pt idx="2730">
                  <c:v>22.937589282362651</c:v>
                </c:pt>
                <c:pt idx="2731">
                  <c:v>22.954810009380825</c:v>
                </c:pt>
                <c:pt idx="2732">
                  <c:v>22.97202635312517</c:v>
                </c:pt>
                <c:pt idx="2733">
                  <c:v>22.989238312161287</c:v>
                </c:pt>
                <c:pt idx="2734">
                  <c:v>23.006445885058689</c:v>
                </c:pt>
                <c:pt idx="2735">
                  <c:v>23.023649070390778</c:v>
                </c:pt>
                <c:pt idx="2736">
                  <c:v>23.040847866734847</c:v>
                </c:pt>
                <c:pt idx="2737">
                  <c:v>23.058042272672079</c:v>
                </c:pt>
                <c:pt idx="2738">
                  <c:v>23.075232286787553</c:v>
                </c:pt>
                <c:pt idx="2739">
                  <c:v>23.092417907670207</c:v>
                </c:pt>
                <c:pt idx="2740">
                  <c:v>23.109599133912898</c:v>
                </c:pt>
                <c:pt idx="2741">
                  <c:v>23.126775964112348</c:v>
                </c:pt>
                <c:pt idx="2742">
                  <c:v>23.143948396869138</c:v>
                </c:pt>
                <c:pt idx="2743">
                  <c:v>23.161116430787761</c:v>
                </c:pt>
                <c:pt idx="2744">
                  <c:v>23.17828006447656</c:v>
                </c:pt>
                <c:pt idx="2745">
                  <c:v>23.195439296547761</c:v>
                </c:pt>
                <c:pt idx="2746">
                  <c:v>23.212594125617446</c:v>
                </c:pt>
                <c:pt idx="2747">
                  <c:v>23.22974455030559</c:v>
                </c:pt>
                <c:pt idx="2748">
                  <c:v>23.246890569236008</c:v>
                </c:pt>
                <c:pt idx="2749">
                  <c:v>23.264032181036395</c:v>
                </c:pt>
                <c:pt idx="2750">
                  <c:v>23.281169384338298</c:v>
                </c:pt>
                <c:pt idx="2751">
                  <c:v>23.298302177777128</c:v>
                </c:pt>
                <c:pt idx="2752">
                  <c:v>23.315430559992148</c:v>
                </c:pt>
                <c:pt idx="2753">
                  <c:v>23.332554529626485</c:v>
                </c:pt>
                <c:pt idx="2754">
                  <c:v>23.349674085327102</c:v>
                </c:pt>
                <c:pt idx="2755">
                  <c:v>23.366789225744828</c:v>
                </c:pt>
                <c:pt idx="2756">
                  <c:v>23.383899949534332</c:v>
                </c:pt>
                <c:pt idx="2757">
                  <c:v>23.401006255354126</c:v>
                </c:pt>
                <c:pt idx="2758">
                  <c:v>23.418108141866572</c:v>
                </c:pt>
                <c:pt idx="2759">
                  <c:v>23.435205607737874</c:v>
                </c:pt>
                <c:pt idx="2760">
                  <c:v>23.45229865163806</c:v>
                </c:pt>
                <c:pt idx="2761">
                  <c:v>23.469387272241011</c:v>
                </c:pt>
                <c:pt idx="2762">
                  <c:v>23.486471468224433</c:v>
                </c:pt>
                <c:pt idx="2763">
                  <c:v>23.503551238269868</c:v>
                </c:pt>
                <c:pt idx="2764">
                  <c:v>23.520626581062682</c:v>
                </c:pt>
                <c:pt idx="2765">
                  <c:v>23.537697495292075</c:v>
                </c:pt>
                <c:pt idx="2766">
                  <c:v>23.554763979651071</c:v>
                </c:pt>
                <c:pt idx="2767">
                  <c:v>23.571826032836508</c:v>
                </c:pt>
                <c:pt idx="2768">
                  <c:v>23.588883653549058</c:v>
                </c:pt>
                <c:pt idx="2769">
                  <c:v>23.605936840493197</c:v>
                </c:pt>
                <c:pt idx="2770">
                  <c:v>23.622985592377226</c:v>
                </c:pt>
                <c:pt idx="2771">
                  <c:v>23.640029907913252</c:v>
                </c:pt>
                <c:pt idx="2772">
                  <c:v>23.657069785817203</c:v>
                </c:pt>
                <c:pt idx="2773">
                  <c:v>23.674105224808805</c:v>
                </c:pt>
                <c:pt idx="2774">
                  <c:v>23.691136223611597</c:v>
                </c:pt>
                <c:pt idx="2775">
                  <c:v>23.708162780952918</c:v>
                </c:pt>
                <c:pt idx="2776">
                  <c:v>23.725184895563913</c:v>
                </c:pt>
                <c:pt idx="2777">
                  <c:v>23.742202566179518</c:v>
                </c:pt>
                <c:pt idx="2778">
                  <c:v>23.759215791538473</c:v>
                </c:pt>
                <c:pt idx="2779">
                  <c:v>23.776224570383317</c:v>
                </c:pt>
                <c:pt idx="2780">
                  <c:v>23.793228901460363</c:v>
                </c:pt>
                <c:pt idx="2781">
                  <c:v>23.810228783519733</c:v>
                </c:pt>
                <c:pt idx="2782">
                  <c:v>23.827224215315329</c:v>
                </c:pt>
                <c:pt idx="2783">
                  <c:v>23.844215195604825</c:v>
                </c:pt>
                <c:pt idx="2784">
                  <c:v>23.861201723149708</c:v>
                </c:pt>
                <c:pt idx="2785">
                  <c:v>23.878183796715213</c:v>
                </c:pt>
                <c:pt idx="2786">
                  <c:v>23.895161415070369</c:v>
                </c:pt>
                <c:pt idx="2787">
                  <c:v>23.912134576987977</c:v>
                </c:pt>
                <c:pt idx="2788">
                  <c:v>23.929103281244618</c:v>
                </c:pt>
                <c:pt idx="2789">
                  <c:v>23.946067526620627</c:v>
                </c:pt>
                <c:pt idx="2790">
                  <c:v>23.963027311900127</c:v>
                </c:pt>
                <c:pt idx="2791">
                  <c:v>23.979982635870989</c:v>
                </c:pt>
                <c:pt idx="2792">
                  <c:v>23.996933497324854</c:v>
                </c:pt>
                <c:pt idx="2793">
                  <c:v>24.013879895057126</c:v>
                </c:pt>
                <c:pt idx="2794">
                  <c:v>24.030821827866966</c:v>
                </c:pt>
                <c:pt idx="2795">
                  <c:v>24.047759294557292</c:v>
                </c:pt>
                <c:pt idx="2796">
                  <c:v>24.064692293934765</c:v>
                </c:pt>
                <c:pt idx="2797">
                  <c:v>24.081620824809818</c:v>
                </c:pt>
                <c:pt idx="2798">
                  <c:v>24.098544885996606</c:v>
                </c:pt>
                <c:pt idx="2799">
                  <c:v>24.115464476313058</c:v>
                </c:pt>
                <c:pt idx="2800">
                  <c:v>24.132379594580819</c:v>
                </c:pt>
                <c:pt idx="2801">
                  <c:v>24.149290239625291</c:v>
                </c:pt>
                <c:pt idx="2802">
                  <c:v>24.166196410275621</c:v>
                </c:pt>
                <c:pt idx="2803">
                  <c:v>24.183098105364675</c:v>
                </c:pt>
                <c:pt idx="2804">
                  <c:v>24.199995323729055</c:v>
                </c:pt>
                <c:pt idx="2805">
                  <c:v>24.216888064209112</c:v>
                </c:pt>
                <c:pt idx="2806">
                  <c:v>24.233776325648904</c:v>
                </c:pt>
                <c:pt idx="2807">
                  <c:v>24.250660106896223</c:v>
                </c:pt>
                <c:pt idx="2808">
                  <c:v>24.267539406802591</c:v>
                </c:pt>
                <c:pt idx="2809">
                  <c:v>24.284414224223241</c:v>
                </c:pt>
                <c:pt idx="2810">
                  <c:v>24.301284558017134</c:v>
                </c:pt>
                <c:pt idx="2811">
                  <c:v>24.318150407046936</c:v>
                </c:pt>
                <c:pt idx="2812">
                  <c:v>24.33501177017903</c:v>
                </c:pt>
                <c:pt idx="2813">
                  <c:v>24.351868646283524</c:v>
                </c:pt>
                <c:pt idx="2814">
                  <c:v>24.368721034234209</c:v>
                </c:pt>
                <c:pt idx="2815">
                  <c:v>24.385568932908608</c:v>
                </c:pt>
                <c:pt idx="2816">
                  <c:v>24.402412341187926</c:v>
                </c:pt>
                <c:pt idx="2817">
                  <c:v>24.419251257957082</c:v>
                </c:pt>
                <c:pt idx="2818">
                  <c:v>24.436085682104689</c:v>
                </c:pt>
                <c:pt idx="2819">
                  <c:v>24.45291561252305</c:v>
                </c:pt>
                <c:pt idx="2820">
                  <c:v>24.469741048108176</c:v>
                </c:pt>
                <c:pt idx="2821">
                  <c:v>24.48656198775975</c:v>
                </c:pt>
                <c:pt idx="2822">
                  <c:v>24.503378430381158</c:v>
                </c:pt>
                <c:pt idx="2823">
                  <c:v>24.520190374879462</c:v>
                </c:pt>
                <c:pt idx="2824">
                  <c:v>24.536997820165418</c:v>
                </c:pt>
                <c:pt idx="2825">
                  <c:v>24.553800765153444</c:v>
                </c:pt>
                <c:pt idx="2826">
                  <c:v>24.570599208761653</c:v>
                </c:pt>
                <c:pt idx="2827">
                  <c:v>24.587393149911819</c:v>
                </c:pt>
                <c:pt idx="2828">
                  <c:v>24.604182587529412</c:v>
                </c:pt>
                <c:pt idx="2829">
                  <c:v>24.620967520543534</c:v>
                </c:pt>
                <c:pt idx="2830">
                  <c:v>24.637747947886993</c:v>
                </c:pt>
                <c:pt idx="2831">
                  <c:v>24.654523868496234</c:v>
                </c:pt>
                <c:pt idx="2832">
                  <c:v>24.67129528131138</c:v>
                </c:pt>
                <c:pt idx="2833">
                  <c:v>24.688062185276209</c:v>
                </c:pt>
                <c:pt idx="2834">
                  <c:v>24.704824579338155</c:v>
                </c:pt>
                <c:pt idx="2835">
                  <c:v>24.721582462448296</c:v>
                </c:pt>
                <c:pt idx="2836">
                  <c:v>24.73833583356139</c:v>
                </c:pt>
                <c:pt idx="2837">
                  <c:v>24.755084691635812</c:v>
                </c:pt>
                <c:pt idx="2838">
                  <c:v>24.771829035633601</c:v>
                </c:pt>
                <c:pt idx="2839">
                  <c:v>24.788568864520432</c:v>
                </c:pt>
                <c:pt idx="2840">
                  <c:v>24.805304177265633</c:v>
                </c:pt>
                <c:pt idx="2841">
                  <c:v>24.82203497284215</c:v>
                </c:pt>
                <c:pt idx="2842">
                  <c:v>24.83876125022659</c:v>
                </c:pt>
                <c:pt idx="2843">
                  <c:v>24.855483008399176</c:v>
                </c:pt>
                <c:pt idx="2844">
                  <c:v>24.872200246343759</c:v>
                </c:pt>
                <c:pt idx="2845">
                  <c:v>24.888912963047829</c:v>
                </c:pt>
                <c:pt idx="2846">
                  <c:v>24.905621157502495</c:v>
                </c:pt>
                <c:pt idx="2847">
                  <c:v>24.922324828702493</c:v>
                </c:pt>
                <c:pt idx="2848">
                  <c:v>24.939023975646169</c:v>
                </c:pt>
                <c:pt idx="2849">
                  <c:v>24.955718597335501</c:v>
                </c:pt>
                <c:pt idx="2850">
                  <c:v>24.97240869277606</c:v>
                </c:pt>
                <c:pt idx="2851">
                  <c:v>24.989094260977055</c:v>
                </c:pt>
                <c:pt idx="2852">
                  <c:v>25.005775300951282</c:v>
                </c:pt>
                <c:pt idx="2853">
                  <c:v>25.022451811715154</c:v>
                </c:pt>
                <c:pt idx="2854">
                  <c:v>25.039123792288684</c:v>
                </c:pt>
                <c:pt idx="2855">
                  <c:v>25.055791241695495</c:v>
                </c:pt>
                <c:pt idx="2856">
                  <c:v>25.072454158962788</c:v>
                </c:pt>
                <c:pt idx="2857">
                  <c:v>25.089112543121381</c:v>
                </c:pt>
                <c:pt idx="2858">
                  <c:v>25.105766393205673</c:v>
                </c:pt>
                <c:pt idx="2859">
                  <c:v>25.122415708253659</c:v>
                </c:pt>
                <c:pt idx="2860">
                  <c:v>25.139060487306914</c:v>
                </c:pt>
                <c:pt idx="2861">
                  <c:v>25.155700729410604</c:v>
                </c:pt>
                <c:pt idx="2862">
                  <c:v>25.172336433613474</c:v>
                </c:pt>
                <c:pt idx="2863">
                  <c:v>25.188967598967849</c:v>
                </c:pt>
                <c:pt idx="2864">
                  <c:v>25.20559422452963</c:v>
                </c:pt>
                <c:pt idx="2865">
                  <c:v>25.222216309358302</c:v>
                </c:pt>
                <c:pt idx="2866">
                  <c:v>25.238833852516894</c:v>
                </c:pt>
                <c:pt idx="2867">
                  <c:v>25.255446853072034</c:v>
                </c:pt>
                <c:pt idx="2868">
                  <c:v>25.272055310093894</c:v>
                </c:pt>
                <c:pt idx="2869">
                  <c:v>25.288659222656218</c:v>
                </c:pt>
                <c:pt idx="2870">
                  <c:v>25.305258589836313</c:v>
                </c:pt>
                <c:pt idx="2871">
                  <c:v>25.321853410715033</c:v>
                </c:pt>
                <c:pt idx="2872">
                  <c:v>25.338443684376802</c:v>
                </c:pt>
                <c:pt idx="2873">
                  <c:v>25.355029409909573</c:v>
                </c:pt>
                <c:pt idx="2874">
                  <c:v>25.37161058640487</c:v>
                </c:pt>
                <c:pt idx="2875">
                  <c:v>25.388187212957749</c:v>
                </c:pt>
                <c:pt idx="2876">
                  <c:v>25.404759288666817</c:v>
                </c:pt>
                <c:pt idx="2877">
                  <c:v>25.421326812634216</c:v>
                </c:pt>
                <c:pt idx="2878">
                  <c:v>25.437889783965637</c:v>
                </c:pt>
                <c:pt idx="2879">
                  <c:v>25.454448201770287</c:v>
                </c:pt>
                <c:pt idx="2880">
                  <c:v>25.471002065160921</c:v>
                </c:pt>
                <c:pt idx="2881">
                  <c:v>25.487551373253815</c:v>
                </c:pt>
                <c:pt idx="2882">
                  <c:v>25.504096125168783</c:v>
                </c:pt>
                <c:pt idx="2883">
                  <c:v>25.520636320029148</c:v>
                </c:pt>
                <c:pt idx="2884">
                  <c:v>25.53717195696176</c:v>
                </c:pt>
                <c:pt idx="2885">
                  <c:v>25.553703035096994</c:v>
                </c:pt>
                <c:pt idx="2886">
                  <c:v>25.57022955356873</c:v>
                </c:pt>
                <c:pt idx="2887">
                  <c:v>25.586751511514365</c:v>
                </c:pt>
                <c:pt idx="2888">
                  <c:v>25.60326890807481</c:v>
                </c:pt>
                <c:pt idx="2889">
                  <c:v>25.619781742394476</c:v>
                </c:pt>
                <c:pt idx="2890">
                  <c:v>25.636290013621281</c:v>
                </c:pt>
                <c:pt idx="2891">
                  <c:v>25.652793720906637</c:v>
                </c:pt>
                <c:pt idx="2892">
                  <c:v>25.669292863405481</c:v>
                </c:pt>
                <c:pt idx="2893">
                  <c:v>25.685787440276204</c:v>
                </c:pt>
                <c:pt idx="2894">
                  <c:v>25.702277450680725</c:v>
                </c:pt>
                <c:pt idx="2895">
                  <c:v>25.71876289378444</c:v>
                </c:pt>
                <c:pt idx="2896">
                  <c:v>25.735243768756231</c:v>
                </c:pt>
                <c:pt idx="2897">
                  <c:v>25.751720074768464</c:v>
                </c:pt>
                <c:pt idx="2898">
                  <c:v>25.768191810996985</c:v>
                </c:pt>
                <c:pt idx="2899">
                  <c:v>25.784658976621127</c:v>
                </c:pt>
                <c:pt idx="2900">
                  <c:v>25.801121570823693</c:v>
                </c:pt>
                <c:pt idx="2901">
                  <c:v>25.81757959279096</c:v>
                </c:pt>
                <c:pt idx="2902">
                  <c:v>25.834033041712665</c:v>
                </c:pt>
                <c:pt idx="2903">
                  <c:v>25.850481916782034</c:v>
                </c:pt>
                <c:pt idx="2904">
                  <c:v>25.866926217195729</c:v>
                </c:pt>
                <c:pt idx="2905">
                  <c:v>25.883365942153908</c:v>
                </c:pt>
                <c:pt idx="2906">
                  <c:v>25.899801090860155</c:v>
                </c:pt>
                <c:pt idx="2907">
                  <c:v>25.916231662521529</c:v>
                </c:pt>
                <c:pt idx="2908">
                  <c:v>25.932657656348532</c:v>
                </c:pt>
                <c:pt idx="2909">
                  <c:v>25.949079071555122</c:v>
                </c:pt>
                <c:pt idx="2910">
                  <c:v>25.965495907358701</c:v>
                </c:pt>
                <c:pt idx="2911">
                  <c:v>25.981908162980123</c:v>
                </c:pt>
                <c:pt idx="2912">
                  <c:v>25.998315837643659</c:v>
                </c:pt>
                <c:pt idx="2913">
                  <c:v>26.014718930577057</c:v>
                </c:pt>
                <c:pt idx="2914">
                  <c:v>26.031117441011457</c:v>
                </c:pt>
                <c:pt idx="2915">
                  <c:v>26.047511368181471</c:v>
                </c:pt>
                <c:pt idx="2916">
                  <c:v>26.063900711325111</c:v>
                </c:pt>
                <c:pt idx="2917">
                  <c:v>26.080285469683837</c:v>
                </c:pt>
                <c:pt idx="2918">
                  <c:v>26.096665642502519</c:v>
                </c:pt>
                <c:pt idx="2919">
                  <c:v>26.113041229029445</c:v>
                </c:pt>
                <c:pt idx="2920">
                  <c:v>26.129412228516347</c:v>
                </c:pt>
                <c:pt idx="2921">
                  <c:v>26.145778640218332</c:v>
                </c:pt>
                <c:pt idx="2922">
                  <c:v>26.162140463393957</c:v>
                </c:pt>
                <c:pt idx="2923">
                  <c:v>26.178497697305161</c:v>
                </c:pt>
                <c:pt idx="2924">
                  <c:v>26.194850341217311</c:v>
                </c:pt>
                <c:pt idx="2925">
                  <c:v>26.211198394399158</c:v>
                </c:pt>
                <c:pt idx="2926">
                  <c:v>26.227541856122862</c:v>
                </c:pt>
                <c:pt idx="2927">
                  <c:v>26.243880725663981</c:v>
                </c:pt>
                <c:pt idx="2928">
                  <c:v>26.260215002301472</c:v>
                </c:pt>
                <c:pt idx="2929">
                  <c:v>26.276544685317667</c:v>
                </c:pt>
                <c:pt idx="2930">
                  <c:v>26.292869773998312</c:v>
                </c:pt>
                <c:pt idx="2931">
                  <c:v>26.309190267632513</c:v>
                </c:pt>
                <c:pt idx="2932">
                  <c:v>26.325506165512781</c:v>
                </c:pt>
                <c:pt idx="2933">
                  <c:v>26.341817466934991</c:v>
                </c:pt>
                <c:pt idx="2934">
                  <c:v>26.358124171198401</c:v>
                </c:pt>
                <c:pt idx="2935">
                  <c:v>26.374426277605632</c:v>
                </c:pt>
                <c:pt idx="2936">
                  <c:v>26.390723785462711</c:v>
                </c:pt>
                <c:pt idx="2937">
                  <c:v>26.40701669407898</c:v>
                </c:pt>
                <c:pt idx="2938">
                  <c:v>26.423305002767197</c:v>
                </c:pt>
                <c:pt idx="2939">
                  <c:v>26.439588710843442</c:v>
                </c:pt>
                <c:pt idx="2940">
                  <c:v>26.455867817627183</c:v>
                </c:pt>
                <c:pt idx="2941">
                  <c:v>26.472142322441226</c:v>
                </c:pt>
                <c:pt idx="2942">
                  <c:v>26.488412224611739</c:v>
                </c:pt>
                <c:pt idx="2943">
                  <c:v>26.504677523468239</c:v>
                </c:pt>
                <c:pt idx="2944">
                  <c:v>26.520938218343581</c:v>
                </c:pt>
                <c:pt idx="2945">
                  <c:v>26.537194308573987</c:v>
                </c:pt>
                <c:pt idx="2946">
                  <c:v>26.553445793498991</c:v>
                </c:pt>
                <c:pt idx="2947">
                  <c:v>26.569692672461493</c:v>
                </c:pt>
                <c:pt idx="2948">
                  <c:v>26.585934944807697</c:v>
                </c:pt>
                <c:pt idx="2949">
                  <c:v>26.602172609887173</c:v>
                </c:pt>
                <c:pt idx="2950">
                  <c:v>26.618405667052798</c:v>
                </c:pt>
                <c:pt idx="2951">
                  <c:v>26.634634115660788</c:v>
                </c:pt>
                <c:pt idx="2952">
                  <c:v>26.650857955070663</c:v>
                </c:pt>
                <c:pt idx="2953">
                  <c:v>26.667077184645283</c:v>
                </c:pt>
                <c:pt idx="2954">
                  <c:v>26.683291803750819</c:v>
                </c:pt>
                <c:pt idx="2955">
                  <c:v>26.699501811756758</c:v>
                </c:pt>
                <c:pt idx="2956">
                  <c:v>26.715707208035887</c:v>
                </c:pt>
                <c:pt idx="2957">
                  <c:v>26.73190799196432</c:v>
                </c:pt>
                <c:pt idx="2958">
                  <c:v>26.748104162921461</c:v>
                </c:pt>
                <c:pt idx="2959">
                  <c:v>26.764295720290026</c:v>
                </c:pt>
                <c:pt idx="2960">
                  <c:v>26.780482663456016</c:v>
                </c:pt>
                <c:pt idx="2961">
                  <c:v>26.796664991808747</c:v>
                </c:pt>
                <c:pt idx="2962">
                  <c:v>26.812842704740813</c:v>
                </c:pt>
                <c:pt idx="2963">
                  <c:v>26.829015801648115</c:v>
                </c:pt>
                <c:pt idx="2964">
                  <c:v>26.845184281929814</c:v>
                </c:pt>
                <c:pt idx="2965">
                  <c:v>26.861348144988387</c:v>
                </c:pt>
                <c:pt idx="2966">
                  <c:v>26.877507390229557</c:v>
                </c:pt>
                <c:pt idx="2967">
                  <c:v>26.893662017062365</c:v>
                </c:pt>
                <c:pt idx="2968">
                  <c:v>26.90981202489909</c:v>
                </c:pt>
                <c:pt idx="2969">
                  <c:v>26.925957413155309</c:v>
                </c:pt>
                <c:pt idx="2970">
                  <c:v>26.94209818124985</c:v>
                </c:pt>
                <c:pt idx="2971">
                  <c:v>26.958234328604821</c:v>
                </c:pt>
                <c:pt idx="2972">
                  <c:v>26.974365854645587</c:v>
                </c:pt>
                <c:pt idx="2973">
                  <c:v>26.990492758800762</c:v>
                </c:pt>
                <c:pt idx="2974">
                  <c:v>27.006615040502243</c:v>
                </c:pt>
                <c:pt idx="2975">
                  <c:v>27.022732699185152</c:v>
                </c:pt>
                <c:pt idx="2976">
                  <c:v>27.038845734287875</c:v>
                </c:pt>
                <c:pt idx="2977">
                  <c:v>27.054954145252051</c:v>
                </c:pt>
                <c:pt idx="2978">
                  <c:v>27.071057931522557</c:v>
                </c:pt>
                <c:pt idx="2979">
                  <c:v>27.0871570925475</c:v>
                </c:pt>
                <c:pt idx="2980">
                  <c:v>27.103251627778249</c:v>
                </c:pt>
                <c:pt idx="2981">
                  <c:v>27.119341536669388</c:v>
                </c:pt>
                <c:pt idx="2982">
                  <c:v>27.135426818678752</c:v>
                </c:pt>
                <c:pt idx="2983">
                  <c:v>27.15150747326738</c:v>
                </c:pt>
                <c:pt idx="2984">
                  <c:v>27.16758349989956</c:v>
                </c:pt>
                <c:pt idx="2985">
                  <c:v>27.183654898042796</c:v>
                </c:pt>
                <c:pt idx="2986">
                  <c:v>27.199721667167807</c:v>
                </c:pt>
                <c:pt idx="2987">
                  <c:v>27.215783806748533</c:v>
                </c:pt>
                <c:pt idx="2988">
                  <c:v>27.23184131626213</c:v>
                </c:pt>
                <c:pt idx="2989">
                  <c:v>27.247894195188945</c:v>
                </c:pt>
                <c:pt idx="2990">
                  <c:v>27.263942443012574</c:v>
                </c:pt>
                <c:pt idx="2991">
                  <c:v>27.279986059219777</c:v>
                </c:pt>
                <c:pt idx="2992">
                  <c:v>27.296025043300542</c:v>
                </c:pt>
                <c:pt idx="2993">
                  <c:v>27.312059394748033</c:v>
                </c:pt>
                <c:pt idx="2994">
                  <c:v>27.328089113058628</c:v>
                </c:pt>
                <c:pt idx="2995">
                  <c:v>27.344114197731884</c:v>
                </c:pt>
                <c:pt idx="2996">
                  <c:v>27.360134648270559</c:v>
                </c:pt>
                <c:pt idx="2997">
                  <c:v>27.376150464180594</c:v>
                </c:pt>
                <c:pt idx="2998">
                  <c:v>27.3921616449711</c:v>
                </c:pt>
                <c:pt idx="2999">
                  <c:v>27.408168190154385</c:v>
                </c:pt>
                <c:pt idx="3000">
                  <c:v>27.42417009924592</c:v>
                </c:pt>
                <c:pt idx="3001">
                  <c:v>27.440167371764367</c:v>
                </c:pt>
                <c:pt idx="3002">
                  <c:v>27.456160007231535</c:v>
                </c:pt>
                <c:pt idx="3003">
                  <c:v>27.472148005172418</c:v>
                </c:pt>
                <c:pt idx="3004">
                  <c:v>27.488131365115173</c:v>
                </c:pt>
                <c:pt idx="3005">
                  <c:v>27.504110086591112</c:v>
                </c:pt>
                <c:pt idx="3006">
                  <c:v>27.520084169134702</c:v>
                </c:pt>
                <c:pt idx="3007">
                  <c:v>27.536053612283574</c:v>
                </c:pt>
                <c:pt idx="3008">
                  <c:v>27.552018415578509</c:v>
                </c:pt>
                <c:pt idx="3009">
                  <c:v>27.567978578563434</c:v>
                </c:pt>
                <c:pt idx="3010">
                  <c:v>27.583934100785417</c:v>
                </c:pt>
                <c:pt idx="3011">
                  <c:v>27.599884981794684</c:v>
                </c:pt>
                <c:pt idx="3012">
                  <c:v>27.615831221144578</c:v>
                </c:pt>
                <c:pt idx="3013">
                  <c:v>27.631772818391592</c:v>
                </c:pt>
                <c:pt idx="3014">
                  <c:v>27.647709773095361</c:v>
                </c:pt>
                <c:pt idx="3015">
                  <c:v>27.663642084818633</c:v>
                </c:pt>
                <c:pt idx="3016">
                  <c:v>27.679569753127286</c:v>
                </c:pt>
                <c:pt idx="3017">
                  <c:v>27.695492777590324</c:v>
                </c:pt>
                <c:pt idx="3018">
                  <c:v>27.711411157779878</c:v>
                </c:pt>
                <c:pt idx="3019">
                  <c:v>27.727324893271195</c:v>
                </c:pt>
                <c:pt idx="3020">
                  <c:v>27.743233983642622</c:v>
                </c:pt>
                <c:pt idx="3021">
                  <c:v>27.759138428475627</c:v>
                </c:pt>
                <c:pt idx="3022">
                  <c:v>27.775038227354791</c:v>
                </c:pt>
                <c:pt idx="3023">
                  <c:v>27.790933379867795</c:v>
                </c:pt>
                <c:pt idx="3024">
                  <c:v>27.806823885605429</c:v>
                </c:pt>
                <c:pt idx="3025">
                  <c:v>27.822709744161557</c:v>
                </c:pt>
                <c:pt idx="3026">
                  <c:v>27.838590955133167</c:v>
                </c:pt>
                <c:pt idx="3027">
                  <c:v>27.85446751812033</c:v>
                </c:pt>
                <c:pt idx="3028">
                  <c:v>27.870339432726205</c:v>
                </c:pt>
                <c:pt idx="3029">
                  <c:v>27.886206698557029</c:v>
                </c:pt>
                <c:pt idx="3030">
                  <c:v>27.902069315222132</c:v>
                </c:pt>
                <c:pt idx="3031">
                  <c:v>27.917927282333924</c:v>
                </c:pt>
                <c:pt idx="3032">
                  <c:v>27.933780599507891</c:v>
                </c:pt>
                <c:pt idx="3033">
                  <c:v>27.949629266362585</c:v>
                </c:pt>
                <c:pt idx="3034">
                  <c:v>27.965473282519635</c:v>
                </c:pt>
                <c:pt idx="3035">
                  <c:v>27.981312647603733</c:v>
                </c:pt>
                <c:pt idx="3036">
                  <c:v>27.997147361242639</c:v>
                </c:pt>
                <c:pt idx="3037">
                  <c:v>28.012977423067174</c:v>
                </c:pt>
                <c:pt idx="3038">
                  <c:v>28.028802832711218</c:v>
                </c:pt>
                <c:pt idx="3039">
                  <c:v>28.044623589811689</c:v>
                </c:pt>
                <c:pt idx="3040">
                  <c:v>28.060439694008583</c:v>
                </c:pt>
                <c:pt idx="3041">
                  <c:v>28.076251144944926</c:v>
                </c:pt>
                <c:pt idx="3042">
                  <c:v>28.092057942266798</c:v>
                </c:pt>
                <c:pt idx="3043">
                  <c:v>28.107860085623308</c:v>
                </c:pt>
                <c:pt idx="3044">
                  <c:v>28.123657574666613</c:v>
                </c:pt>
                <c:pt idx="3045">
                  <c:v>28.139450409051911</c:v>
                </c:pt>
                <c:pt idx="3046">
                  <c:v>28.155238588437427</c:v>
                </c:pt>
                <c:pt idx="3047">
                  <c:v>28.171022112484405</c:v>
                </c:pt>
                <c:pt idx="3048">
                  <c:v>28.186800980857129</c:v>
                </c:pt>
                <c:pt idx="3049">
                  <c:v>28.202575193222899</c:v>
                </c:pt>
                <c:pt idx="3050">
                  <c:v>28.218344749252037</c:v>
                </c:pt>
                <c:pt idx="3051">
                  <c:v>28.234109648617885</c:v>
                </c:pt>
                <c:pt idx="3052">
                  <c:v>28.249869890996791</c:v>
                </c:pt>
                <c:pt idx="3053">
                  <c:v>28.265625476068109</c:v>
                </c:pt>
                <c:pt idx="3054">
                  <c:v>28.281376403514216</c:v>
                </c:pt>
                <c:pt idx="3055">
                  <c:v>28.297122673020485</c:v>
                </c:pt>
                <c:pt idx="3056">
                  <c:v>28.312864284275278</c:v>
                </c:pt>
                <c:pt idx="3057">
                  <c:v>28.328601236969977</c:v>
                </c:pt>
                <c:pt idx="3058">
                  <c:v>28.344333530798931</c:v>
                </c:pt>
                <c:pt idx="3059">
                  <c:v>28.360061165459502</c:v>
                </c:pt>
                <c:pt idx="3060">
                  <c:v>28.375784140652033</c:v>
                </c:pt>
                <c:pt idx="3061">
                  <c:v>28.391502456079856</c:v>
                </c:pt>
                <c:pt idx="3062">
                  <c:v>28.407216111449266</c:v>
                </c:pt>
                <c:pt idx="3063">
                  <c:v>28.422925106469563</c:v>
                </c:pt>
                <c:pt idx="3064">
                  <c:v>28.438629440852996</c:v>
                </c:pt>
                <c:pt idx="3065">
                  <c:v>28.45432911431481</c:v>
                </c:pt>
                <c:pt idx="3066">
                  <c:v>28.470024126573197</c:v>
                </c:pt>
                <c:pt idx="3067">
                  <c:v>28.48571447734933</c:v>
                </c:pt>
                <c:pt idx="3068">
                  <c:v>28.50140016636734</c:v>
                </c:pt>
                <c:pt idx="3069">
                  <c:v>28.517081193354311</c:v>
                </c:pt>
                <c:pt idx="3070">
                  <c:v>28.532757558040284</c:v>
                </c:pt>
                <c:pt idx="3071">
                  <c:v>28.548429260158265</c:v>
                </c:pt>
              </c:numCache>
            </c:numRef>
          </c:xVal>
          <c:yVal>
            <c:numRef>
              <c:f>'X plane'!$D$1:$D$3072</c:f>
              <c:numCache>
                <c:formatCode>General</c:formatCode>
                <c:ptCount val="3072"/>
                <c:pt idx="0">
                  <c:v>5.690529768488501E-2</c:v>
                </c:pt>
                <c:pt idx="1">
                  <c:v>5.7591822723978794E-2</c:v>
                </c:pt>
                <c:pt idx="2">
                  <c:v>5.742019146420535E-2</c:v>
                </c:pt>
                <c:pt idx="3">
                  <c:v>5.7343910904306038E-2</c:v>
                </c:pt>
                <c:pt idx="4">
                  <c:v>5.719134978450742E-2</c:v>
                </c:pt>
                <c:pt idx="5">
                  <c:v>5.7343910904306038E-2</c:v>
                </c:pt>
                <c:pt idx="6">
                  <c:v>5.7439261604180177E-2</c:v>
                </c:pt>
                <c:pt idx="7">
                  <c:v>5.789694496357603E-2</c:v>
                </c:pt>
                <c:pt idx="8">
                  <c:v>5.7649033143903274E-2</c:v>
                </c:pt>
                <c:pt idx="9">
                  <c:v>5.8106716503299134E-2</c:v>
                </c:pt>
                <c:pt idx="10">
                  <c:v>5.3377321789541937E-2</c:v>
                </c:pt>
                <c:pt idx="11">
                  <c:v>5.7172279644532593E-2</c:v>
                </c:pt>
                <c:pt idx="12">
                  <c:v>5.7744383843777412E-2</c:v>
                </c:pt>
                <c:pt idx="13">
                  <c:v>5.8202067203173273E-2</c:v>
                </c:pt>
                <c:pt idx="14">
                  <c:v>5.8221137343148099E-2</c:v>
                </c:pt>
                <c:pt idx="15">
                  <c:v>5.8602540142644648E-2</c:v>
                </c:pt>
                <c:pt idx="16">
                  <c:v>5.892673252221671E-2</c:v>
                </c:pt>
                <c:pt idx="17">
                  <c:v>5.8316488043022238E-2</c:v>
                </c:pt>
                <c:pt idx="18">
                  <c:v>5.9441626301537057E-2</c:v>
                </c:pt>
                <c:pt idx="19">
                  <c:v>5.9746748541134292E-2</c:v>
                </c:pt>
                <c:pt idx="20">
                  <c:v>5.9346275601662918E-2</c:v>
                </c:pt>
                <c:pt idx="21">
                  <c:v>5.9803958961058772E-2</c:v>
                </c:pt>
                <c:pt idx="22">
                  <c:v>6.0090011060681188E-2</c:v>
                </c:pt>
                <c:pt idx="23">
                  <c:v>5.970860826118464E-2</c:v>
                </c:pt>
                <c:pt idx="24">
                  <c:v>5.9823029101033605E-2</c:v>
                </c:pt>
                <c:pt idx="25">
                  <c:v>6.0356993020328771E-2</c:v>
                </c:pt>
                <c:pt idx="26">
                  <c:v>6.1138868759296694E-2</c:v>
                </c:pt>
                <c:pt idx="27">
                  <c:v>6.0261642320454632E-2</c:v>
                </c:pt>
                <c:pt idx="28">
                  <c:v>6.0376063160303597E-2</c:v>
                </c:pt>
                <c:pt idx="29">
                  <c:v>6.0109081200656014E-2</c:v>
                </c:pt>
                <c:pt idx="30">
                  <c:v>6.0719325679850493E-2</c:v>
                </c:pt>
                <c:pt idx="31">
                  <c:v>6.1825393798390478E-2</c:v>
                </c:pt>
                <c:pt idx="32">
                  <c:v>6.1977954918189103E-2</c:v>
                </c:pt>
                <c:pt idx="33">
                  <c:v>6.1768183378465999E-2</c:v>
                </c:pt>
                <c:pt idx="34">
                  <c:v>6.1787253518440825E-2</c:v>
                </c:pt>
                <c:pt idx="35">
                  <c:v>6.2435638277584957E-2</c:v>
                </c:pt>
                <c:pt idx="36">
                  <c:v>6.1920744498264617E-2</c:v>
                </c:pt>
                <c:pt idx="37">
                  <c:v>6.2130516037987721E-2</c:v>
                </c:pt>
                <c:pt idx="38">
                  <c:v>6.2817041077081512E-2</c:v>
                </c:pt>
                <c:pt idx="39">
                  <c:v>6.3331934856401845E-2</c:v>
                </c:pt>
                <c:pt idx="40">
                  <c:v>6.3236584156527706E-2</c:v>
                </c:pt>
                <c:pt idx="41">
                  <c:v>6.3198443876578053E-2</c:v>
                </c:pt>
                <c:pt idx="42">
                  <c:v>6.3331934856401845E-2</c:v>
                </c:pt>
                <c:pt idx="43">
                  <c:v>6.3446355696250817E-2</c:v>
                </c:pt>
                <c:pt idx="44">
                  <c:v>6.3980319615545983E-2</c:v>
                </c:pt>
                <c:pt idx="45">
                  <c:v>6.4266371715168386E-2</c:v>
                </c:pt>
                <c:pt idx="46">
                  <c:v>6.544872039360769E-2</c:v>
                </c:pt>
                <c:pt idx="47">
                  <c:v>6.5429650253632857E-2</c:v>
                </c:pt>
                <c:pt idx="48">
                  <c:v>6.544872039360769E-2</c:v>
                </c:pt>
                <c:pt idx="49">
                  <c:v>6.5372439833708385E-2</c:v>
                </c:pt>
                <c:pt idx="50">
                  <c:v>6.5944544032953203E-2</c:v>
                </c:pt>
                <c:pt idx="51">
                  <c:v>6.6650139212021814E-2</c:v>
                </c:pt>
                <c:pt idx="52">
                  <c:v>6.5944544032953203E-2</c:v>
                </c:pt>
                <c:pt idx="53">
                  <c:v>6.6726419771921119E-2</c:v>
                </c:pt>
                <c:pt idx="54">
                  <c:v>6.695526145161905E-2</c:v>
                </c:pt>
                <c:pt idx="55">
                  <c:v>6.6211525992600787E-2</c:v>
                </c:pt>
                <c:pt idx="56">
                  <c:v>6.6306876692474925E-2</c:v>
                </c:pt>
                <c:pt idx="57">
                  <c:v>6.6821770471795258E-2</c:v>
                </c:pt>
                <c:pt idx="58">
                  <c:v>6.6345016972424578E-2</c:v>
                </c:pt>
                <c:pt idx="59">
                  <c:v>6.6917121171669397E-2</c:v>
                </c:pt>
                <c:pt idx="60">
                  <c:v>6.7851558030435938E-2</c:v>
                </c:pt>
                <c:pt idx="61">
                  <c:v>6.8004119150234563E-2</c:v>
                </c:pt>
                <c:pt idx="62">
                  <c:v>6.7946908730310077E-2</c:v>
                </c:pt>
                <c:pt idx="63">
                  <c:v>6.7927838590335257E-2</c:v>
                </c:pt>
                <c:pt idx="64">
                  <c:v>6.741294481101491E-2</c:v>
                </c:pt>
                <c:pt idx="65">
                  <c:v>6.8252030969907312E-2</c:v>
                </c:pt>
                <c:pt idx="66">
                  <c:v>6.8290171249856979E-2</c:v>
                </c:pt>
                <c:pt idx="67">
                  <c:v>6.8824135169152145E-2</c:v>
                </c:pt>
                <c:pt idx="68">
                  <c:v>6.8805065029177312E-2</c:v>
                </c:pt>
                <c:pt idx="69">
                  <c:v>6.844273236965559E-2</c:v>
                </c:pt>
                <c:pt idx="70">
                  <c:v>6.8919485869026284E-2</c:v>
                </c:pt>
                <c:pt idx="71">
                  <c:v>6.9091117128799728E-2</c:v>
                </c:pt>
                <c:pt idx="72">
                  <c:v>6.9892063007742478E-2</c:v>
                </c:pt>
                <c:pt idx="73">
                  <c:v>6.9606010908120061E-2</c:v>
                </c:pt>
                <c:pt idx="74">
                  <c:v>6.97013616079942E-2</c:v>
                </c:pt>
                <c:pt idx="75">
                  <c:v>7.0597658186811088E-2</c:v>
                </c:pt>
                <c:pt idx="76">
                  <c:v>7.0044624127541102E-2</c:v>
                </c:pt>
                <c:pt idx="77">
                  <c:v>7.0330676227163505E-2</c:v>
                </c:pt>
                <c:pt idx="78">
                  <c:v>7.1169762386055907E-2</c:v>
                </c:pt>
                <c:pt idx="79">
                  <c:v>7.0311606087188686E-2</c:v>
                </c:pt>
                <c:pt idx="80">
                  <c:v>7.1284183225904879E-2</c:v>
                </c:pt>
                <c:pt idx="81">
                  <c:v>7.0883710286433504E-2</c:v>
                </c:pt>
                <c:pt idx="82">
                  <c:v>7.197070826499867E-2</c:v>
                </c:pt>
                <c:pt idx="83">
                  <c:v>7.1646515885426601E-2</c:v>
                </c:pt>
                <c:pt idx="84">
                  <c:v>7.166558602540142E-2</c:v>
                </c:pt>
                <c:pt idx="85">
                  <c:v>7.174186658530074E-2</c:v>
                </c:pt>
                <c:pt idx="86">
                  <c:v>7.21995499446966E-2</c:v>
                </c:pt>
                <c:pt idx="87">
                  <c:v>7.1818147145200045E-2</c:v>
                </c:pt>
                <c:pt idx="88">
                  <c:v>7.2294900644570725E-2</c:v>
                </c:pt>
                <c:pt idx="89">
                  <c:v>7.2466531904344184E-2</c:v>
                </c:pt>
                <c:pt idx="90">
                  <c:v>7.2828864563865905E-2</c:v>
                </c:pt>
                <c:pt idx="91">
                  <c:v>7.3572600022884169E-2</c:v>
                </c:pt>
                <c:pt idx="92">
                  <c:v>7.3992143102330377E-2</c:v>
                </c:pt>
                <c:pt idx="93">
                  <c:v>7.3420038903085544E-2</c:v>
                </c:pt>
                <c:pt idx="94">
                  <c:v>7.4240054922003126E-2</c:v>
                </c:pt>
                <c:pt idx="95">
                  <c:v>7.448796674167589E-2</c:v>
                </c:pt>
                <c:pt idx="96">
                  <c:v>7.4297265341927612E-2</c:v>
                </c:pt>
                <c:pt idx="97">
                  <c:v>7.3992143102330377E-2</c:v>
                </c:pt>
                <c:pt idx="98">
                  <c:v>7.5174491780769667E-2</c:v>
                </c:pt>
                <c:pt idx="99">
                  <c:v>7.5613105000190695E-2</c:v>
                </c:pt>
                <c:pt idx="100">
                  <c:v>7.6013577939662083E-2</c:v>
                </c:pt>
                <c:pt idx="101">
                  <c:v>7.599450779968725E-2</c:v>
                </c:pt>
                <c:pt idx="102">
                  <c:v>7.6509401579007597E-2</c:v>
                </c:pt>
                <c:pt idx="103">
                  <c:v>7.5937297379762764E-2</c:v>
                </c:pt>
                <c:pt idx="104">
                  <c:v>7.6967084938403443E-2</c:v>
                </c:pt>
                <c:pt idx="105">
                  <c:v>7.7176856478126554E-2</c:v>
                </c:pt>
                <c:pt idx="106">
                  <c:v>7.7577329417597929E-2</c:v>
                </c:pt>
                <c:pt idx="107">
                  <c:v>7.8015942637018956E-2</c:v>
                </c:pt>
                <c:pt idx="108">
                  <c:v>7.7920591937144817E-2</c:v>
                </c:pt>
                <c:pt idx="109">
                  <c:v>7.8931309355810678E-2</c:v>
                </c:pt>
                <c:pt idx="110">
                  <c:v>7.9331782295282052E-2</c:v>
                </c:pt>
                <c:pt idx="111">
                  <c:v>7.9522483695030316E-2</c:v>
                </c:pt>
                <c:pt idx="112">
                  <c:v>8.0037377474350663E-2</c:v>
                </c:pt>
                <c:pt idx="113">
                  <c:v>8.0018307334375829E-2</c:v>
                </c:pt>
                <c:pt idx="114">
                  <c:v>7.921736145543308E-2</c:v>
                </c:pt>
                <c:pt idx="115">
                  <c:v>7.9236431595407913E-2</c:v>
                </c:pt>
                <c:pt idx="116">
                  <c:v>7.977039551470308E-2</c:v>
                </c:pt>
                <c:pt idx="117">
                  <c:v>7.9942026774476524E-2</c:v>
                </c:pt>
                <c:pt idx="118">
                  <c:v>8.024714901407376E-2</c:v>
                </c:pt>
                <c:pt idx="119">
                  <c:v>7.9980167054426177E-2</c:v>
                </c:pt>
                <c:pt idx="120">
                  <c:v>8.0552271253670996E-2</c:v>
                </c:pt>
                <c:pt idx="121">
                  <c:v>8.1906251191883744E-2</c:v>
                </c:pt>
                <c:pt idx="122">
                  <c:v>8.1334146992638925E-2</c:v>
                </c:pt>
                <c:pt idx="123">
                  <c:v>8.1715549792135481E-2</c:v>
                </c:pt>
                <c:pt idx="124">
                  <c:v>8.1639269232236161E-2</c:v>
                </c:pt>
                <c:pt idx="125">
                  <c:v>8.0819253213318593E-2</c:v>
                </c:pt>
                <c:pt idx="126">
                  <c:v>8.150577825241237E-2</c:v>
                </c:pt>
                <c:pt idx="127">
                  <c:v>8.1620199092261342E-2</c:v>
                </c:pt>
                <c:pt idx="128">
                  <c:v>8.2936038750524424E-2</c:v>
                </c:pt>
                <c:pt idx="129">
                  <c:v>8.2974179030474091E-2</c:v>
                </c:pt>
                <c:pt idx="130">
                  <c:v>8.3584423509668562E-2</c:v>
                </c:pt>
                <c:pt idx="131">
                  <c:v>8.3717914489492354E-2</c:v>
                </c:pt>
                <c:pt idx="132">
                  <c:v>8.377512490941684E-2</c:v>
                </c:pt>
                <c:pt idx="133">
                  <c:v>8.4175597848888215E-2</c:v>
                </c:pt>
                <c:pt idx="134">
                  <c:v>8.4385369388611312E-2</c:v>
                </c:pt>
                <c:pt idx="135">
                  <c:v>8.4843052748007172E-2</c:v>
                </c:pt>
                <c:pt idx="136">
                  <c:v>8.4576070788359589E-2</c:v>
                </c:pt>
                <c:pt idx="137">
                  <c:v>8.4404439528586145E-2</c:v>
                </c:pt>
                <c:pt idx="138">
                  <c:v>8.4690491628208547E-2</c:v>
                </c:pt>
                <c:pt idx="139">
                  <c:v>8.4995613867805783E-2</c:v>
                </c:pt>
                <c:pt idx="140">
                  <c:v>8.5167245127579241E-2</c:v>
                </c:pt>
                <c:pt idx="141">
                  <c:v>8.6387734085968185E-2</c:v>
                </c:pt>
                <c:pt idx="142">
                  <c:v>8.5643998626949921E-2</c:v>
                </c:pt>
                <c:pt idx="143">
                  <c:v>8.6063541706396129E-2</c:v>
                </c:pt>
                <c:pt idx="144">
                  <c:v>8.5529577787100963E-2</c:v>
                </c:pt>
                <c:pt idx="145">
                  <c:v>8.5777489606773713E-2</c:v>
                </c:pt>
                <c:pt idx="146">
                  <c:v>8.6101681986345782E-2</c:v>
                </c:pt>
                <c:pt idx="147">
                  <c:v>8.6464014645867504E-2</c:v>
                </c:pt>
                <c:pt idx="148">
                  <c:v>8.6063541706396129E-2</c:v>
                </c:pt>
                <c:pt idx="149">
                  <c:v>8.6502154925817157E-2</c:v>
                </c:pt>
                <c:pt idx="150">
                  <c:v>8.7417521644608878E-2</c:v>
                </c:pt>
                <c:pt idx="151">
                  <c:v>8.6444944505892671E-2</c:v>
                </c:pt>
                <c:pt idx="152">
                  <c:v>8.6597505625691296E-2</c:v>
                </c:pt>
                <c:pt idx="153">
                  <c:v>8.6654716045615782E-2</c:v>
                </c:pt>
                <c:pt idx="154">
                  <c:v>8.6692856325565434E-2</c:v>
                </c:pt>
                <c:pt idx="155">
                  <c:v>8.7665433464281628E-2</c:v>
                </c:pt>
                <c:pt idx="156">
                  <c:v>8.802776612380335E-2</c:v>
                </c:pt>
                <c:pt idx="157">
                  <c:v>8.8142186963652308E-2</c:v>
                </c:pt>
                <c:pt idx="158">
                  <c:v>8.7989625843853697E-2</c:v>
                </c:pt>
                <c:pt idx="159">
                  <c:v>8.8065906403753003E-2</c:v>
                </c:pt>
                <c:pt idx="160">
                  <c:v>8.8199397383576794E-2</c:v>
                </c:pt>
                <c:pt idx="161">
                  <c:v>8.8084976543727836E-2</c:v>
                </c:pt>
                <c:pt idx="162">
                  <c:v>8.9057553682444029E-2</c:v>
                </c:pt>
                <c:pt idx="163">
                  <c:v>8.9400816201990918E-2</c:v>
                </c:pt>
                <c:pt idx="164">
                  <c:v>8.9896639841336431E-2</c:v>
                </c:pt>
                <c:pt idx="165">
                  <c:v>8.976314886151264E-2</c:v>
                </c:pt>
                <c:pt idx="166">
                  <c:v>8.9477096761890237E-2</c:v>
                </c:pt>
                <c:pt idx="167">
                  <c:v>8.9915709981311265E-2</c:v>
                </c:pt>
                <c:pt idx="168">
                  <c:v>8.9877569701361612E-2</c:v>
                </c:pt>
                <c:pt idx="169">
                  <c:v>8.9801289141462293E-2</c:v>
                </c:pt>
                <c:pt idx="170">
                  <c:v>9.0468744040581264E-2</c:v>
                </c:pt>
                <c:pt idx="171">
                  <c:v>9.1307830199473666E-2</c:v>
                </c:pt>
                <c:pt idx="172">
                  <c:v>9.125061977954918E-2</c:v>
                </c:pt>
                <c:pt idx="173">
                  <c:v>9.0163621800984015E-2</c:v>
                </c:pt>
                <c:pt idx="174">
                  <c:v>9.1212479499599527E-2</c:v>
                </c:pt>
                <c:pt idx="175">
                  <c:v>9.2070635798466763E-2</c:v>
                </c:pt>
                <c:pt idx="176">
                  <c:v>9.1555742019146416E-2</c:v>
                </c:pt>
                <c:pt idx="177">
                  <c:v>9.2165986498340902E-2</c:v>
                </c:pt>
                <c:pt idx="178">
                  <c:v>9.2432968457988485E-2</c:v>
                </c:pt>
                <c:pt idx="179">
                  <c:v>9.3100423357107442E-2</c:v>
                </c:pt>
                <c:pt idx="180">
                  <c:v>9.3138563637057095E-2</c:v>
                </c:pt>
                <c:pt idx="181">
                  <c:v>9.2661810137686415E-2</c:v>
                </c:pt>
                <c:pt idx="182">
                  <c:v>9.3634387276402609E-2</c:v>
                </c:pt>
                <c:pt idx="183">
                  <c:v>9.4378122735420872E-2</c:v>
                </c:pt>
                <c:pt idx="184">
                  <c:v>9.4092070635798469E-2</c:v>
                </c:pt>
                <c:pt idx="185">
                  <c:v>9.4359052595446052E-2</c:v>
                </c:pt>
                <c:pt idx="186">
                  <c:v>9.3653457416377442E-2</c:v>
                </c:pt>
                <c:pt idx="187">
                  <c:v>9.3176703917006748E-2</c:v>
                </c:pt>
                <c:pt idx="188">
                  <c:v>9.4111140775773289E-2</c:v>
                </c:pt>
                <c:pt idx="189">
                  <c:v>9.5636751973759482E-2</c:v>
                </c:pt>
                <c:pt idx="190">
                  <c:v>9.5999084633281204E-2</c:v>
                </c:pt>
                <c:pt idx="191">
                  <c:v>9.6819100652198786E-2</c:v>
                </c:pt>
                <c:pt idx="192">
                  <c:v>9.7143293031770855E-2</c:v>
                </c:pt>
                <c:pt idx="193">
                  <c:v>9.6647469392425342E-2</c:v>
                </c:pt>
                <c:pt idx="194">
                  <c:v>9.7848888210839466E-2</c:v>
                </c:pt>
                <c:pt idx="195">
                  <c:v>9.6857240932148439E-2</c:v>
                </c:pt>
                <c:pt idx="196">
                  <c:v>9.7333994431519133E-2</c:v>
                </c:pt>
                <c:pt idx="197">
                  <c:v>9.8306571570235327E-2</c:v>
                </c:pt>
                <c:pt idx="198">
                  <c:v>9.9317288988901173E-2</c:v>
                </c:pt>
                <c:pt idx="199">
                  <c:v>9.9927533468095658E-2</c:v>
                </c:pt>
                <c:pt idx="200">
                  <c:v>0.1010717418665853</c:v>
                </c:pt>
                <c:pt idx="201">
                  <c:v>0.10090011060681185</c:v>
                </c:pt>
                <c:pt idx="202">
                  <c:v>0.10088104046683703</c:v>
                </c:pt>
                <c:pt idx="203">
                  <c:v>0.10131965368625806</c:v>
                </c:pt>
                <c:pt idx="204">
                  <c:v>0.10160570578588046</c:v>
                </c:pt>
                <c:pt idx="205">
                  <c:v>0.10196803844540218</c:v>
                </c:pt>
                <c:pt idx="206">
                  <c:v>0.10282619474426942</c:v>
                </c:pt>
                <c:pt idx="207">
                  <c:v>0.10410389412258286</c:v>
                </c:pt>
                <c:pt idx="208">
                  <c:v>0.10322666768374079</c:v>
                </c:pt>
                <c:pt idx="209">
                  <c:v>0.10368435104313665</c:v>
                </c:pt>
                <c:pt idx="210">
                  <c:v>0.10406575384263321</c:v>
                </c:pt>
                <c:pt idx="211">
                  <c:v>0.10545787406079561</c:v>
                </c:pt>
                <c:pt idx="212">
                  <c:v>0.10591555742019146</c:v>
                </c:pt>
                <c:pt idx="213">
                  <c:v>0.10602997826004043</c:v>
                </c:pt>
                <c:pt idx="214">
                  <c:v>0.10704069567870628</c:v>
                </c:pt>
                <c:pt idx="215">
                  <c:v>0.10812769365727144</c:v>
                </c:pt>
                <c:pt idx="216">
                  <c:v>0.10923376177581143</c:v>
                </c:pt>
                <c:pt idx="217">
                  <c:v>0.10942446317555971</c:v>
                </c:pt>
                <c:pt idx="218">
                  <c:v>0.11051146115412487</c:v>
                </c:pt>
                <c:pt idx="219">
                  <c:v>0.11096914451352073</c:v>
                </c:pt>
                <c:pt idx="220">
                  <c:v>0.11209428277203555</c:v>
                </c:pt>
                <c:pt idx="221">
                  <c:v>0.11238033487165795</c:v>
                </c:pt>
                <c:pt idx="222">
                  <c:v>0.1131050001907014</c:v>
                </c:pt>
                <c:pt idx="223">
                  <c:v>0.11304778977077692</c:v>
                </c:pt>
                <c:pt idx="224">
                  <c:v>0.11278080781112933</c:v>
                </c:pt>
                <c:pt idx="225">
                  <c:v>0.11363896410999656</c:v>
                </c:pt>
                <c:pt idx="226">
                  <c:v>0.11426827872916587</c:v>
                </c:pt>
                <c:pt idx="227">
                  <c:v>0.11409664746939242</c:v>
                </c:pt>
                <c:pt idx="228">
                  <c:v>0.11495480376825966</c:v>
                </c:pt>
                <c:pt idx="229">
                  <c:v>0.11594645104695069</c:v>
                </c:pt>
                <c:pt idx="230">
                  <c:v>0.11777718448453411</c:v>
                </c:pt>
                <c:pt idx="231">
                  <c:v>0.11821579770395514</c:v>
                </c:pt>
                <c:pt idx="232">
                  <c:v>0.11800602616423204</c:v>
                </c:pt>
                <c:pt idx="233">
                  <c:v>0.11907395400282238</c:v>
                </c:pt>
                <c:pt idx="234">
                  <c:v>0.12143865135970099</c:v>
                </c:pt>
                <c:pt idx="235">
                  <c:v>0.12126702009992753</c:v>
                </c:pt>
                <c:pt idx="236">
                  <c:v>0.12170563331934857</c:v>
                </c:pt>
                <c:pt idx="237">
                  <c:v>0.12309775353751097</c:v>
                </c:pt>
                <c:pt idx="238">
                  <c:v>0.12433731263587475</c:v>
                </c:pt>
                <c:pt idx="239">
                  <c:v>0.1243754529158244</c:v>
                </c:pt>
                <c:pt idx="240">
                  <c:v>0.12567222243411266</c:v>
                </c:pt>
                <c:pt idx="241">
                  <c:v>0.12519546893474198</c:v>
                </c:pt>
                <c:pt idx="242">
                  <c:v>0.12546245089438957</c:v>
                </c:pt>
                <c:pt idx="243">
                  <c:v>0.12721690377207368</c:v>
                </c:pt>
                <c:pt idx="244">
                  <c:v>0.12878065525000953</c:v>
                </c:pt>
                <c:pt idx="245">
                  <c:v>0.12900949692970745</c:v>
                </c:pt>
                <c:pt idx="246">
                  <c:v>0.12990579350852435</c:v>
                </c:pt>
                <c:pt idx="247">
                  <c:v>0.13003928448834814</c:v>
                </c:pt>
                <c:pt idx="248">
                  <c:v>0.1295243907090278</c:v>
                </c:pt>
                <c:pt idx="249">
                  <c:v>0.13156489568633434</c:v>
                </c:pt>
                <c:pt idx="250">
                  <c:v>0.13299515618444641</c:v>
                </c:pt>
                <c:pt idx="251">
                  <c:v>0.13269003394484916</c:v>
                </c:pt>
                <c:pt idx="252">
                  <c:v>0.13385331248331364</c:v>
                </c:pt>
                <c:pt idx="253">
                  <c:v>0.13404401388306189</c:v>
                </c:pt>
                <c:pt idx="254">
                  <c:v>0.13642778137991532</c:v>
                </c:pt>
                <c:pt idx="255">
                  <c:v>0.13696174529921049</c:v>
                </c:pt>
                <c:pt idx="256">
                  <c:v>0.13665662305961326</c:v>
                </c:pt>
                <c:pt idx="257">
                  <c:v>0.13719058697890843</c:v>
                </c:pt>
                <c:pt idx="258">
                  <c:v>0.14027994965483045</c:v>
                </c:pt>
                <c:pt idx="259">
                  <c:v>0.13923109195621497</c:v>
                </c:pt>
                <c:pt idx="260">
                  <c:v>0.13949807391586255</c:v>
                </c:pt>
                <c:pt idx="261">
                  <c:v>0.13993668713528357</c:v>
                </c:pt>
                <c:pt idx="262">
                  <c:v>0.14279720813150767</c:v>
                </c:pt>
                <c:pt idx="263">
                  <c:v>0.14304511995118044</c:v>
                </c:pt>
                <c:pt idx="264">
                  <c:v>0.14336931233075251</c:v>
                </c:pt>
                <c:pt idx="265">
                  <c:v>0.14499027422861283</c:v>
                </c:pt>
                <c:pt idx="266">
                  <c:v>0.14569586940768145</c:v>
                </c:pt>
                <c:pt idx="267">
                  <c:v>0.14663030626644799</c:v>
                </c:pt>
                <c:pt idx="268">
                  <c:v>0.14758381326518938</c:v>
                </c:pt>
                <c:pt idx="269">
                  <c:v>0.14962431824249589</c:v>
                </c:pt>
                <c:pt idx="270">
                  <c:v>0.15019642244174072</c:v>
                </c:pt>
                <c:pt idx="271">
                  <c:v>0.14947175712269728</c:v>
                </c:pt>
                <c:pt idx="272">
                  <c:v>0.15048247454136313</c:v>
                </c:pt>
                <c:pt idx="273">
                  <c:v>0.15099736832068347</c:v>
                </c:pt>
                <c:pt idx="274">
                  <c:v>0.15153133223997864</c:v>
                </c:pt>
                <c:pt idx="275">
                  <c:v>0.15113085930050726</c:v>
                </c:pt>
                <c:pt idx="276">
                  <c:v>0.15282810175826692</c:v>
                </c:pt>
                <c:pt idx="277">
                  <c:v>0.15282810175826692</c:v>
                </c:pt>
                <c:pt idx="278">
                  <c:v>0.15425836225637896</c:v>
                </c:pt>
                <c:pt idx="279">
                  <c:v>0.15471604561577482</c:v>
                </c:pt>
                <c:pt idx="280">
                  <c:v>0.15551699149471757</c:v>
                </c:pt>
                <c:pt idx="281">
                  <c:v>0.15694725199282963</c:v>
                </c:pt>
                <c:pt idx="282">
                  <c:v>0.15744307563217513</c:v>
                </c:pt>
                <c:pt idx="283">
                  <c:v>0.1560890956939624</c:v>
                </c:pt>
                <c:pt idx="284">
                  <c:v>0.15826309165109273</c:v>
                </c:pt>
                <c:pt idx="285">
                  <c:v>0.15820588123116824</c:v>
                </c:pt>
                <c:pt idx="286">
                  <c:v>0.16089477096761889</c:v>
                </c:pt>
                <c:pt idx="287">
                  <c:v>0.16087570082764407</c:v>
                </c:pt>
                <c:pt idx="288">
                  <c:v>0.16125710362714063</c:v>
                </c:pt>
                <c:pt idx="289">
                  <c:v>0.16169571684656164</c:v>
                </c:pt>
                <c:pt idx="290">
                  <c:v>0.16146687516686373</c:v>
                </c:pt>
                <c:pt idx="291">
                  <c:v>0.16119989320721614</c:v>
                </c:pt>
                <c:pt idx="292">
                  <c:v>0.16146687516686373</c:v>
                </c:pt>
                <c:pt idx="293">
                  <c:v>0.16301155650482474</c:v>
                </c:pt>
                <c:pt idx="294">
                  <c:v>0.1657576566611999</c:v>
                </c:pt>
                <c:pt idx="295">
                  <c:v>0.16379343224379267</c:v>
                </c:pt>
                <c:pt idx="296">
                  <c:v>0.16369808154391854</c:v>
                </c:pt>
                <c:pt idx="297">
                  <c:v>0.16463251840268509</c:v>
                </c:pt>
                <c:pt idx="298">
                  <c:v>0.16798886303825469</c:v>
                </c:pt>
                <c:pt idx="299">
                  <c:v>0.16686372477973987</c:v>
                </c:pt>
                <c:pt idx="300">
                  <c:v>0.16861817765742401</c:v>
                </c:pt>
                <c:pt idx="301">
                  <c:v>0.16907586101681987</c:v>
                </c:pt>
                <c:pt idx="302">
                  <c:v>0.16911400129676951</c:v>
                </c:pt>
                <c:pt idx="303">
                  <c:v>0.17004843815553605</c:v>
                </c:pt>
                <c:pt idx="304">
                  <c:v>0.17069682291468019</c:v>
                </c:pt>
                <c:pt idx="305">
                  <c:v>0.1707731034745795</c:v>
                </c:pt>
                <c:pt idx="306">
                  <c:v>0.16920935199664366</c:v>
                </c:pt>
                <c:pt idx="307">
                  <c:v>0.17050612151493191</c:v>
                </c:pt>
                <c:pt idx="308">
                  <c:v>0.17275639803196155</c:v>
                </c:pt>
                <c:pt idx="309">
                  <c:v>0.17248941607231397</c:v>
                </c:pt>
                <c:pt idx="310">
                  <c:v>0.17248941607231397</c:v>
                </c:pt>
                <c:pt idx="311">
                  <c:v>0.1751592356687898</c:v>
                </c:pt>
                <c:pt idx="312">
                  <c:v>0.17590297112780809</c:v>
                </c:pt>
                <c:pt idx="313">
                  <c:v>0.17616995308745567</c:v>
                </c:pt>
                <c:pt idx="314">
                  <c:v>0.17637972462717877</c:v>
                </c:pt>
                <c:pt idx="315">
                  <c:v>0.17735230176589495</c:v>
                </c:pt>
                <c:pt idx="316">
                  <c:v>0.17836301918456082</c:v>
                </c:pt>
                <c:pt idx="317">
                  <c:v>0.17893512338380563</c:v>
                </c:pt>
                <c:pt idx="318">
                  <c:v>0.17750486288569359</c:v>
                </c:pt>
                <c:pt idx="319">
                  <c:v>0.17779091498531599</c:v>
                </c:pt>
                <c:pt idx="320">
                  <c:v>0.18047980472176667</c:v>
                </c:pt>
                <c:pt idx="321">
                  <c:v>0.18053701514169113</c:v>
                </c:pt>
                <c:pt idx="322">
                  <c:v>0.18166215340020594</c:v>
                </c:pt>
                <c:pt idx="323">
                  <c:v>0.18396964033716007</c:v>
                </c:pt>
                <c:pt idx="324">
                  <c:v>0.18446546397650559</c:v>
                </c:pt>
                <c:pt idx="325">
                  <c:v>0.18402685075708455</c:v>
                </c:pt>
                <c:pt idx="326">
                  <c:v>0.18437011327663144</c:v>
                </c:pt>
                <c:pt idx="327">
                  <c:v>0.18549525153514626</c:v>
                </c:pt>
                <c:pt idx="328">
                  <c:v>0.18673481063351005</c:v>
                </c:pt>
                <c:pt idx="329">
                  <c:v>0.18959533162973416</c:v>
                </c:pt>
                <c:pt idx="330">
                  <c:v>0.1907395400282238</c:v>
                </c:pt>
                <c:pt idx="331">
                  <c:v>0.19161676646706588</c:v>
                </c:pt>
                <c:pt idx="332">
                  <c:v>0.19167397688699034</c:v>
                </c:pt>
                <c:pt idx="333">
                  <c:v>0.19249399290590793</c:v>
                </c:pt>
                <c:pt idx="334">
                  <c:v>0.19493497082268585</c:v>
                </c:pt>
                <c:pt idx="335">
                  <c:v>0.1958121972615279</c:v>
                </c:pt>
                <c:pt idx="336">
                  <c:v>0.197128036919791</c:v>
                </c:pt>
                <c:pt idx="337">
                  <c:v>0.19705175635989169</c:v>
                </c:pt>
                <c:pt idx="338">
                  <c:v>0.19892063007742478</c:v>
                </c:pt>
                <c:pt idx="339">
                  <c:v>0.19932110301689615</c:v>
                </c:pt>
                <c:pt idx="340">
                  <c:v>0.20220069415309508</c:v>
                </c:pt>
                <c:pt idx="341">
                  <c:v>0.20323048171173577</c:v>
                </c:pt>
                <c:pt idx="342">
                  <c:v>0.20353560395133299</c:v>
                </c:pt>
                <c:pt idx="343">
                  <c:v>0.20277279835233991</c:v>
                </c:pt>
                <c:pt idx="344">
                  <c:v>0.20393607689080437</c:v>
                </c:pt>
                <c:pt idx="345">
                  <c:v>0.2069300888668523</c:v>
                </c:pt>
                <c:pt idx="346">
                  <c:v>0.2077119646058202</c:v>
                </c:pt>
                <c:pt idx="347">
                  <c:v>0.20900873412410848</c:v>
                </c:pt>
                <c:pt idx="348">
                  <c:v>0.21114458980128914</c:v>
                </c:pt>
                <c:pt idx="349">
                  <c:v>0.21276555169914949</c:v>
                </c:pt>
                <c:pt idx="350">
                  <c:v>0.21333765589839429</c:v>
                </c:pt>
                <c:pt idx="351">
                  <c:v>0.21566421297532323</c:v>
                </c:pt>
                <c:pt idx="352">
                  <c:v>0.21514931919600289</c:v>
                </c:pt>
                <c:pt idx="353">
                  <c:v>0.21686563179373736</c:v>
                </c:pt>
                <c:pt idx="354">
                  <c:v>0.21896334719096838</c:v>
                </c:pt>
                <c:pt idx="355">
                  <c:v>0.2202982569892063</c:v>
                </c:pt>
                <c:pt idx="356">
                  <c:v>0.22010755558945802</c:v>
                </c:pt>
                <c:pt idx="357">
                  <c:v>0.22094664174835044</c:v>
                </c:pt>
                <c:pt idx="358">
                  <c:v>0.22426484610397041</c:v>
                </c:pt>
                <c:pt idx="359">
                  <c:v>0.22500858156298867</c:v>
                </c:pt>
                <c:pt idx="360">
                  <c:v>0.2255044052023342</c:v>
                </c:pt>
                <c:pt idx="361">
                  <c:v>0.22729699835996797</c:v>
                </c:pt>
                <c:pt idx="362">
                  <c:v>0.22971890613677104</c:v>
                </c:pt>
                <c:pt idx="363">
                  <c:v>0.23202639307372516</c:v>
                </c:pt>
                <c:pt idx="364">
                  <c:v>0.23269384797284412</c:v>
                </c:pt>
                <c:pt idx="365">
                  <c:v>0.23555436896906823</c:v>
                </c:pt>
                <c:pt idx="366">
                  <c:v>0.23660322666768374</c:v>
                </c:pt>
                <c:pt idx="367">
                  <c:v>0.239559098363782</c:v>
                </c:pt>
                <c:pt idx="368">
                  <c:v>0.24009306228307717</c:v>
                </c:pt>
                <c:pt idx="369">
                  <c:v>0.23959723864373164</c:v>
                </c:pt>
                <c:pt idx="370">
                  <c:v>0.24440291391738816</c:v>
                </c:pt>
                <c:pt idx="371">
                  <c:v>0.24367824859834472</c:v>
                </c:pt>
                <c:pt idx="372">
                  <c:v>0.24518478965635607</c:v>
                </c:pt>
                <c:pt idx="373">
                  <c:v>0.24417407223769022</c:v>
                </c:pt>
                <c:pt idx="374">
                  <c:v>0.24768297799305847</c:v>
                </c:pt>
                <c:pt idx="375">
                  <c:v>0.24873183569167398</c:v>
                </c:pt>
                <c:pt idx="376">
                  <c:v>0.25166863724779742</c:v>
                </c:pt>
                <c:pt idx="377">
                  <c:v>0.25277470536633739</c:v>
                </c:pt>
                <c:pt idx="378">
                  <c:v>0.25477707006369427</c:v>
                </c:pt>
                <c:pt idx="379">
                  <c:v>0.256131050001907</c:v>
                </c:pt>
                <c:pt idx="380">
                  <c:v>0.2574468896601701</c:v>
                </c:pt>
                <c:pt idx="381">
                  <c:v>0.25937297379762769</c:v>
                </c:pt>
                <c:pt idx="382">
                  <c:v>0.26240512605362526</c:v>
                </c:pt>
                <c:pt idx="383">
                  <c:v>0.26360654487203938</c:v>
                </c:pt>
                <c:pt idx="384">
                  <c:v>0.26747778328692934</c:v>
                </c:pt>
                <c:pt idx="385">
                  <c:v>0.26928944658453791</c:v>
                </c:pt>
                <c:pt idx="386">
                  <c:v>0.2694229375643617</c:v>
                </c:pt>
                <c:pt idx="387">
                  <c:v>0.2719211259010641</c:v>
                </c:pt>
                <c:pt idx="388">
                  <c:v>0.27514397955680997</c:v>
                </c:pt>
                <c:pt idx="389">
                  <c:v>0.2731034745795034</c:v>
                </c:pt>
                <c:pt idx="390">
                  <c:v>0.27731797551394027</c:v>
                </c:pt>
                <c:pt idx="391">
                  <c:v>0.28036919790991266</c:v>
                </c:pt>
                <c:pt idx="392">
                  <c:v>0.28311529806628782</c:v>
                </c:pt>
                <c:pt idx="393">
                  <c:v>0.28242877302719405</c:v>
                </c:pt>
                <c:pt idx="394">
                  <c:v>0.28349670086578438</c:v>
                </c:pt>
                <c:pt idx="395">
                  <c:v>0.28521301346351885</c:v>
                </c:pt>
                <c:pt idx="396">
                  <c:v>0.28759678096037222</c:v>
                </c:pt>
                <c:pt idx="397">
                  <c:v>0.28847400739921431</c:v>
                </c:pt>
                <c:pt idx="398">
                  <c:v>0.2913917388153629</c:v>
                </c:pt>
                <c:pt idx="399">
                  <c:v>0.29331782295282049</c:v>
                </c:pt>
                <c:pt idx="400">
                  <c:v>0.2938899271520653</c:v>
                </c:pt>
                <c:pt idx="401">
                  <c:v>0.29232617567412944</c:v>
                </c:pt>
                <c:pt idx="402">
                  <c:v>0.29467180289103323</c:v>
                </c:pt>
                <c:pt idx="403">
                  <c:v>0.29646439604866698</c:v>
                </c:pt>
                <c:pt idx="404">
                  <c:v>0.29881002326557077</c:v>
                </c:pt>
                <c:pt idx="405">
                  <c:v>0.29983981082421146</c:v>
                </c:pt>
                <c:pt idx="406">
                  <c:v>0.30233799916091386</c:v>
                </c:pt>
                <c:pt idx="407">
                  <c:v>0.30388268049887485</c:v>
                </c:pt>
                <c:pt idx="408">
                  <c:v>0.30546550211678553</c:v>
                </c:pt>
                <c:pt idx="409">
                  <c:v>0.30594225561615623</c:v>
                </c:pt>
                <c:pt idx="410">
                  <c:v>0.30699111331477175</c:v>
                </c:pt>
                <c:pt idx="411">
                  <c:v>0.30811625157328654</c:v>
                </c:pt>
                <c:pt idx="412">
                  <c:v>0.31017582669056792</c:v>
                </c:pt>
                <c:pt idx="413">
                  <c:v>0.30924138983180138</c:v>
                </c:pt>
                <c:pt idx="414">
                  <c:v>0.3108623517296617</c:v>
                </c:pt>
                <c:pt idx="415">
                  <c:v>0.31004233571074413</c:v>
                </c:pt>
                <c:pt idx="416">
                  <c:v>0.31242610320759756</c:v>
                </c:pt>
                <c:pt idx="417">
                  <c:v>0.30981349403104619</c:v>
                </c:pt>
                <c:pt idx="418">
                  <c:v>0.31223540180784926</c:v>
                </c:pt>
                <c:pt idx="419">
                  <c:v>0.31561081658339374</c:v>
                </c:pt>
                <c:pt idx="420">
                  <c:v>0.31248331362752202</c:v>
                </c:pt>
                <c:pt idx="421">
                  <c:v>0.31265494488729545</c:v>
                </c:pt>
                <c:pt idx="422">
                  <c:v>0.3118539990083527</c:v>
                </c:pt>
                <c:pt idx="423">
                  <c:v>0.31299820740684237</c:v>
                </c:pt>
                <c:pt idx="424">
                  <c:v>0.31393264426560891</c:v>
                </c:pt>
                <c:pt idx="425">
                  <c:v>0.31446660818490407</c:v>
                </c:pt>
                <c:pt idx="426">
                  <c:v>0.31419962622525649</c:v>
                </c:pt>
                <c:pt idx="427">
                  <c:v>0.31368473244593614</c:v>
                </c:pt>
                <c:pt idx="428">
                  <c:v>0.31139631564895687</c:v>
                </c:pt>
                <c:pt idx="429">
                  <c:v>0.31286471642701857</c:v>
                </c:pt>
                <c:pt idx="430">
                  <c:v>0.31423776650520613</c:v>
                </c:pt>
                <c:pt idx="431">
                  <c:v>0.31534383462374616</c:v>
                </c:pt>
                <c:pt idx="432">
                  <c:v>0.31589686868301614</c:v>
                </c:pt>
                <c:pt idx="433">
                  <c:v>0.31543918532362025</c:v>
                </c:pt>
                <c:pt idx="434">
                  <c:v>0.31191120942827721</c:v>
                </c:pt>
                <c:pt idx="435">
                  <c:v>0.31376101300583548</c:v>
                </c:pt>
                <c:pt idx="436">
                  <c:v>0.31355124146611235</c:v>
                </c:pt>
                <c:pt idx="437">
                  <c:v>0.31473359014455166</c:v>
                </c:pt>
                <c:pt idx="438">
                  <c:v>0.31528662420382164</c:v>
                </c:pt>
                <c:pt idx="439">
                  <c:v>0.31376101300583548</c:v>
                </c:pt>
                <c:pt idx="440">
                  <c:v>0.31080514130973719</c:v>
                </c:pt>
                <c:pt idx="441">
                  <c:v>0.30962279263129794</c:v>
                </c:pt>
                <c:pt idx="442">
                  <c:v>0.31200656012815137</c:v>
                </c:pt>
                <c:pt idx="443">
                  <c:v>0.31036652809031617</c:v>
                </c:pt>
                <c:pt idx="444">
                  <c:v>0.31069072046988827</c:v>
                </c:pt>
                <c:pt idx="445">
                  <c:v>0.31215912124794998</c:v>
                </c:pt>
                <c:pt idx="446">
                  <c:v>0.31112933368930928</c:v>
                </c:pt>
                <c:pt idx="447">
                  <c:v>0.3131698386666158</c:v>
                </c:pt>
                <c:pt idx="448">
                  <c:v>0.31200656012815137</c:v>
                </c:pt>
                <c:pt idx="449">
                  <c:v>0.31313169838666616</c:v>
                </c:pt>
                <c:pt idx="450">
                  <c:v>0.31139631564895687</c:v>
                </c:pt>
                <c:pt idx="451">
                  <c:v>0.3127502955871696</c:v>
                </c:pt>
                <c:pt idx="452">
                  <c:v>0.3130744879667417</c:v>
                </c:pt>
                <c:pt idx="453">
                  <c:v>0.31118654410923374</c:v>
                </c:pt>
                <c:pt idx="454">
                  <c:v>0.31187306914832758</c:v>
                </c:pt>
                <c:pt idx="455">
                  <c:v>0.31172050802852891</c:v>
                </c:pt>
                <c:pt idx="456">
                  <c:v>0.31334146992638928</c:v>
                </c:pt>
                <c:pt idx="457">
                  <c:v>0.31400892482550824</c:v>
                </c:pt>
                <c:pt idx="458">
                  <c:v>0.31269308516724514</c:v>
                </c:pt>
                <c:pt idx="459">
                  <c:v>0.31313169838666616</c:v>
                </c:pt>
                <c:pt idx="460">
                  <c:v>0.31244517334757238</c:v>
                </c:pt>
                <c:pt idx="461">
                  <c:v>0.31492429154429996</c:v>
                </c:pt>
                <c:pt idx="462">
                  <c:v>0.31561081658339374</c:v>
                </c:pt>
                <c:pt idx="463">
                  <c:v>0.31633548190243715</c:v>
                </c:pt>
                <c:pt idx="464">
                  <c:v>0.31681223540180786</c:v>
                </c:pt>
                <c:pt idx="465">
                  <c:v>0.31616385064266372</c:v>
                </c:pt>
                <c:pt idx="466">
                  <c:v>0.31694572638163165</c:v>
                </c:pt>
                <c:pt idx="467">
                  <c:v>0.31696479652160647</c:v>
                </c:pt>
                <c:pt idx="468">
                  <c:v>0.31749876044090164</c:v>
                </c:pt>
                <c:pt idx="469">
                  <c:v>0.32070254395667264</c:v>
                </c:pt>
                <c:pt idx="470">
                  <c:v>0.32321980243334986</c:v>
                </c:pt>
                <c:pt idx="471">
                  <c:v>0.32306724131355125</c:v>
                </c:pt>
                <c:pt idx="472">
                  <c:v>0.32655707692894465</c:v>
                </c:pt>
                <c:pt idx="473">
                  <c:v>0.32432587055188983</c:v>
                </c:pt>
                <c:pt idx="474">
                  <c:v>0.32485983447118499</c:v>
                </c:pt>
                <c:pt idx="475">
                  <c:v>0.32648079636904537</c:v>
                </c:pt>
                <c:pt idx="476">
                  <c:v>0.32976086044471564</c:v>
                </c:pt>
                <c:pt idx="477">
                  <c:v>0.32949387848506806</c:v>
                </c:pt>
                <c:pt idx="478">
                  <c:v>0.33044738548380947</c:v>
                </c:pt>
                <c:pt idx="479">
                  <c:v>0.33426141347877492</c:v>
                </c:pt>
                <c:pt idx="480">
                  <c:v>0.33695030321522562</c:v>
                </c:pt>
                <c:pt idx="481">
                  <c:v>0.33889545749265798</c:v>
                </c:pt>
                <c:pt idx="482">
                  <c:v>0.33767496853426904</c:v>
                </c:pt>
                <c:pt idx="483">
                  <c:v>0.34227087226820246</c:v>
                </c:pt>
                <c:pt idx="484">
                  <c:v>0.34295739730729624</c:v>
                </c:pt>
                <c:pt idx="485">
                  <c:v>0.34633281208284067</c:v>
                </c:pt>
                <c:pt idx="486">
                  <c:v>0.34581791830352032</c:v>
                </c:pt>
                <c:pt idx="487">
                  <c:v>0.34764865174110376</c:v>
                </c:pt>
                <c:pt idx="488">
                  <c:v>0.34938403447881305</c:v>
                </c:pt>
                <c:pt idx="489">
                  <c:v>0.35209199435523858</c:v>
                </c:pt>
                <c:pt idx="490">
                  <c:v>0.35386551737289751</c:v>
                </c:pt>
                <c:pt idx="491">
                  <c:v>0.35773675578778746</c:v>
                </c:pt>
                <c:pt idx="492">
                  <c:v>0.3597009802051947</c:v>
                </c:pt>
                <c:pt idx="493">
                  <c:v>0.36343872764026086</c:v>
                </c:pt>
                <c:pt idx="494">
                  <c:v>0.36483084785842329</c:v>
                </c:pt>
                <c:pt idx="495">
                  <c:v>0.36732903619512569</c:v>
                </c:pt>
                <c:pt idx="496">
                  <c:v>0.36975094397192876</c:v>
                </c:pt>
                <c:pt idx="497">
                  <c:v>0.36973187383195394</c:v>
                </c:pt>
                <c:pt idx="498">
                  <c:v>0.37144818642968841</c:v>
                </c:pt>
                <c:pt idx="499">
                  <c:v>0.37547198596437698</c:v>
                </c:pt>
                <c:pt idx="500">
                  <c:v>0.37730271940196042</c:v>
                </c:pt>
                <c:pt idx="501">
                  <c:v>0.38132651893664898</c:v>
                </c:pt>
                <c:pt idx="502">
                  <c:v>0.38506426637171515</c:v>
                </c:pt>
                <c:pt idx="503">
                  <c:v>0.38891643464663028</c:v>
                </c:pt>
                <c:pt idx="504">
                  <c:v>0.39130020214348371</c:v>
                </c:pt>
                <c:pt idx="505">
                  <c:v>0.39282581334146993</c:v>
                </c:pt>
                <c:pt idx="506">
                  <c:v>0.39627750867691369</c:v>
                </c:pt>
                <c:pt idx="507">
                  <c:v>0.40157900758991572</c:v>
                </c:pt>
                <c:pt idx="508">
                  <c:v>0.40459208970593846</c:v>
                </c:pt>
                <c:pt idx="509">
                  <c:v>0.4071284183225905</c:v>
                </c:pt>
                <c:pt idx="510">
                  <c:v>0.40935962469964532</c:v>
                </c:pt>
                <c:pt idx="511">
                  <c:v>0.41191502345627218</c:v>
                </c:pt>
                <c:pt idx="512">
                  <c:v>0.41408901941340248</c:v>
                </c:pt>
                <c:pt idx="513">
                  <c:v>0.41672069872992867</c:v>
                </c:pt>
                <c:pt idx="514">
                  <c:v>0.42535947213852549</c:v>
                </c:pt>
                <c:pt idx="515">
                  <c:v>0.42965025363286169</c:v>
                </c:pt>
                <c:pt idx="516">
                  <c:v>0.4316907586101682</c:v>
                </c:pt>
                <c:pt idx="517">
                  <c:v>0.43493268240588884</c:v>
                </c:pt>
                <c:pt idx="518">
                  <c:v>0.44132117929745607</c:v>
                </c:pt>
                <c:pt idx="519">
                  <c:v>0.44500171631259772</c:v>
                </c:pt>
                <c:pt idx="520">
                  <c:v>0.44961669018650596</c:v>
                </c:pt>
                <c:pt idx="521">
                  <c:v>0.4537930508409932</c:v>
                </c:pt>
                <c:pt idx="522">
                  <c:v>0.45703497463671383</c:v>
                </c:pt>
                <c:pt idx="523">
                  <c:v>0.4619550707502193</c:v>
                </c:pt>
                <c:pt idx="524">
                  <c:v>0.46740913078301993</c:v>
                </c:pt>
                <c:pt idx="525">
                  <c:v>0.4713375796178344</c:v>
                </c:pt>
                <c:pt idx="526">
                  <c:v>0.47528509859262369</c:v>
                </c:pt>
                <c:pt idx="527">
                  <c:v>0.48337083794195052</c:v>
                </c:pt>
                <c:pt idx="528">
                  <c:v>0.48386666158129599</c:v>
                </c:pt>
                <c:pt idx="529">
                  <c:v>0.49025515847286322</c:v>
                </c:pt>
                <c:pt idx="530">
                  <c:v>0.49294404820931387</c:v>
                </c:pt>
                <c:pt idx="531">
                  <c:v>0.4956138678057897</c:v>
                </c:pt>
                <c:pt idx="532">
                  <c:v>0.50467218429383276</c:v>
                </c:pt>
                <c:pt idx="533">
                  <c:v>0.50898203592814373</c:v>
                </c:pt>
                <c:pt idx="534">
                  <c:v>0.51504634044013886</c:v>
                </c:pt>
                <c:pt idx="535">
                  <c:v>0.52030969907319125</c:v>
                </c:pt>
                <c:pt idx="536">
                  <c:v>0.52257904573019565</c:v>
                </c:pt>
                <c:pt idx="537">
                  <c:v>0.53241923795720658</c:v>
                </c:pt>
                <c:pt idx="538">
                  <c:v>0.53794957854990655</c:v>
                </c:pt>
                <c:pt idx="539">
                  <c:v>0.54567298523971164</c:v>
                </c:pt>
                <c:pt idx="540">
                  <c:v>0.55023074869369537</c:v>
                </c:pt>
                <c:pt idx="541">
                  <c:v>0.55475037186772946</c:v>
                </c:pt>
                <c:pt idx="542">
                  <c:v>0.56184446393836529</c:v>
                </c:pt>
                <c:pt idx="543">
                  <c:v>0.56865250390937871</c:v>
                </c:pt>
                <c:pt idx="544">
                  <c:v>0.57738662801784968</c:v>
                </c:pt>
                <c:pt idx="545">
                  <c:v>0.58388954574926577</c:v>
                </c:pt>
                <c:pt idx="546">
                  <c:v>0.58818032724360192</c:v>
                </c:pt>
                <c:pt idx="547">
                  <c:v>0.59577024295358327</c:v>
                </c:pt>
                <c:pt idx="548">
                  <c:v>0.60276898432434489</c:v>
                </c:pt>
                <c:pt idx="549">
                  <c:v>0.60740302833822801</c:v>
                </c:pt>
                <c:pt idx="550">
                  <c:v>0.61419199816926662</c:v>
                </c:pt>
                <c:pt idx="551">
                  <c:v>0.62452801403562297</c:v>
                </c:pt>
                <c:pt idx="552">
                  <c:v>0.62815134063084022</c:v>
                </c:pt>
                <c:pt idx="553">
                  <c:v>0.63122163316678748</c:v>
                </c:pt>
                <c:pt idx="554">
                  <c:v>0.63860177733704571</c:v>
                </c:pt>
                <c:pt idx="555">
                  <c:v>0.63932644265608907</c:v>
                </c:pt>
                <c:pt idx="556">
                  <c:v>0.64786986536481173</c:v>
                </c:pt>
                <c:pt idx="557">
                  <c:v>0.65883519585033756</c:v>
                </c:pt>
                <c:pt idx="558">
                  <c:v>0.66346923986422057</c:v>
                </c:pt>
                <c:pt idx="559">
                  <c:v>0.67166940005339637</c:v>
                </c:pt>
                <c:pt idx="560">
                  <c:v>0.67626530378732985</c:v>
                </c:pt>
                <c:pt idx="561">
                  <c:v>0.6828254319386704</c:v>
                </c:pt>
                <c:pt idx="562">
                  <c:v>0.68999580456920551</c:v>
                </c:pt>
                <c:pt idx="563">
                  <c:v>0.69726152789961482</c:v>
                </c:pt>
                <c:pt idx="564">
                  <c:v>0.69987413707616619</c:v>
                </c:pt>
                <c:pt idx="565">
                  <c:v>0.70591937144818639</c:v>
                </c:pt>
                <c:pt idx="566">
                  <c:v>0.71272741141919982</c:v>
                </c:pt>
                <c:pt idx="567">
                  <c:v>0.71600747549487009</c:v>
                </c:pt>
                <c:pt idx="568">
                  <c:v>0.72409321484419698</c:v>
                </c:pt>
                <c:pt idx="569">
                  <c:v>0.73109195621495859</c:v>
                </c:pt>
                <c:pt idx="570">
                  <c:v>0.74018841298295135</c:v>
                </c:pt>
                <c:pt idx="571">
                  <c:v>0.74503222853655748</c:v>
                </c:pt>
                <c:pt idx="572">
                  <c:v>0.74966627255044049</c:v>
                </c:pt>
                <c:pt idx="573">
                  <c:v>0.75468171936382011</c:v>
                </c:pt>
                <c:pt idx="574">
                  <c:v>0.76118463709523632</c:v>
                </c:pt>
                <c:pt idx="575">
                  <c:v>0.76841222014569588</c:v>
                </c:pt>
                <c:pt idx="576">
                  <c:v>0.77705099355429263</c:v>
                </c:pt>
                <c:pt idx="577">
                  <c:v>0.78151340630840227</c:v>
                </c:pt>
                <c:pt idx="578">
                  <c:v>0.78725351844082536</c:v>
                </c:pt>
                <c:pt idx="579">
                  <c:v>0.79122010755558947</c:v>
                </c:pt>
                <c:pt idx="580">
                  <c:v>0.79791372668675387</c:v>
                </c:pt>
                <c:pt idx="581">
                  <c:v>0.80559899309660932</c:v>
                </c:pt>
                <c:pt idx="582">
                  <c:v>0.81091956214958616</c:v>
                </c:pt>
                <c:pt idx="583">
                  <c:v>0.81738433960105272</c:v>
                </c:pt>
                <c:pt idx="584">
                  <c:v>0.82659521720889428</c:v>
                </c:pt>
                <c:pt idx="585">
                  <c:v>0.83307906480033567</c:v>
                </c:pt>
                <c:pt idx="586">
                  <c:v>0.83305999466036085</c:v>
                </c:pt>
                <c:pt idx="587">
                  <c:v>0.84553186620389797</c:v>
                </c:pt>
                <c:pt idx="588">
                  <c:v>0.85010869979785653</c:v>
                </c:pt>
                <c:pt idx="589">
                  <c:v>0.85186315267554069</c:v>
                </c:pt>
                <c:pt idx="590">
                  <c:v>0.86097867958350816</c:v>
                </c:pt>
                <c:pt idx="591">
                  <c:v>0.86423967351920361</c:v>
                </c:pt>
                <c:pt idx="592">
                  <c:v>0.87020862733132465</c:v>
                </c:pt>
                <c:pt idx="593">
                  <c:v>0.87427056714596285</c:v>
                </c:pt>
                <c:pt idx="594">
                  <c:v>0.88130744879667422</c:v>
                </c:pt>
                <c:pt idx="595">
                  <c:v>0.88721919218887069</c:v>
                </c:pt>
                <c:pt idx="596">
                  <c:v>0.89398909187993436</c:v>
                </c:pt>
                <c:pt idx="597">
                  <c:v>0.90207483122926124</c:v>
                </c:pt>
                <c:pt idx="598">
                  <c:v>0.89887104771349025</c:v>
                </c:pt>
                <c:pt idx="599">
                  <c:v>0.90569815782447838</c:v>
                </c:pt>
                <c:pt idx="600">
                  <c:v>0.9170258209695259</c:v>
                </c:pt>
                <c:pt idx="601">
                  <c:v>0.91548113963156486</c:v>
                </c:pt>
                <c:pt idx="602">
                  <c:v>0.92211754834280479</c:v>
                </c:pt>
                <c:pt idx="603">
                  <c:v>0.92314733590144549</c:v>
                </c:pt>
                <c:pt idx="604">
                  <c:v>0.9238147908005645</c:v>
                </c:pt>
                <c:pt idx="605">
                  <c:v>0.93064190091155274</c:v>
                </c:pt>
                <c:pt idx="606">
                  <c:v>0.93285403714863269</c:v>
                </c:pt>
                <c:pt idx="607">
                  <c:v>0.94011976047904189</c:v>
                </c:pt>
                <c:pt idx="608">
                  <c:v>0.94219840573629809</c:v>
                </c:pt>
                <c:pt idx="609">
                  <c:v>0.94109233761775812</c:v>
                </c:pt>
                <c:pt idx="610">
                  <c:v>0.94441054197337804</c:v>
                </c:pt>
                <c:pt idx="611">
                  <c:v>0.94799572828864564</c:v>
                </c:pt>
                <c:pt idx="612">
                  <c:v>0.95024600480567523</c:v>
                </c:pt>
                <c:pt idx="613">
                  <c:v>0.95234372020290625</c:v>
                </c:pt>
                <c:pt idx="614">
                  <c:v>0.95402189252069114</c:v>
                </c:pt>
                <c:pt idx="615">
                  <c:v>0.95692055379686491</c:v>
                </c:pt>
                <c:pt idx="616">
                  <c:v>0.95722567603646214</c:v>
                </c:pt>
                <c:pt idx="617">
                  <c:v>0.95894198863419655</c:v>
                </c:pt>
                <c:pt idx="618">
                  <c:v>0.95913269003394486</c:v>
                </c:pt>
                <c:pt idx="619">
                  <c:v>0.96174529921049623</c:v>
                </c:pt>
                <c:pt idx="620">
                  <c:v>0.96338533124833137</c:v>
                </c:pt>
                <c:pt idx="621">
                  <c:v>0.96296578816888512</c:v>
                </c:pt>
                <c:pt idx="622">
                  <c:v>0.9663412029444296</c:v>
                </c:pt>
                <c:pt idx="623">
                  <c:v>0.96746634120294439</c:v>
                </c:pt>
                <c:pt idx="624">
                  <c:v>0.96761890232274306</c:v>
                </c:pt>
                <c:pt idx="625">
                  <c:v>0.96895381212098097</c:v>
                </c:pt>
                <c:pt idx="626">
                  <c:v>0.96817193638201304</c:v>
                </c:pt>
                <c:pt idx="627">
                  <c:v>0.9681337961020634</c:v>
                </c:pt>
                <c:pt idx="628">
                  <c:v>0.9707654754185896</c:v>
                </c:pt>
                <c:pt idx="629">
                  <c:v>0.96979289827987336</c:v>
                </c:pt>
                <c:pt idx="630">
                  <c:v>0.97004081009954612</c:v>
                </c:pt>
                <c:pt idx="631">
                  <c:v>0.97057477401884129</c:v>
                </c:pt>
                <c:pt idx="632">
                  <c:v>0.97183340325717993</c:v>
                </c:pt>
                <c:pt idx="633">
                  <c:v>0.97181433311720511</c:v>
                </c:pt>
                <c:pt idx="634">
                  <c:v>0.97219573591670161</c:v>
                </c:pt>
                <c:pt idx="635">
                  <c:v>0.97206224493687787</c:v>
                </c:pt>
                <c:pt idx="636">
                  <c:v>0.97421717075403336</c:v>
                </c:pt>
                <c:pt idx="637">
                  <c:v>0.97313017277546821</c:v>
                </c:pt>
                <c:pt idx="638">
                  <c:v>0.97467485411342925</c:v>
                </c:pt>
                <c:pt idx="639">
                  <c:v>0.97232922689652546</c:v>
                </c:pt>
                <c:pt idx="640">
                  <c:v>0.97436973187383191</c:v>
                </c:pt>
                <c:pt idx="641">
                  <c:v>0.97446508257370612</c:v>
                </c:pt>
                <c:pt idx="642">
                  <c:v>0.97795491818909952</c:v>
                </c:pt>
                <c:pt idx="643">
                  <c:v>0.97469392425340406</c:v>
                </c:pt>
                <c:pt idx="644">
                  <c:v>0.97599069377169223</c:v>
                </c:pt>
                <c:pt idx="645">
                  <c:v>0.97578092223196922</c:v>
                </c:pt>
                <c:pt idx="646">
                  <c:v>0.97471299439337888</c:v>
                </c:pt>
                <c:pt idx="647">
                  <c:v>0.97505625691292575</c:v>
                </c:pt>
                <c:pt idx="648">
                  <c:v>0.97625767573133981</c:v>
                </c:pt>
                <c:pt idx="649">
                  <c:v>0.9761432548914909</c:v>
                </c:pt>
                <c:pt idx="650">
                  <c:v>0.97734467370990508</c:v>
                </c:pt>
                <c:pt idx="651">
                  <c:v>0.97560929097219573</c:v>
                </c:pt>
                <c:pt idx="652">
                  <c:v>0.97688699035050919</c:v>
                </c:pt>
                <c:pt idx="653">
                  <c:v>0.97572371181204465</c:v>
                </c:pt>
                <c:pt idx="654">
                  <c:v>0.97814561958884783</c:v>
                </c:pt>
                <c:pt idx="655">
                  <c:v>0.9776497959495023</c:v>
                </c:pt>
                <c:pt idx="656">
                  <c:v>0.97845074182844505</c:v>
                </c:pt>
                <c:pt idx="657">
                  <c:v>0.97885121476791637</c:v>
                </c:pt>
                <c:pt idx="658">
                  <c:v>0.97789770776917506</c:v>
                </c:pt>
                <c:pt idx="659">
                  <c:v>0.97782142720927567</c:v>
                </c:pt>
                <c:pt idx="660">
                  <c:v>0.97959495022693466</c:v>
                </c:pt>
                <c:pt idx="661">
                  <c:v>0.97845074182844505</c:v>
                </c:pt>
                <c:pt idx="662">
                  <c:v>0.97997635302643127</c:v>
                </c:pt>
                <c:pt idx="663">
                  <c:v>0.97877493420801709</c:v>
                </c:pt>
                <c:pt idx="664">
                  <c:v>0.98047217666577668</c:v>
                </c:pt>
                <c:pt idx="665">
                  <c:v>0.98005263358633055</c:v>
                </c:pt>
                <c:pt idx="666">
                  <c:v>0.9798237919066326</c:v>
                </c:pt>
                <c:pt idx="667">
                  <c:v>0.97890842518784082</c:v>
                </c:pt>
                <c:pt idx="668">
                  <c:v>0.97894656546779057</c:v>
                </c:pt>
                <c:pt idx="669">
                  <c:v>0.97862237308821842</c:v>
                </c:pt>
                <c:pt idx="670">
                  <c:v>0.97974751134673332</c:v>
                </c:pt>
                <c:pt idx="671">
                  <c:v>0.98026240512605367</c:v>
                </c:pt>
                <c:pt idx="672">
                  <c:v>0.98117777184484534</c:v>
                </c:pt>
                <c:pt idx="673">
                  <c:v>0.98014798428620464</c:v>
                </c:pt>
                <c:pt idx="674">
                  <c:v>0.98121591212479498</c:v>
                </c:pt>
                <c:pt idx="675">
                  <c:v>0.98092986002517257</c:v>
                </c:pt>
                <c:pt idx="676">
                  <c:v>0.98129219268469425</c:v>
                </c:pt>
                <c:pt idx="677">
                  <c:v>0.98134940310461882</c:v>
                </c:pt>
                <c:pt idx="678">
                  <c:v>0.98184522674396435</c:v>
                </c:pt>
                <c:pt idx="679">
                  <c:v>0.9808535794652733</c:v>
                </c:pt>
                <c:pt idx="680">
                  <c:v>0.98207406842366218</c:v>
                </c:pt>
                <c:pt idx="681">
                  <c:v>0.97946145924711092</c:v>
                </c:pt>
                <c:pt idx="682">
                  <c:v>0.98173080590411532</c:v>
                </c:pt>
                <c:pt idx="683">
                  <c:v>0.98075822876539909</c:v>
                </c:pt>
                <c:pt idx="684">
                  <c:v>0.98157824478431677</c:v>
                </c:pt>
                <c:pt idx="685">
                  <c:v>0.98144475380449292</c:v>
                </c:pt>
                <c:pt idx="686">
                  <c:v>0.98155917464434184</c:v>
                </c:pt>
                <c:pt idx="687">
                  <c:v>0.98228383996338531</c:v>
                </c:pt>
                <c:pt idx="688">
                  <c:v>0.98207406842366218</c:v>
                </c:pt>
                <c:pt idx="689">
                  <c:v>0.98146382394446774</c:v>
                </c:pt>
                <c:pt idx="690">
                  <c:v>0.98226476982341049</c:v>
                </c:pt>
                <c:pt idx="691">
                  <c:v>0.98033868568595295</c:v>
                </c:pt>
                <c:pt idx="692">
                  <c:v>0.98354246920172395</c:v>
                </c:pt>
                <c:pt idx="693">
                  <c:v>0.98308478584232806</c:v>
                </c:pt>
                <c:pt idx="694">
                  <c:v>0.9830275754224036</c:v>
                </c:pt>
                <c:pt idx="695">
                  <c:v>0.98136847324459364</c:v>
                </c:pt>
                <c:pt idx="696">
                  <c:v>0.98354246920172395</c:v>
                </c:pt>
                <c:pt idx="697">
                  <c:v>0.98195964758381327</c:v>
                </c:pt>
                <c:pt idx="698">
                  <c:v>0.98323734696212672</c:v>
                </c:pt>
                <c:pt idx="699">
                  <c:v>0.98386666158129599</c:v>
                </c:pt>
                <c:pt idx="700">
                  <c:v>0.98403829284106947</c:v>
                </c:pt>
                <c:pt idx="701">
                  <c:v>0.98283687402265529</c:v>
                </c:pt>
                <c:pt idx="702">
                  <c:v>0.98432434494069188</c:v>
                </c:pt>
                <c:pt idx="703">
                  <c:v>0.98350432892177431</c:v>
                </c:pt>
                <c:pt idx="704">
                  <c:v>0.98459132690033946</c:v>
                </c:pt>
                <c:pt idx="705">
                  <c:v>0.98461039704031428</c:v>
                </c:pt>
                <c:pt idx="706">
                  <c:v>0.98474388802013801</c:v>
                </c:pt>
                <c:pt idx="707">
                  <c:v>0.98220755940348603</c:v>
                </c:pt>
                <c:pt idx="708">
                  <c:v>0.98428620466074224</c:v>
                </c:pt>
                <c:pt idx="709">
                  <c:v>0.9846294671802891</c:v>
                </c:pt>
                <c:pt idx="710">
                  <c:v>0.98361874976162322</c:v>
                </c:pt>
                <c:pt idx="711">
                  <c:v>0.98483923872001222</c:v>
                </c:pt>
                <c:pt idx="712">
                  <c:v>0.98573553529882907</c:v>
                </c:pt>
                <c:pt idx="713">
                  <c:v>0.98552576375910594</c:v>
                </c:pt>
                <c:pt idx="714">
                  <c:v>0.98537320263930739</c:v>
                </c:pt>
                <c:pt idx="715">
                  <c:v>0.98523971165948354</c:v>
                </c:pt>
                <c:pt idx="716">
                  <c:v>0.98499179983981078</c:v>
                </c:pt>
                <c:pt idx="717">
                  <c:v>0.98493458941988632</c:v>
                </c:pt>
                <c:pt idx="718">
                  <c:v>0.98626949921812423</c:v>
                </c:pt>
                <c:pt idx="719">
                  <c:v>0.98476295816011294</c:v>
                </c:pt>
                <c:pt idx="720">
                  <c:v>0.98598344711850183</c:v>
                </c:pt>
                <c:pt idx="721">
                  <c:v>0.9862313589381746</c:v>
                </c:pt>
                <c:pt idx="722">
                  <c:v>0.9862313589381746</c:v>
                </c:pt>
                <c:pt idx="723">
                  <c:v>0.98588809641862774</c:v>
                </c:pt>
                <c:pt idx="724">
                  <c:v>0.98714672565696637</c:v>
                </c:pt>
                <c:pt idx="725">
                  <c:v>0.98687974369731879</c:v>
                </c:pt>
                <c:pt idx="726">
                  <c:v>0.98741370761661396</c:v>
                </c:pt>
                <c:pt idx="727">
                  <c:v>0.98687974369731879</c:v>
                </c:pt>
                <c:pt idx="728">
                  <c:v>0.98697509439719289</c:v>
                </c:pt>
                <c:pt idx="729">
                  <c:v>0.98659369159769628</c:v>
                </c:pt>
                <c:pt idx="730">
                  <c:v>0.98621228879819978</c:v>
                </c:pt>
                <c:pt idx="731">
                  <c:v>0.98674625271749494</c:v>
                </c:pt>
                <c:pt idx="732">
                  <c:v>0.98655555131774664</c:v>
                </c:pt>
                <c:pt idx="733">
                  <c:v>0.98646020061787254</c:v>
                </c:pt>
                <c:pt idx="734">
                  <c:v>0.98630763949807387</c:v>
                </c:pt>
                <c:pt idx="735">
                  <c:v>0.98565925473892979</c:v>
                </c:pt>
                <c:pt idx="736">
                  <c:v>0.98638392005797326</c:v>
                </c:pt>
                <c:pt idx="737">
                  <c:v>0.98769975971623636</c:v>
                </c:pt>
                <c:pt idx="738">
                  <c:v>0.98832907433540562</c:v>
                </c:pt>
                <c:pt idx="739">
                  <c:v>0.98649834089782218</c:v>
                </c:pt>
                <c:pt idx="740">
                  <c:v>0.98851977573515393</c:v>
                </c:pt>
                <c:pt idx="741">
                  <c:v>0.98689881383729361</c:v>
                </c:pt>
                <c:pt idx="742">
                  <c:v>0.98836721461535526</c:v>
                </c:pt>
                <c:pt idx="743">
                  <c:v>0.98905373965444909</c:v>
                </c:pt>
                <c:pt idx="744">
                  <c:v>0.98930165147412186</c:v>
                </c:pt>
                <c:pt idx="745">
                  <c:v>0.9881193027956825</c:v>
                </c:pt>
                <c:pt idx="746">
                  <c:v>0.98918723063427283</c:v>
                </c:pt>
                <c:pt idx="747">
                  <c:v>0.98798581181585876</c:v>
                </c:pt>
                <c:pt idx="748">
                  <c:v>0.9881193027956825</c:v>
                </c:pt>
                <c:pt idx="749">
                  <c:v>0.98783325069606009</c:v>
                </c:pt>
                <c:pt idx="750">
                  <c:v>0.98882489797475115</c:v>
                </c:pt>
                <c:pt idx="751">
                  <c:v>0.98871047713490212</c:v>
                </c:pt>
                <c:pt idx="752">
                  <c:v>0.98825279377550634</c:v>
                </c:pt>
                <c:pt idx="753">
                  <c:v>0.98884396811472597</c:v>
                </c:pt>
                <c:pt idx="754">
                  <c:v>0.9886914069949273</c:v>
                </c:pt>
                <c:pt idx="755">
                  <c:v>0.98855791601510357</c:v>
                </c:pt>
                <c:pt idx="756">
                  <c:v>0.9895304931538198</c:v>
                </c:pt>
                <c:pt idx="757">
                  <c:v>0.98922537091422247</c:v>
                </c:pt>
                <c:pt idx="758">
                  <c:v>0.98935886189404632</c:v>
                </c:pt>
                <c:pt idx="759">
                  <c:v>0.98907280979442391</c:v>
                </c:pt>
                <c:pt idx="760">
                  <c:v>0.99042678973263665</c:v>
                </c:pt>
                <c:pt idx="761">
                  <c:v>0.98958770357374426</c:v>
                </c:pt>
                <c:pt idx="762">
                  <c:v>0.99027422861283798</c:v>
                </c:pt>
                <c:pt idx="763">
                  <c:v>0.98998817651321558</c:v>
                </c:pt>
                <c:pt idx="764">
                  <c:v>0.98995003623326594</c:v>
                </c:pt>
                <c:pt idx="765">
                  <c:v>0.98901559937449945</c:v>
                </c:pt>
                <c:pt idx="766">
                  <c:v>0.99025515847286316</c:v>
                </c:pt>
                <c:pt idx="767">
                  <c:v>0.98949235287387005</c:v>
                </c:pt>
                <c:pt idx="768">
                  <c:v>0.98983561539341702</c:v>
                </c:pt>
                <c:pt idx="769">
                  <c:v>0.99071284183225905</c:v>
                </c:pt>
                <c:pt idx="770">
                  <c:v>0.99090354323200736</c:v>
                </c:pt>
                <c:pt idx="771">
                  <c:v>0.98913002021434837</c:v>
                </c:pt>
                <c:pt idx="772">
                  <c:v>0.99015980777298906</c:v>
                </c:pt>
                <c:pt idx="773">
                  <c:v>0.99082726267210797</c:v>
                </c:pt>
                <c:pt idx="774">
                  <c:v>0.9902932987528128</c:v>
                </c:pt>
                <c:pt idx="775">
                  <c:v>0.99077005225218351</c:v>
                </c:pt>
                <c:pt idx="776">
                  <c:v>0.99149471757122698</c:v>
                </c:pt>
                <c:pt idx="777">
                  <c:v>0.99048400015256111</c:v>
                </c:pt>
                <c:pt idx="778">
                  <c:v>0.99092261337198217</c:v>
                </c:pt>
                <c:pt idx="779">
                  <c:v>0.99107517449178073</c:v>
                </c:pt>
                <c:pt idx="780">
                  <c:v>0.99120866547160458</c:v>
                </c:pt>
                <c:pt idx="781">
                  <c:v>0.99059842099241013</c:v>
                </c:pt>
                <c:pt idx="782">
                  <c:v>0.99187612037072348</c:v>
                </c:pt>
                <c:pt idx="783">
                  <c:v>0.99071284183225905</c:v>
                </c:pt>
                <c:pt idx="784">
                  <c:v>0.99120866547160458</c:v>
                </c:pt>
                <c:pt idx="785">
                  <c:v>0.99120866547160458</c:v>
                </c:pt>
                <c:pt idx="786">
                  <c:v>0.9915137877112018</c:v>
                </c:pt>
                <c:pt idx="787">
                  <c:v>0.99077005225218351</c:v>
                </c:pt>
                <c:pt idx="788">
                  <c:v>0.99174262939089974</c:v>
                </c:pt>
                <c:pt idx="789">
                  <c:v>0.99159006827110108</c:v>
                </c:pt>
                <c:pt idx="790">
                  <c:v>0.99197147107059769</c:v>
                </c:pt>
                <c:pt idx="791">
                  <c:v>0.99103703421183109</c:v>
                </c:pt>
                <c:pt idx="792">
                  <c:v>0.99246729470994322</c:v>
                </c:pt>
                <c:pt idx="793">
                  <c:v>0.9917998398108242</c:v>
                </c:pt>
                <c:pt idx="794">
                  <c:v>0.99218124261032081</c:v>
                </c:pt>
                <c:pt idx="795">
                  <c:v>0.99147564743125216</c:v>
                </c:pt>
                <c:pt idx="796">
                  <c:v>0.99105610435180591</c:v>
                </c:pt>
                <c:pt idx="797">
                  <c:v>0.99176169953087456</c:v>
                </c:pt>
                <c:pt idx="798">
                  <c:v>0.99300125862923838</c:v>
                </c:pt>
                <c:pt idx="799">
                  <c:v>0.99193333079064805</c:v>
                </c:pt>
                <c:pt idx="800">
                  <c:v>0.99288683778938935</c:v>
                </c:pt>
                <c:pt idx="801">
                  <c:v>0.99221938289027045</c:v>
                </c:pt>
                <c:pt idx="802">
                  <c:v>0.99271520652961598</c:v>
                </c:pt>
                <c:pt idx="803">
                  <c:v>0.99214310233037106</c:v>
                </c:pt>
                <c:pt idx="804">
                  <c:v>0.99271520652961598</c:v>
                </c:pt>
                <c:pt idx="805">
                  <c:v>0.99254357526984249</c:v>
                </c:pt>
                <c:pt idx="806">
                  <c:v>0.99275334680956562</c:v>
                </c:pt>
                <c:pt idx="807">
                  <c:v>0.99303939890918802</c:v>
                </c:pt>
                <c:pt idx="808">
                  <c:v>0.99347801212860898</c:v>
                </c:pt>
                <c:pt idx="809">
                  <c:v>0.9931156794690873</c:v>
                </c:pt>
                <c:pt idx="810">
                  <c:v>0.99342080170868452</c:v>
                </c:pt>
                <c:pt idx="811">
                  <c:v>0.9932110301689614</c:v>
                </c:pt>
                <c:pt idx="812">
                  <c:v>0.99397383576795451</c:v>
                </c:pt>
                <c:pt idx="813">
                  <c:v>0.99288683778938935</c:v>
                </c:pt>
                <c:pt idx="814">
                  <c:v>0.99326824058888596</c:v>
                </c:pt>
                <c:pt idx="815">
                  <c:v>0.99261985582974177</c:v>
                </c:pt>
                <c:pt idx="816">
                  <c:v>0.99286776764941453</c:v>
                </c:pt>
                <c:pt idx="817">
                  <c:v>0.99239101415004383</c:v>
                </c:pt>
                <c:pt idx="818">
                  <c:v>0.99326824058888596</c:v>
                </c:pt>
                <c:pt idx="819">
                  <c:v>0.99303939890918802</c:v>
                </c:pt>
                <c:pt idx="820">
                  <c:v>0.99435523856745112</c:v>
                </c:pt>
                <c:pt idx="821">
                  <c:v>0.99292497806933899</c:v>
                </c:pt>
                <c:pt idx="822">
                  <c:v>0.99361150310843283</c:v>
                </c:pt>
                <c:pt idx="823">
                  <c:v>0.99366871352835728</c:v>
                </c:pt>
                <c:pt idx="824">
                  <c:v>0.99372592394828174</c:v>
                </c:pt>
                <c:pt idx="825">
                  <c:v>0.9934017315687097</c:v>
                </c:pt>
                <c:pt idx="826">
                  <c:v>0.99443151912735039</c:v>
                </c:pt>
                <c:pt idx="827">
                  <c:v>0.99441244898737557</c:v>
                </c:pt>
                <c:pt idx="828">
                  <c:v>0.99410732674777835</c:v>
                </c:pt>
                <c:pt idx="829">
                  <c:v>0.99351615240855873</c:v>
                </c:pt>
                <c:pt idx="830">
                  <c:v>0.9950036233265952</c:v>
                </c:pt>
                <c:pt idx="831">
                  <c:v>0.99363057324840764</c:v>
                </c:pt>
                <c:pt idx="832">
                  <c:v>0.99399290590792932</c:v>
                </c:pt>
                <c:pt idx="833">
                  <c:v>0.99452686982722449</c:v>
                </c:pt>
                <c:pt idx="834">
                  <c:v>0.99488920248674628</c:v>
                </c:pt>
                <c:pt idx="835">
                  <c:v>0.99416453716770281</c:v>
                </c:pt>
                <c:pt idx="836">
                  <c:v>0.99492734276669592</c:v>
                </c:pt>
                <c:pt idx="837">
                  <c:v>0.99443151912735039</c:v>
                </c:pt>
                <c:pt idx="838">
                  <c:v>0.99494641290667074</c:v>
                </c:pt>
                <c:pt idx="839">
                  <c:v>0.99446965940730003</c:v>
                </c:pt>
                <c:pt idx="840">
                  <c:v>0.9952896754262176</c:v>
                </c:pt>
                <c:pt idx="841">
                  <c:v>0.9949082726267211</c:v>
                </c:pt>
                <c:pt idx="842">
                  <c:v>0.99506083374651966</c:v>
                </c:pt>
                <c:pt idx="843">
                  <c:v>0.99549944696594073</c:v>
                </c:pt>
                <c:pt idx="844">
                  <c:v>0.99565200808573939</c:v>
                </c:pt>
                <c:pt idx="845">
                  <c:v>0.99517525458636868</c:v>
                </c:pt>
                <c:pt idx="846">
                  <c:v>0.99586177962546241</c:v>
                </c:pt>
                <c:pt idx="847">
                  <c:v>0.99496548304664556</c:v>
                </c:pt>
                <c:pt idx="848">
                  <c:v>0.99559479766581482</c:v>
                </c:pt>
                <c:pt idx="849">
                  <c:v>0.99572828864563867</c:v>
                </c:pt>
                <c:pt idx="850">
                  <c:v>0.99536595598611699</c:v>
                </c:pt>
                <c:pt idx="851">
                  <c:v>0.99542316640604145</c:v>
                </c:pt>
                <c:pt idx="852">
                  <c:v>0.99662458522445552</c:v>
                </c:pt>
                <c:pt idx="853">
                  <c:v>0.99572828864563867</c:v>
                </c:pt>
                <c:pt idx="854">
                  <c:v>0.99609062130516035</c:v>
                </c:pt>
                <c:pt idx="855">
                  <c:v>0.99605248102521071</c:v>
                </c:pt>
                <c:pt idx="856">
                  <c:v>0.99620504214500938</c:v>
                </c:pt>
                <c:pt idx="857">
                  <c:v>0.99523246500629314</c:v>
                </c:pt>
                <c:pt idx="858">
                  <c:v>0.99603341088523589</c:v>
                </c:pt>
                <c:pt idx="859">
                  <c:v>0.99620504214500938</c:v>
                </c:pt>
                <c:pt idx="860">
                  <c:v>0.99603341088523589</c:v>
                </c:pt>
                <c:pt idx="861">
                  <c:v>0.99570921850566385</c:v>
                </c:pt>
                <c:pt idx="862">
                  <c:v>0.99673900606430454</c:v>
                </c:pt>
                <c:pt idx="863">
                  <c:v>0.99609062130516035</c:v>
                </c:pt>
                <c:pt idx="864">
                  <c:v>0.99654830466455624</c:v>
                </c:pt>
                <c:pt idx="865">
                  <c:v>0.99616690186505974</c:v>
                </c:pt>
                <c:pt idx="866">
                  <c:v>0.99687249704412828</c:v>
                </c:pt>
                <c:pt idx="867">
                  <c:v>0.99553758724589037</c:v>
                </c:pt>
                <c:pt idx="868">
                  <c:v>0.99656737480453106</c:v>
                </c:pt>
                <c:pt idx="869">
                  <c:v>0.99675807620427936</c:v>
                </c:pt>
                <c:pt idx="870">
                  <c:v>0.99624318242495902</c:v>
                </c:pt>
                <c:pt idx="871">
                  <c:v>0.99624318242495902</c:v>
                </c:pt>
                <c:pt idx="872">
                  <c:v>0.99666272550440516</c:v>
                </c:pt>
                <c:pt idx="873">
                  <c:v>0.99626225256493384</c:v>
                </c:pt>
                <c:pt idx="874">
                  <c:v>0.99654830466455624</c:v>
                </c:pt>
                <c:pt idx="875">
                  <c:v>0.99576642892558831</c:v>
                </c:pt>
                <c:pt idx="876">
                  <c:v>0.99559479766581482</c:v>
                </c:pt>
                <c:pt idx="877">
                  <c:v>0.99673900606430454</c:v>
                </c:pt>
                <c:pt idx="878">
                  <c:v>0.99692970746405274</c:v>
                </c:pt>
                <c:pt idx="879">
                  <c:v>0.99548037682596591</c:v>
                </c:pt>
                <c:pt idx="880">
                  <c:v>0.99589991990541216</c:v>
                </c:pt>
                <c:pt idx="881">
                  <c:v>0.99570921850566385</c:v>
                </c:pt>
                <c:pt idx="882">
                  <c:v>0.99591899004538698</c:v>
                </c:pt>
                <c:pt idx="883">
                  <c:v>0.99626225256493384</c:v>
                </c:pt>
                <c:pt idx="884">
                  <c:v>0.99750181166329766</c:v>
                </c:pt>
                <c:pt idx="885">
                  <c:v>0.99649109424463178</c:v>
                </c:pt>
                <c:pt idx="886">
                  <c:v>0.99637667340478275</c:v>
                </c:pt>
                <c:pt idx="887">
                  <c:v>0.99605248102521071</c:v>
                </c:pt>
                <c:pt idx="888">
                  <c:v>0.99668179564437998</c:v>
                </c:pt>
                <c:pt idx="889">
                  <c:v>0.99658644494450588</c:v>
                </c:pt>
                <c:pt idx="890">
                  <c:v>0.99687249704412828</c:v>
                </c:pt>
                <c:pt idx="891">
                  <c:v>0.99656737480453106</c:v>
                </c:pt>
                <c:pt idx="892">
                  <c:v>0.99671993592432973</c:v>
                </c:pt>
                <c:pt idx="893">
                  <c:v>0.99570921850566385</c:v>
                </c:pt>
                <c:pt idx="894">
                  <c:v>0.99681528662420382</c:v>
                </c:pt>
                <c:pt idx="895">
                  <c:v>0.9965101643846066</c:v>
                </c:pt>
                <c:pt idx="896">
                  <c:v>0.99712040886380104</c:v>
                </c:pt>
                <c:pt idx="897">
                  <c:v>0.99683435676417864</c:v>
                </c:pt>
                <c:pt idx="898">
                  <c:v>0.99742553110339827</c:v>
                </c:pt>
                <c:pt idx="899">
                  <c:v>0.99612876158510999</c:v>
                </c:pt>
                <c:pt idx="900">
                  <c:v>0.99704412830390177</c:v>
                </c:pt>
                <c:pt idx="901">
                  <c:v>0.99668179564437998</c:v>
                </c:pt>
                <c:pt idx="902">
                  <c:v>0.99649109424463178</c:v>
                </c:pt>
                <c:pt idx="903">
                  <c:v>0.99725389984362489</c:v>
                </c:pt>
                <c:pt idx="904">
                  <c:v>0.99763530264312139</c:v>
                </c:pt>
                <c:pt idx="905">
                  <c:v>0.99683435676417864</c:v>
                </c:pt>
                <c:pt idx="906">
                  <c:v>0.99738739082344863</c:v>
                </c:pt>
                <c:pt idx="907">
                  <c:v>0.99757809222319693</c:v>
                </c:pt>
                <c:pt idx="908">
                  <c:v>0.99691063732407792</c:v>
                </c:pt>
                <c:pt idx="909">
                  <c:v>0.99687249704412828</c:v>
                </c:pt>
                <c:pt idx="910">
                  <c:v>0.99773065334299549</c:v>
                </c:pt>
                <c:pt idx="911">
                  <c:v>0.99719668942370032</c:v>
                </c:pt>
                <c:pt idx="912">
                  <c:v>0.99797856516266825</c:v>
                </c:pt>
                <c:pt idx="913">
                  <c:v>0.99761623250314657</c:v>
                </c:pt>
                <c:pt idx="914">
                  <c:v>0.99746367138334791</c:v>
                </c:pt>
                <c:pt idx="915">
                  <c:v>0.99658644494450588</c:v>
                </c:pt>
                <c:pt idx="916">
                  <c:v>0.99815019642244174</c:v>
                </c:pt>
                <c:pt idx="917">
                  <c:v>0.99691063732407792</c:v>
                </c:pt>
                <c:pt idx="918">
                  <c:v>0.99715854914375068</c:v>
                </c:pt>
                <c:pt idx="919">
                  <c:v>0.99736832068347381</c:v>
                </c:pt>
                <c:pt idx="920">
                  <c:v>0.99788321446279415</c:v>
                </c:pt>
                <c:pt idx="921">
                  <c:v>0.99731111026354935</c:v>
                </c:pt>
                <c:pt idx="922">
                  <c:v>0.9982074068423662</c:v>
                </c:pt>
                <c:pt idx="923">
                  <c:v>0.99723482970365007</c:v>
                </c:pt>
                <c:pt idx="924">
                  <c:v>0.9971776192837255</c:v>
                </c:pt>
                <c:pt idx="925">
                  <c:v>0.99822647698234102</c:v>
                </c:pt>
                <c:pt idx="926">
                  <c:v>0.99843624852206414</c:v>
                </c:pt>
                <c:pt idx="927">
                  <c:v>0.99742553110339827</c:v>
                </c:pt>
                <c:pt idx="928">
                  <c:v>0.99832182768221522</c:v>
                </c:pt>
                <c:pt idx="929">
                  <c:v>0.99856973950188799</c:v>
                </c:pt>
                <c:pt idx="930">
                  <c:v>0.9978260040428697</c:v>
                </c:pt>
                <c:pt idx="931">
                  <c:v>0.99763530264312139</c:v>
                </c:pt>
                <c:pt idx="932">
                  <c:v>0.99818833670239138</c:v>
                </c:pt>
                <c:pt idx="933">
                  <c:v>0.99727296998359971</c:v>
                </c:pt>
                <c:pt idx="934">
                  <c:v>0.99765437278309621</c:v>
                </c:pt>
                <c:pt idx="935">
                  <c:v>0.99803577558259282</c:v>
                </c:pt>
                <c:pt idx="936">
                  <c:v>0.9982074068423662</c:v>
                </c:pt>
                <c:pt idx="937">
                  <c:v>0.99635760326480793</c:v>
                </c:pt>
                <c:pt idx="938">
                  <c:v>0.99774972348297042</c:v>
                </c:pt>
                <c:pt idx="939">
                  <c:v>0.99723482970365007</c:v>
                </c:pt>
                <c:pt idx="940">
                  <c:v>0.99721575956367525</c:v>
                </c:pt>
                <c:pt idx="941">
                  <c:v>0.99788321446279415</c:v>
                </c:pt>
                <c:pt idx="942">
                  <c:v>0.9984934589419886</c:v>
                </c:pt>
                <c:pt idx="943">
                  <c:v>0.99694877760402756</c:v>
                </c:pt>
                <c:pt idx="944">
                  <c:v>0.99704412830390177</c:v>
                </c:pt>
                <c:pt idx="945">
                  <c:v>0.99799763530264307</c:v>
                </c:pt>
                <c:pt idx="946">
                  <c:v>0.99788321446279415</c:v>
                </c:pt>
                <c:pt idx="947">
                  <c:v>0.99744460124337309</c:v>
                </c:pt>
                <c:pt idx="948">
                  <c:v>0.99895114230138449</c:v>
                </c:pt>
                <c:pt idx="949">
                  <c:v>0.99746367138334791</c:v>
                </c:pt>
                <c:pt idx="950">
                  <c:v>0.9978260040428697</c:v>
                </c:pt>
                <c:pt idx="951">
                  <c:v>0.99794042488271861</c:v>
                </c:pt>
                <c:pt idx="952">
                  <c:v>0.99803577558259282</c:v>
                </c:pt>
                <c:pt idx="953">
                  <c:v>0.99727296998359971</c:v>
                </c:pt>
                <c:pt idx="954">
                  <c:v>0.99822647698234102</c:v>
                </c:pt>
                <c:pt idx="955">
                  <c:v>0.99843624852206414</c:v>
                </c:pt>
                <c:pt idx="956">
                  <c:v>0.99809298600251728</c:v>
                </c:pt>
                <c:pt idx="957">
                  <c:v>0.9981120561424921</c:v>
                </c:pt>
                <c:pt idx="958">
                  <c:v>0.99944696594073001</c:v>
                </c:pt>
                <c:pt idx="959">
                  <c:v>0.99740646096342345</c:v>
                </c:pt>
                <c:pt idx="960">
                  <c:v>0.99742553110339827</c:v>
                </c:pt>
                <c:pt idx="961">
                  <c:v>0.99826461726229065</c:v>
                </c:pt>
                <c:pt idx="962">
                  <c:v>0.99824554712231583</c:v>
                </c:pt>
                <c:pt idx="963">
                  <c:v>0.99763530264312139</c:v>
                </c:pt>
                <c:pt idx="964">
                  <c:v>0.9984934589419886</c:v>
                </c:pt>
                <c:pt idx="965">
                  <c:v>0.99769251306304585</c:v>
                </c:pt>
                <c:pt idx="966">
                  <c:v>0.99815019642244174</c:v>
                </c:pt>
                <c:pt idx="967">
                  <c:v>0.99786414432281934</c:v>
                </c:pt>
                <c:pt idx="968">
                  <c:v>0.9982074068423662</c:v>
                </c:pt>
                <c:pt idx="969">
                  <c:v>0.99740646096342345</c:v>
                </c:pt>
                <c:pt idx="970">
                  <c:v>0.99790228460276897</c:v>
                </c:pt>
                <c:pt idx="971">
                  <c:v>0.99746367138334791</c:v>
                </c:pt>
                <c:pt idx="972">
                  <c:v>0.99809298600251728</c:v>
                </c:pt>
                <c:pt idx="973">
                  <c:v>0.99805484572256764</c:v>
                </c:pt>
                <c:pt idx="974">
                  <c:v>0.99914184370113279</c:v>
                </c:pt>
                <c:pt idx="975">
                  <c:v>0.99851252908196342</c:v>
                </c:pt>
                <c:pt idx="976">
                  <c:v>0.99864602006178727</c:v>
                </c:pt>
                <c:pt idx="977">
                  <c:v>0.99858880964186281</c:v>
                </c:pt>
                <c:pt idx="978">
                  <c:v>0.99738739082344863</c:v>
                </c:pt>
                <c:pt idx="979">
                  <c:v>0.99832182768221522</c:v>
                </c:pt>
                <c:pt idx="980">
                  <c:v>0.99933254510088099</c:v>
                </c:pt>
                <c:pt idx="981">
                  <c:v>0.99866509020176208</c:v>
                </c:pt>
                <c:pt idx="982">
                  <c:v>0.99837903810213968</c:v>
                </c:pt>
                <c:pt idx="983">
                  <c:v>0.99876044090163618</c:v>
                </c:pt>
                <c:pt idx="984">
                  <c:v>0.99876044090163618</c:v>
                </c:pt>
                <c:pt idx="985">
                  <c:v>0.99702505816392695</c:v>
                </c:pt>
                <c:pt idx="986">
                  <c:v>0.99845531866203896</c:v>
                </c:pt>
                <c:pt idx="987">
                  <c:v>0.99841717838208932</c:v>
                </c:pt>
                <c:pt idx="988">
                  <c:v>0.99898928258133413</c:v>
                </c:pt>
                <c:pt idx="989">
                  <c:v>0.99753995194324729</c:v>
                </c:pt>
                <c:pt idx="990">
                  <c:v>0.99855066936191317</c:v>
                </c:pt>
                <c:pt idx="991">
                  <c:v>0.99765437278309621</c:v>
                </c:pt>
                <c:pt idx="992">
                  <c:v>0.9981120561424921</c:v>
                </c:pt>
                <c:pt idx="993">
                  <c:v>0.99845531866203896</c:v>
                </c:pt>
                <c:pt idx="994">
                  <c:v>0.99816926656241656</c:v>
                </c:pt>
                <c:pt idx="995">
                  <c:v>0.99822647698234102</c:v>
                </c:pt>
                <c:pt idx="996">
                  <c:v>0.99864602006178727</c:v>
                </c:pt>
                <c:pt idx="997">
                  <c:v>0.9986841603417369</c:v>
                </c:pt>
                <c:pt idx="998">
                  <c:v>0.99856973950188799</c:v>
                </c:pt>
                <c:pt idx="999">
                  <c:v>0.99799763530264307</c:v>
                </c:pt>
                <c:pt idx="1000">
                  <c:v>0.99843624852206414</c:v>
                </c:pt>
                <c:pt idx="1001">
                  <c:v>0.99788321446279415</c:v>
                </c:pt>
                <c:pt idx="1002">
                  <c:v>0.99855066936191317</c:v>
                </c:pt>
                <c:pt idx="1003">
                  <c:v>0.99828368740226558</c:v>
                </c:pt>
                <c:pt idx="1004">
                  <c:v>0.99843624852206414</c:v>
                </c:pt>
                <c:pt idx="1005">
                  <c:v>0.99853159922193824</c:v>
                </c:pt>
                <c:pt idx="1006">
                  <c:v>0.99897021244135931</c:v>
                </c:pt>
                <c:pt idx="1007">
                  <c:v>0.99759716236317175</c:v>
                </c:pt>
                <c:pt idx="1008">
                  <c:v>0.99837903810213968</c:v>
                </c:pt>
                <c:pt idx="1009">
                  <c:v>0.99824554712231583</c:v>
                </c:pt>
                <c:pt idx="1010">
                  <c:v>0.99866509020176208</c:v>
                </c:pt>
                <c:pt idx="1011">
                  <c:v>0.99794042488271861</c:v>
                </c:pt>
                <c:pt idx="1012">
                  <c:v>0.99927533468095653</c:v>
                </c:pt>
                <c:pt idx="1013">
                  <c:v>0.99809298600251728</c:v>
                </c:pt>
                <c:pt idx="1014">
                  <c:v>0.99845531866203896</c:v>
                </c:pt>
                <c:pt idx="1015">
                  <c:v>0.99858880964186281</c:v>
                </c:pt>
                <c:pt idx="1016">
                  <c:v>0.9984934589419886</c:v>
                </c:pt>
                <c:pt idx="1017">
                  <c:v>0.99773065334299549</c:v>
                </c:pt>
                <c:pt idx="1018">
                  <c:v>0.99832182768221522</c:v>
                </c:pt>
                <c:pt idx="1019">
                  <c:v>0.99855066936191317</c:v>
                </c:pt>
                <c:pt idx="1020">
                  <c:v>0.998779511041611</c:v>
                </c:pt>
                <c:pt idx="1021">
                  <c:v>0.9984934589419886</c:v>
                </c:pt>
                <c:pt idx="1022">
                  <c:v>0.99923719440100689</c:v>
                </c:pt>
                <c:pt idx="1023">
                  <c:v>0.99763530264312139</c:v>
                </c:pt>
                <c:pt idx="1024">
                  <c:v>0.99843624852206414</c:v>
                </c:pt>
                <c:pt idx="1025">
                  <c:v>0.99755902208322211</c:v>
                </c:pt>
                <c:pt idx="1026">
                  <c:v>0.99818833670239138</c:v>
                </c:pt>
                <c:pt idx="1027">
                  <c:v>0.99813112628246692</c:v>
                </c:pt>
                <c:pt idx="1028">
                  <c:v>0.99937068538083074</c:v>
                </c:pt>
                <c:pt idx="1029">
                  <c:v>0.99818833670239138</c:v>
                </c:pt>
                <c:pt idx="1030">
                  <c:v>0.99828368740226558</c:v>
                </c:pt>
                <c:pt idx="1031">
                  <c:v>0.99795949502269343</c:v>
                </c:pt>
                <c:pt idx="1032">
                  <c:v>0.99864602006178727</c:v>
                </c:pt>
                <c:pt idx="1033">
                  <c:v>0.99809298600251728</c:v>
                </c:pt>
                <c:pt idx="1034">
                  <c:v>0.99898928258133413</c:v>
                </c:pt>
                <c:pt idx="1035">
                  <c:v>0.99853159922193824</c:v>
                </c:pt>
                <c:pt idx="1036">
                  <c:v>0.99832182768221522</c:v>
                </c:pt>
                <c:pt idx="1037">
                  <c:v>0.99835996796216486</c:v>
                </c:pt>
                <c:pt idx="1038">
                  <c:v>0.99862694992181245</c:v>
                </c:pt>
                <c:pt idx="1039">
                  <c:v>0.99803577558259282</c:v>
                </c:pt>
                <c:pt idx="1040">
                  <c:v>0.99847438880201378</c:v>
                </c:pt>
                <c:pt idx="1041">
                  <c:v>0.99807391586254246</c:v>
                </c:pt>
                <c:pt idx="1042">
                  <c:v>0.99832182768221522</c:v>
                </c:pt>
                <c:pt idx="1043">
                  <c:v>0.99813112628246692</c:v>
                </c:pt>
                <c:pt idx="1044">
                  <c:v>0.99881765132156075</c:v>
                </c:pt>
                <c:pt idx="1045">
                  <c:v>0.99824554712231583</c:v>
                </c:pt>
                <c:pt idx="1046">
                  <c:v>0.99822647698234102</c:v>
                </c:pt>
                <c:pt idx="1047">
                  <c:v>0.99835996796216486</c:v>
                </c:pt>
                <c:pt idx="1048">
                  <c:v>0.99851252908196342</c:v>
                </c:pt>
                <c:pt idx="1049">
                  <c:v>0.99740646096342345</c:v>
                </c:pt>
                <c:pt idx="1050">
                  <c:v>0.99853159922193824</c:v>
                </c:pt>
                <c:pt idx="1051">
                  <c:v>0.99832182768221522</c:v>
                </c:pt>
                <c:pt idx="1052">
                  <c:v>0.99797856516266825</c:v>
                </c:pt>
                <c:pt idx="1053">
                  <c:v>0.9978260040428697</c:v>
                </c:pt>
                <c:pt idx="1054">
                  <c:v>0.99835996796216486</c:v>
                </c:pt>
                <c:pt idx="1055">
                  <c:v>0.99792135474274379</c:v>
                </c:pt>
                <c:pt idx="1056">
                  <c:v>0.99872230062168654</c:v>
                </c:pt>
                <c:pt idx="1057">
                  <c:v>0.99847438880201378</c:v>
                </c:pt>
                <c:pt idx="1058">
                  <c:v>0.998779511041611</c:v>
                </c:pt>
                <c:pt idx="1059">
                  <c:v>0.99771158320302067</c:v>
                </c:pt>
                <c:pt idx="1060">
                  <c:v>0.99834089782219004</c:v>
                </c:pt>
                <c:pt idx="1061">
                  <c:v>0.99837903810213968</c:v>
                </c:pt>
                <c:pt idx="1062">
                  <c:v>0.99864602006178727</c:v>
                </c:pt>
                <c:pt idx="1063">
                  <c:v>0.99855066936191317</c:v>
                </c:pt>
                <c:pt idx="1064">
                  <c:v>0.99866509020176208</c:v>
                </c:pt>
                <c:pt idx="1065">
                  <c:v>0.99788321446279415</c:v>
                </c:pt>
                <c:pt idx="1066">
                  <c:v>0.99864602006178727</c:v>
                </c:pt>
                <c:pt idx="1067">
                  <c:v>0.99826461726229065</c:v>
                </c:pt>
                <c:pt idx="1068">
                  <c:v>0.99832182768221522</c:v>
                </c:pt>
                <c:pt idx="1069">
                  <c:v>0.99847438880201378</c:v>
                </c:pt>
                <c:pt idx="1070">
                  <c:v>0.99940882566078038</c:v>
                </c:pt>
                <c:pt idx="1071">
                  <c:v>0.99832182768221522</c:v>
                </c:pt>
                <c:pt idx="1072">
                  <c:v>0.99919905412105725</c:v>
                </c:pt>
                <c:pt idx="1073">
                  <c:v>0.99832182768221522</c:v>
                </c:pt>
                <c:pt idx="1074">
                  <c:v>0.99866509020176208</c:v>
                </c:pt>
                <c:pt idx="1075">
                  <c:v>0.99765437278309621</c:v>
                </c:pt>
                <c:pt idx="1076">
                  <c:v>0.99870323048171172</c:v>
                </c:pt>
                <c:pt idx="1077">
                  <c:v>0.99731111026354935</c:v>
                </c:pt>
                <c:pt idx="1078">
                  <c:v>0.99713947900377586</c:v>
                </c:pt>
                <c:pt idx="1079">
                  <c:v>0.99780693390289488</c:v>
                </c:pt>
                <c:pt idx="1080">
                  <c:v>0.9983981082421145</c:v>
                </c:pt>
                <c:pt idx="1081">
                  <c:v>0.99742553110339827</c:v>
                </c:pt>
                <c:pt idx="1082">
                  <c:v>0.99788321446279415</c:v>
                </c:pt>
                <c:pt idx="1083">
                  <c:v>0.99803577558259282</c:v>
                </c:pt>
                <c:pt idx="1084">
                  <c:v>0.99795949502269343</c:v>
                </c:pt>
                <c:pt idx="1085">
                  <c:v>0.99815019642244174</c:v>
                </c:pt>
                <c:pt idx="1086">
                  <c:v>0.998779511041611</c:v>
                </c:pt>
                <c:pt idx="1087">
                  <c:v>0.99794042488271861</c:v>
                </c:pt>
                <c:pt idx="1088">
                  <c:v>0.99835996796216486</c:v>
                </c:pt>
                <c:pt idx="1089">
                  <c:v>0.99729204012357453</c:v>
                </c:pt>
                <c:pt idx="1090">
                  <c:v>0.99776879362294524</c:v>
                </c:pt>
                <c:pt idx="1091">
                  <c:v>0.99740646096342345</c:v>
                </c:pt>
                <c:pt idx="1092">
                  <c:v>0.99832182768221522</c:v>
                </c:pt>
                <c:pt idx="1093">
                  <c:v>0.99748274152332284</c:v>
                </c:pt>
                <c:pt idx="1094">
                  <c:v>0.99769251306304585</c:v>
                </c:pt>
                <c:pt idx="1095">
                  <c:v>0.99773065334299549</c:v>
                </c:pt>
                <c:pt idx="1096">
                  <c:v>0.9981120561424921</c:v>
                </c:pt>
                <c:pt idx="1097">
                  <c:v>0.99759716236317175</c:v>
                </c:pt>
                <c:pt idx="1098">
                  <c:v>0.99847438880201378</c:v>
                </c:pt>
                <c:pt idx="1099">
                  <c:v>0.99813112628246692</c:v>
                </c:pt>
                <c:pt idx="1100">
                  <c:v>0.99794042488271861</c:v>
                </c:pt>
                <c:pt idx="1101">
                  <c:v>0.9981120561424921</c:v>
                </c:pt>
                <c:pt idx="1102">
                  <c:v>0.99866509020176208</c:v>
                </c:pt>
                <c:pt idx="1103">
                  <c:v>0.9978260040428697</c:v>
                </c:pt>
                <c:pt idx="1104">
                  <c:v>0.99778786376292006</c:v>
                </c:pt>
                <c:pt idx="1105">
                  <c:v>0.99864602006178727</c:v>
                </c:pt>
                <c:pt idx="1106">
                  <c:v>0.99809298600251728</c:v>
                </c:pt>
                <c:pt idx="1107">
                  <c:v>0.99786414432281934</c:v>
                </c:pt>
                <c:pt idx="1108">
                  <c:v>0.99853159922193824</c:v>
                </c:pt>
                <c:pt idx="1109">
                  <c:v>0.99828368740226558</c:v>
                </c:pt>
                <c:pt idx="1110">
                  <c:v>0.9981120561424921</c:v>
                </c:pt>
                <c:pt idx="1111">
                  <c:v>0.99765437278309621</c:v>
                </c:pt>
                <c:pt idx="1112">
                  <c:v>0.99834089782219004</c:v>
                </c:pt>
                <c:pt idx="1113">
                  <c:v>0.99681528662420382</c:v>
                </c:pt>
                <c:pt idx="1114">
                  <c:v>0.99837903810213968</c:v>
                </c:pt>
                <c:pt idx="1115">
                  <c:v>0.99803577558259282</c:v>
                </c:pt>
                <c:pt idx="1116">
                  <c:v>0.99765437278309621</c:v>
                </c:pt>
                <c:pt idx="1117">
                  <c:v>0.99795949502269343</c:v>
                </c:pt>
                <c:pt idx="1118">
                  <c:v>0.9983027575422404</c:v>
                </c:pt>
                <c:pt idx="1119">
                  <c:v>0.99774972348297042</c:v>
                </c:pt>
                <c:pt idx="1120">
                  <c:v>0.9983981082421145</c:v>
                </c:pt>
                <c:pt idx="1121">
                  <c:v>0.99847438880201378</c:v>
                </c:pt>
                <c:pt idx="1122">
                  <c:v>0.99813112628246692</c:v>
                </c:pt>
                <c:pt idx="1123">
                  <c:v>0.99778786376292006</c:v>
                </c:pt>
                <c:pt idx="1124">
                  <c:v>0.99815019642244174</c:v>
                </c:pt>
                <c:pt idx="1125">
                  <c:v>0.99740646096342345</c:v>
                </c:pt>
                <c:pt idx="1126">
                  <c:v>0.99763530264312139</c:v>
                </c:pt>
                <c:pt idx="1127">
                  <c:v>0.99795949502269343</c:v>
                </c:pt>
                <c:pt idx="1128">
                  <c:v>0.99761623250314657</c:v>
                </c:pt>
                <c:pt idx="1129">
                  <c:v>0.99692970746405274</c:v>
                </c:pt>
                <c:pt idx="1130">
                  <c:v>0.99826461726229065</c:v>
                </c:pt>
                <c:pt idx="1131">
                  <c:v>0.99769251306304585</c:v>
                </c:pt>
                <c:pt idx="1132">
                  <c:v>0.99755902208322211</c:v>
                </c:pt>
                <c:pt idx="1133">
                  <c:v>0.99776879362294524</c:v>
                </c:pt>
                <c:pt idx="1134">
                  <c:v>0.9981120561424921</c:v>
                </c:pt>
                <c:pt idx="1135">
                  <c:v>0.99721575956367525</c:v>
                </c:pt>
                <c:pt idx="1136">
                  <c:v>0.998016705442618</c:v>
                </c:pt>
                <c:pt idx="1137">
                  <c:v>0.99742553110339827</c:v>
                </c:pt>
                <c:pt idx="1138">
                  <c:v>0.99753995194324729</c:v>
                </c:pt>
                <c:pt idx="1139">
                  <c:v>0.99738739082344863</c:v>
                </c:pt>
                <c:pt idx="1140">
                  <c:v>0.99858880964186281</c:v>
                </c:pt>
                <c:pt idx="1141">
                  <c:v>0.99731111026354935</c:v>
                </c:pt>
                <c:pt idx="1142">
                  <c:v>0.99750181166329766</c:v>
                </c:pt>
                <c:pt idx="1143">
                  <c:v>0.99794042488271861</c:v>
                </c:pt>
                <c:pt idx="1144">
                  <c:v>0.99786414432281934</c:v>
                </c:pt>
                <c:pt idx="1145">
                  <c:v>0.99723482970365007</c:v>
                </c:pt>
                <c:pt idx="1146">
                  <c:v>0.99780693390289488</c:v>
                </c:pt>
                <c:pt idx="1147">
                  <c:v>0.9968915671841031</c:v>
                </c:pt>
                <c:pt idx="1148">
                  <c:v>0.99691063732407792</c:v>
                </c:pt>
                <c:pt idx="1149">
                  <c:v>0.99713947900377586</c:v>
                </c:pt>
                <c:pt idx="1150">
                  <c:v>0.99725389984362489</c:v>
                </c:pt>
                <c:pt idx="1151">
                  <c:v>0.99671993592432973</c:v>
                </c:pt>
                <c:pt idx="1152">
                  <c:v>0.99788321446279415</c:v>
                </c:pt>
                <c:pt idx="1153">
                  <c:v>0.99723482970365007</c:v>
                </c:pt>
                <c:pt idx="1154">
                  <c:v>0.99731111026354935</c:v>
                </c:pt>
                <c:pt idx="1155">
                  <c:v>0.99753995194324729</c:v>
                </c:pt>
                <c:pt idx="1156">
                  <c:v>0.99815019642244174</c:v>
                </c:pt>
                <c:pt idx="1157">
                  <c:v>0.99700598802395213</c:v>
                </c:pt>
                <c:pt idx="1158">
                  <c:v>0.99744460124337309</c:v>
                </c:pt>
                <c:pt idx="1159">
                  <c:v>0.99752088180327247</c:v>
                </c:pt>
                <c:pt idx="1160">
                  <c:v>0.99752088180327247</c:v>
                </c:pt>
                <c:pt idx="1161">
                  <c:v>0.9968915671841031</c:v>
                </c:pt>
                <c:pt idx="1162">
                  <c:v>0.99834089782219004</c:v>
                </c:pt>
                <c:pt idx="1163">
                  <c:v>0.99715854914375068</c:v>
                </c:pt>
                <c:pt idx="1164">
                  <c:v>0.99750181166329766</c:v>
                </c:pt>
                <c:pt idx="1165">
                  <c:v>0.99776879362294524</c:v>
                </c:pt>
                <c:pt idx="1166">
                  <c:v>0.99815019642244174</c:v>
                </c:pt>
                <c:pt idx="1167">
                  <c:v>0.99694877760402756</c:v>
                </c:pt>
                <c:pt idx="1168">
                  <c:v>0.99731111026354935</c:v>
                </c:pt>
                <c:pt idx="1169">
                  <c:v>0.99784507418284452</c:v>
                </c:pt>
                <c:pt idx="1170">
                  <c:v>0.99773065334299549</c:v>
                </c:pt>
                <c:pt idx="1171">
                  <c:v>0.99729204012357453</c:v>
                </c:pt>
                <c:pt idx="1172">
                  <c:v>0.99767344292307103</c:v>
                </c:pt>
                <c:pt idx="1173">
                  <c:v>0.99713947900377586</c:v>
                </c:pt>
                <c:pt idx="1174">
                  <c:v>0.99729204012357453</c:v>
                </c:pt>
                <c:pt idx="1175">
                  <c:v>0.99656737480453106</c:v>
                </c:pt>
                <c:pt idx="1176">
                  <c:v>0.99691063732407792</c:v>
                </c:pt>
                <c:pt idx="1177">
                  <c:v>0.99643388382470732</c:v>
                </c:pt>
                <c:pt idx="1178">
                  <c:v>0.99755902208322211</c:v>
                </c:pt>
                <c:pt idx="1179">
                  <c:v>0.99740646096342345</c:v>
                </c:pt>
                <c:pt idx="1180">
                  <c:v>0.99774972348297042</c:v>
                </c:pt>
                <c:pt idx="1181">
                  <c:v>0.99727296998359971</c:v>
                </c:pt>
                <c:pt idx="1182">
                  <c:v>0.99723482970365007</c:v>
                </c:pt>
                <c:pt idx="1183">
                  <c:v>0.99677714634425418</c:v>
                </c:pt>
                <c:pt idx="1184">
                  <c:v>0.99776879362294524</c:v>
                </c:pt>
                <c:pt idx="1185">
                  <c:v>0.99773065334299549</c:v>
                </c:pt>
                <c:pt idx="1186">
                  <c:v>0.99731111026354935</c:v>
                </c:pt>
                <c:pt idx="1187">
                  <c:v>0.99700598802395213</c:v>
                </c:pt>
                <c:pt idx="1188">
                  <c:v>0.99771158320302067</c:v>
                </c:pt>
                <c:pt idx="1189">
                  <c:v>0.99658644494450588</c:v>
                </c:pt>
                <c:pt idx="1190">
                  <c:v>0.99723482970365007</c:v>
                </c:pt>
                <c:pt idx="1191">
                  <c:v>0.99727296998359971</c:v>
                </c:pt>
                <c:pt idx="1192">
                  <c:v>0.99729204012357453</c:v>
                </c:pt>
                <c:pt idx="1193">
                  <c:v>0.99757809222319693</c:v>
                </c:pt>
                <c:pt idx="1194">
                  <c:v>0.9981120561424921</c:v>
                </c:pt>
                <c:pt idx="1195">
                  <c:v>0.99727296998359971</c:v>
                </c:pt>
                <c:pt idx="1196">
                  <c:v>0.99748274152332284</c:v>
                </c:pt>
                <c:pt idx="1197">
                  <c:v>0.99742553110339827</c:v>
                </c:pt>
                <c:pt idx="1198">
                  <c:v>0.99771158320302067</c:v>
                </c:pt>
                <c:pt idx="1199">
                  <c:v>0.99681528662420382</c:v>
                </c:pt>
                <c:pt idx="1200">
                  <c:v>0.99792135474274379</c:v>
                </c:pt>
                <c:pt idx="1201">
                  <c:v>0.99723482970365007</c:v>
                </c:pt>
                <c:pt idx="1202">
                  <c:v>0.99763530264312139</c:v>
                </c:pt>
                <c:pt idx="1203">
                  <c:v>0.99759716236317175</c:v>
                </c:pt>
                <c:pt idx="1204">
                  <c:v>0.99818833670239138</c:v>
                </c:pt>
                <c:pt idx="1205">
                  <c:v>0.99763530264312139</c:v>
                </c:pt>
                <c:pt idx="1206">
                  <c:v>0.9983981082421145</c:v>
                </c:pt>
                <c:pt idx="1207">
                  <c:v>0.99799763530264307</c:v>
                </c:pt>
                <c:pt idx="1208">
                  <c:v>0.99797856516266825</c:v>
                </c:pt>
                <c:pt idx="1209">
                  <c:v>0.99799763530264307</c:v>
                </c:pt>
                <c:pt idx="1210">
                  <c:v>0.99870323048171172</c:v>
                </c:pt>
                <c:pt idx="1211">
                  <c:v>0.99797856516266825</c:v>
                </c:pt>
                <c:pt idx="1212">
                  <c:v>0.99788321446279415</c:v>
                </c:pt>
                <c:pt idx="1213">
                  <c:v>0.99792135474274379</c:v>
                </c:pt>
                <c:pt idx="1214">
                  <c:v>0.99855066936191317</c:v>
                </c:pt>
                <c:pt idx="1215">
                  <c:v>0.99794042488271861</c:v>
                </c:pt>
                <c:pt idx="1216">
                  <c:v>0.99889393188146003</c:v>
                </c:pt>
                <c:pt idx="1217">
                  <c:v>0.99858880964186281</c:v>
                </c:pt>
                <c:pt idx="1218">
                  <c:v>0.99862694992181245</c:v>
                </c:pt>
                <c:pt idx="1219">
                  <c:v>0.99837903810213968</c:v>
                </c:pt>
                <c:pt idx="1220">
                  <c:v>0.99897021244135931</c:v>
                </c:pt>
                <c:pt idx="1221">
                  <c:v>0.99790228460276897</c:v>
                </c:pt>
                <c:pt idx="1222">
                  <c:v>0.99856973950188799</c:v>
                </c:pt>
                <c:pt idx="1223">
                  <c:v>0.9983027575422404</c:v>
                </c:pt>
                <c:pt idx="1224">
                  <c:v>0.99851252908196342</c:v>
                </c:pt>
                <c:pt idx="1225">
                  <c:v>0.99824554712231583</c:v>
                </c:pt>
                <c:pt idx="1226">
                  <c:v>0.99879858118158582</c:v>
                </c:pt>
                <c:pt idx="1227">
                  <c:v>0.99822647698234102</c:v>
                </c:pt>
                <c:pt idx="1228">
                  <c:v>0.99864602006178727</c:v>
                </c:pt>
                <c:pt idx="1229">
                  <c:v>0.99908463328120833</c:v>
                </c:pt>
                <c:pt idx="1230">
                  <c:v>0.99944696594073001</c:v>
                </c:pt>
                <c:pt idx="1231">
                  <c:v>0.99792135474274379</c:v>
                </c:pt>
                <c:pt idx="1232">
                  <c:v>0.99864602006178727</c:v>
                </c:pt>
                <c:pt idx="1233">
                  <c:v>0.99803577558259282</c:v>
                </c:pt>
                <c:pt idx="1234">
                  <c:v>0.99832182768221522</c:v>
                </c:pt>
                <c:pt idx="1235">
                  <c:v>0.99885579160151039</c:v>
                </c:pt>
                <c:pt idx="1236">
                  <c:v>0.99952324650062929</c:v>
                </c:pt>
                <c:pt idx="1237">
                  <c:v>0.99834089782219004</c:v>
                </c:pt>
                <c:pt idx="1238">
                  <c:v>0.99866509020176208</c:v>
                </c:pt>
                <c:pt idx="1239">
                  <c:v>0.99845531866203896</c:v>
                </c:pt>
                <c:pt idx="1240">
                  <c:v>0.99876044090163618</c:v>
                </c:pt>
                <c:pt idx="1241">
                  <c:v>0.99794042488271861</c:v>
                </c:pt>
                <c:pt idx="1242">
                  <c:v>0.99891300202143485</c:v>
                </c:pt>
                <c:pt idx="1243">
                  <c:v>0.99866509020176208</c:v>
                </c:pt>
                <c:pt idx="1244">
                  <c:v>0.99887486174148521</c:v>
                </c:pt>
                <c:pt idx="1245">
                  <c:v>0.99856973950188799</c:v>
                </c:pt>
                <c:pt idx="1246">
                  <c:v>0.99885579160151039</c:v>
                </c:pt>
                <c:pt idx="1247">
                  <c:v>0.99755902208322211</c:v>
                </c:pt>
                <c:pt idx="1248">
                  <c:v>0.99799763530264307</c:v>
                </c:pt>
                <c:pt idx="1249">
                  <c:v>0.99837903810213968</c:v>
                </c:pt>
                <c:pt idx="1250">
                  <c:v>0.99916091384110761</c:v>
                </c:pt>
                <c:pt idx="1251">
                  <c:v>0.99860787978183763</c:v>
                </c:pt>
                <c:pt idx="1252">
                  <c:v>0.99883672146153557</c:v>
                </c:pt>
                <c:pt idx="1253">
                  <c:v>0.99790228460276897</c:v>
                </c:pt>
                <c:pt idx="1254">
                  <c:v>0.99807391586254246</c:v>
                </c:pt>
                <c:pt idx="1255">
                  <c:v>0.99897021244135931</c:v>
                </c:pt>
                <c:pt idx="1256">
                  <c:v>0.99895114230138449</c:v>
                </c:pt>
                <c:pt idx="1257">
                  <c:v>0.9982074068423662</c:v>
                </c:pt>
                <c:pt idx="1258">
                  <c:v>0.99910370342118315</c:v>
                </c:pt>
                <c:pt idx="1259">
                  <c:v>0.9971776192837255</c:v>
                </c:pt>
                <c:pt idx="1260">
                  <c:v>0.99744460124337309</c:v>
                </c:pt>
                <c:pt idx="1261">
                  <c:v>0.9982074068423662</c:v>
                </c:pt>
                <c:pt idx="1262">
                  <c:v>0.99870323048171172</c:v>
                </c:pt>
                <c:pt idx="1263">
                  <c:v>0.99809298600251728</c:v>
                </c:pt>
                <c:pt idx="1264">
                  <c:v>0.99879858118158582</c:v>
                </c:pt>
                <c:pt idx="1265">
                  <c:v>0.9981120561424921</c:v>
                </c:pt>
                <c:pt idx="1266">
                  <c:v>0.99832182768221522</c:v>
                </c:pt>
                <c:pt idx="1267">
                  <c:v>0.99824554712231583</c:v>
                </c:pt>
                <c:pt idx="1268">
                  <c:v>0.99900835272130895</c:v>
                </c:pt>
                <c:pt idx="1269">
                  <c:v>0.99788321446279415</c:v>
                </c:pt>
                <c:pt idx="1270">
                  <c:v>0.99845531866203896</c:v>
                </c:pt>
                <c:pt idx="1271">
                  <c:v>0.99822647698234102</c:v>
                </c:pt>
                <c:pt idx="1272">
                  <c:v>0.99835996796216486</c:v>
                </c:pt>
                <c:pt idx="1273">
                  <c:v>0.99799763530264307</c:v>
                </c:pt>
                <c:pt idx="1274">
                  <c:v>0.99912277356115797</c:v>
                </c:pt>
                <c:pt idx="1275">
                  <c:v>0.99792135474274379</c:v>
                </c:pt>
                <c:pt idx="1276">
                  <c:v>0.99828368740226558</c:v>
                </c:pt>
                <c:pt idx="1277">
                  <c:v>0.9983981082421145</c:v>
                </c:pt>
                <c:pt idx="1278">
                  <c:v>0.99860787978183763</c:v>
                </c:pt>
                <c:pt idx="1279">
                  <c:v>0.99767344292307103</c:v>
                </c:pt>
                <c:pt idx="1280">
                  <c:v>0.99855066936191317</c:v>
                </c:pt>
                <c:pt idx="1281">
                  <c:v>0.99858880964186281</c:v>
                </c:pt>
                <c:pt idx="1282">
                  <c:v>0.99845531866203896</c:v>
                </c:pt>
                <c:pt idx="1283">
                  <c:v>0.99837903810213968</c:v>
                </c:pt>
                <c:pt idx="1284">
                  <c:v>0.9984934589419886</c:v>
                </c:pt>
                <c:pt idx="1285">
                  <c:v>0.99828368740226558</c:v>
                </c:pt>
                <c:pt idx="1286">
                  <c:v>0.99887486174148521</c:v>
                </c:pt>
                <c:pt idx="1287">
                  <c:v>0.99847438880201378</c:v>
                </c:pt>
                <c:pt idx="1288">
                  <c:v>0.99835996796216486</c:v>
                </c:pt>
                <c:pt idx="1289">
                  <c:v>0.99763530264312139</c:v>
                </c:pt>
                <c:pt idx="1290">
                  <c:v>0.99862694992181245</c:v>
                </c:pt>
                <c:pt idx="1291">
                  <c:v>0.99780693390289488</c:v>
                </c:pt>
                <c:pt idx="1292">
                  <c:v>0.99813112628246692</c:v>
                </c:pt>
                <c:pt idx="1293">
                  <c:v>0.99866509020176208</c:v>
                </c:pt>
                <c:pt idx="1294">
                  <c:v>0.99889393188146003</c:v>
                </c:pt>
                <c:pt idx="1295">
                  <c:v>0.99797856516266825</c:v>
                </c:pt>
                <c:pt idx="1296">
                  <c:v>0.99893207216140967</c:v>
                </c:pt>
                <c:pt idx="1297">
                  <c:v>0.99864602006178727</c:v>
                </c:pt>
                <c:pt idx="1298">
                  <c:v>0.99876044090163618</c:v>
                </c:pt>
                <c:pt idx="1299">
                  <c:v>0.99828368740226558</c:v>
                </c:pt>
                <c:pt idx="1300">
                  <c:v>0.99893207216140967</c:v>
                </c:pt>
                <c:pt idx="1301">
                  <c:v>0.99780693390289488</c:v>
                </c:pt>
                <c:pt idx="1302">
                  <c:v>0.9983027575422404</c:v>
                </c:pt>
                <c:pt idx="1303">
                  <c:v>0.9983981082421145</c:v>
                </c:pt>
                <c:pt idx="1304">
                  <c:v>0.99835996796216486</c:v>
                </c:pt>
                <c:pt idx="1305">
                  <c:v>0.99765437278309621</c:v>
                </c:pt>
                <c:pt idx="1306">
                  <c:v>0.99881765132156075</c:v>
                </c:pt>
                <c:pt idx="1307">
                  <c:v>0.99752088180327247</c:v>
                </c:pt>
                <c:pt idx="1308">
                  <c:v>0.99788321446279415</c:v>
                </c:pt>
                <c:pt idx="1309">
                  <c:v>0.99805484572256764</c:v>
                </c:pt>
                <c:pt idx="1310">
                  <c:v>0.99870323048171172</c:v>
                </c:pt>
                <c:pt idx="1311">
                  <c:v>0.99832182768221522</c:v>
                </c:pt>
                <c:pt idx="1312">
                  <c:v>0.99933254510088099</c:v>
                </c:pt>
                <c:pt idx="1313">
                  <c:v>0.99855066936191317</c:v>
                </c:pt>
                <c:pt idx="1314">
                  <c:v>0.99856973950188799</c:v>
                </c:pt>
                <c:pt idx="1315">
                  <c:v>0.99864602006178727</c:v>
                </c:pt>
                <c:pt idx="1316">
                  <c:v>0.99954231664060411</c:v>
                </c:pt>
                <c:pt idx="1317">
                  <c:v>0.99803577558259282</c:v>
                </c:pt>
                <c:pt idx="1318">
                  <c:v>0.99887486174148521</c:v>
                </c:pt>
                <c:pt idx="1319">
                  <c:v>0.99883672146153557</c:v>
                </c:pt>
                <c:pt idx="1320">
                  <c:v>0.9986841603417369</c:v>
                </c:pt>
                <c:pt idx="1321">
                  <c:v>0.99786414432281934</c:v>
                </c:pt>
                <c:pt idx="1322">
                  <c:v>0.99912277356115797</c:v>
                </c:pt>
                <c:pt idx="1323">
                  <c:v>0.99879858118158582</c:v>
                </c:pt>
                <c:pt idx="1324">
                  <c:v>0.99931347496090617</c:v>
                </c:pt>
                <c:pt idx="1325">
                  <c:v>0.99898928258133413</c:v>
                </c:pt>
                <c:pt idx="1326">
                  <c:v>0.99919905412105725</c:v>
                </c:pt>
                <c:pt idx="1327">
                  <c:v>0.99832182768221522</c:v>
                </c:pt>
                <c:pt idx="1328">
                  <c:v>0.99900835272130895</c:v>
                </c:pt>
                <c:pt idx="1329">
                  <c:v>0.99813112628246692</c:v>
                </c:pt>
                <c:pt idx="1330">
                  <c:v>0.99843624852206414</c:v>
                </c:pt>
                <c:pt idx="1331">
                  <c:v>0.998016705442618</c:v>
                </c:pt>
                <c:pt idx="1332">
                  <c:v>0.99898928258133413</c:v>
                </c:pt>
                <c:pt idx="1333">
                  <c:v>0.99876044090163618</c:v>
                </c:pt>
                <c:pt idx="1334">
                  <c:v>0.99917998398108243</c:v>
                </c:pt>
                <c:pt idx="1335">
                  <c:v>0.99879858118158582</c:v>
                </c:pt>
                <c:pt idx="1336">
                  <c:v>0.99902742286128376</c:v>
                </c:pt>
                <c:pt idx="1337">
                  <c:v>0.99828368740226558</c:v>
                </c:pt>
                <c:pt idx="1338">
                  <c:v>0.99950417636065447</c:v>
                </c:pt>
                <c:pt idx="1339">
                  <c:v>0.9986841603417369</c:v>
                </c:pt>
                <c:pt idx="1340">
                  <c:v>0.99895114230138449</c:v>
                </c:pt>
                <c:pt idx="1341">
                  <c:v>0.99841717838208932</c:v>
                </c:pt>
                <c:pt idx="1342">
                  <c:v>0.998779511041611</c:v>
                </c:pt>
                <c:pt idx="1343">
                  <c:v>0.99799763530264307</c:v>
                </c:pt>
                <c:pt idx="1344">
                  <c:v>0.99933254510088099</c:v>
                </c:pt>
                <c:pt idx="1345">
                  <c:v>0.99883672146153557</c:v>
                </c:pt>
                <c:pt idx="1346">
                  <c:v>0.99938975552080556</c:v>
                </c:pt>
                <c:pt idx="1347">
                  <c:v>0.99835996796216486</c:v>
                </c:pt>
                <c:pt idx="1348">
                  <c:v>0.99919905412105725</c:v>
                </c:pt>
                <c:pt idx="1349">
                  <c:v>0.9983027575422404</c:v>
                </c:pt>
                <c:pt idx="1350">
                  <c:v>0.99916091384110761</c:v>
                </c:pt>
                <c:pt idx="1351">
                  <c:v>0.99923719440100689</c:v>
                </c:pt>
                <c:pt idx="1352">
                  <c:v>0.99927533468095653</c:v>
                </c:pt>
                <c:pt idx="1353">
                  <c:v>0.99866509020176208</c:v>
                </c:pt>
                <c:pt idx="1354">
                  <c:v>0.9996185972005035</c:v>
                </c:pt>
                <c:pt idx="1355">
                  <c:v>0.99872230062168654</c:v>
                </c:pt>
                <c:pt idx="1356">
                  <c:v>0.99910370342118315</c:v>
                </c:pt>
                <c:pt idx="1357">
                  <c:v>0.9990655631412334</c:v>
                </c:pt>
                <c:pt idx="1358">
                  <c:v>0.99979022846027688</c:v>
                </c:pt>
                <c:pt idx="1359">
                  <c:v>0.9984934589419886</c:v>
                </c:pt>
                <c:pt idx="1360">
                  <c:v>0.99916091384110761</c:v>
                </c:pt>
                <c:pt idx="1361">
                  <c:v>0.99910370342118315</c:v>
                </c:pt>
                <c:pt idx="1362">
                  <c:v>0.99897021244135931</c:v>
                </c:pt>
                <c:pt idx="1363">
                  <c:v>0.99897021244135931</c:v>
                </c:pt>
                <c:pt idx="1364">
                  <c:v>0.99994278958007554</c:v>
                </c:pt>
                <c:pt idx="1365">
                  <c:v>0.9983981082421145</c:v>
                </c:pt>
                <c:pt idx="1366">
                  <c:v>0.99908463328120833</c:v>
                </c:pt>
                <c:pt idx="1367">
                  <c:v>0.99851252908196342</c:v>
                </c:pt>
                <c:pt idx="1368">
                  <c:v>0.99889393188146003</c:v>
                </c:pt>
                <c:pt idx="1369">
                  <c:v>0.99856973950188799</c:v>
                </c:pt>
                <c:pt idx="1370">
                  <c:v>0.99973301804035242</c:v>
                </c:pt>
                <c:pt idx="1371">
                  <c:v>0.99879858118158582</c:v>
                </c:pt>
                <c:pt idx="1372">
                  <c:v>0.99938975552080556</c:v>
                </c:pt>
                <c:pt idx="1373">
                  <c:v>0.99887486174148521</c:v>
                </c:pt>
                <c:pt idx="1374">
                  <c:v>0.99895114230138449</c:v>
                </c:pt>
                <c:pt idx="1375">
                  <c:v>0.99843624852206414</c:v>
                </c:pt>
                <c:pt idx="1376">
                  <c:v>0.99946603608070483</c:v>
                </c:pt>
                <c:pt idx="1377">
                  <c:v>0.99921812426103207</c:v>
                </c:pt>
                <c:pt idx="1378">
                  <c:v>0.99912277356115797</c:v>
                </c:pt>
                <c:pt idx="1379">
                  <c:v>0.9990655631412334</c:v>
                </c:pt>
                <c:pt idx="1380">
                  <c:v>0.99984743888020133</c:v>
                </c:pt>
                <c:pt idx="1381">
                  <c:v>0.99771158320302067</c:v>
                </c:pt>
                <c:pt idx="1382">
                  <c:v>0.99845531866203896</c:v>
                </c:pt>
                <c:pt idx="1383">
                  <c:v>0.99895114230138449</c:v>
                </c:pt>
                <c:pt idx="1384">
                  <c:v>0.99929440482093135</c:v>
                </c:pt>
                <c:pt idx="1385">
                  <c:v>0.998779511041611</c:v>
                </c:pt>
                <c:pt idx="1386">
                  <c:v>1</c:v>
                </c:pt>
                <c:pt idx="1387">
                  <c:v>0.99897021244135931</c:v>
                </c:pt>
                <c:pt idx="1388">
                  <c:v>0.99929440482093135</c:v>
                </c:pt>
                <c:pt idx="1389">
                  <c:v>0.99889393188146003</c:v>
                </c:pt>
                <c:pt idx="1390">
                  <c:v>0.99946603608070483</c:v>
                </c:pt>
                <c:pt idx="1391">
                  <c:v>0.998016705442618</c:v>
                </c:pt>
                <c:pt idx="1392">
                  <c:v>0.99902742286128376</c:v>
                </c:pt>
                <c:pt idx="1393">
                  <c:v>0.9986841603417369</c:v>
                </c:pt>
                <c:pt idx="1394">
                  <c:v>0.99876044090163618</c:v>
                </c:pt>
                <c:pt idx="1395">
                  <c:v>0.99847438880201378</c:v>
                </c:pt>
                <c:pt idx="1396">
                  <c:v>0.99933254510088099</c:v>
                </c:pt>
                <c:pt idx="1397">
                  <c:v>0.99822647698234102</c:v>
                </c:pt>
                <c:pt idx="1398">
                  <c:v>0.99952324650062929</c:v>
                </c:pt>
                <c:pt idx="1399">
                  <c:v>0.99965673748045314</c:v>
                </c:pt>
                <c:pt idx="1400">
                  <c:v>0.99944696594073001</c:v>
                </c:pt>
                <c:pt idx="1401">
                  <c:v>0.99843624852206414</c:v>
                </c:pt>
                <c:pt idx="1402">
                  <c:v>0.9997139479003776</c:v>
                </c:pt>
                <c:pt idx="1403">
                  <c:v>0.99834089782219004</c:v>
                </c:pt>
                <c:pt idx="1404">
                  <c:v>0.99887486174148521</c:v>
                </c:pt>
                <c:pt idx="1405">
                  <c:v>0.99925626454098171</c:v>
                </c:pt>
                <c:pt idx="1406">
                  <c:v>0.9996185972005035</c:v>
                </c:pt>
                <c:pt idx="1407">
                  <c:v>0.99803577558259282</c:v>
                </c:pt>
                <c:pt idx="1408">
                  <c:v>0.99929440482093135</c:v>
                </c:pt>
                <c:pt idx="1409">
                  <c:v>0.99853159922193824</c:v>
                </c:pt>
                <c:pt idx="1410">
                  <c:v>0.99908463328120833</c:v>
                </c:pt>
                <c:pt idx="1411">
                  <c:v>0.99845531866203896</c:v>
                </c:pt>
                <c:pt idx="1412">
                  <c:v>0.99927533468095653</c:v>
                </c:pt>
                <c:pt idx="1413">
                  <c:v>0.99864602006178727</c:v>
                </c:pt>
                <c:pt idx="1414">
                  <c:v>0.99883672146153557</c:v>
                </c:pt>
                <c:pt idx="1415">
                  <c:v>0.99866509020176208</c:v>
                </c:pt>
                <c:pt idx="1416">
                  <c:v>0.99883672146153557</c:v>
                </c:pt>
                <c:pt idx="1417">
                  <c:v>0.99851252908196342</c:v>
                </c:pt>
                <c:pt idx="1418">
                  <c:v>0.99929440482093135</c:v>
                </c:pt>
                <c:pt idx="1419">
                  <c:v>0.99795949502269343</c:v>
                </c:pt>
                <c:pt idx="1420">
                  <c:v>0.99862694992181245</c:v>
                </c:pt>
                <c:pt idx="1421">
                  <c:v>0.9983981082421145</c:v>
                </c:pt>
                <c:pt idx="1422">
                  <c:v>0.99843624852206414</c:v>
                </c:pt>
                <c:pt idx="1423">
                  <c:v>0.99755902208322211</c:v>
                </c:pt>
                <c:pt idx="1424">
                  <c:v>0.99874137076166136</c:v>
                </c:pt>
                <c:pt idx="1425">
                  <c:v>0.99786414432281934</c:v>
                </c:pt>
                <c:pt idx="1426">
                  <c:v>0.99843624852206414</c:v>
                </c:pt>
                <c:pt idx="1427">
                  <c:v>0.99851252908196342</c:v>
                </c:pt>
                <c:pt idx="1428">
                  <c:v>0.99904649300125858</c:v>
                </c:pt>
                <c:pt idx="1429">
                  <c:v>0.996796216484229</c:v>
                </c:pt>
                <c:pt idx="1430">
                  <c:v>0.99786414432281934</c:v>
                </c:pt>
                <c:pt idx="1431">
                  <c:v>0.99805484572256764</c:v>
                </c:pt>
                <c:pt idx="1432">
                  <c:v>0.9981120561424921</c:v>
                </c:pt>
                <c:pt idx="1433">
                  <c:v>0.99755902208322211</c:v>
                </c:pt>
                <c:pt idx="1434">
                  <c:v>0.99866509020176208</c:v>
                </c:pt>
                <c:pt idx="1435">
                  <c:v>0.99767344292307103</c:v>
                </c:pt>
                <c:pt idx="1436">
                  <c:v>0.9978260040428697</c:v>
                </c:pt>
                <c:pt idx="1437">
                  <c:v>0.99729204012357453</c:v>
                </c:pt>
                <c:pt idx="1438">
                  <c:v>0.99759716236317175</c:v>
                </c:pt>
                <c:pt idx="1439">
                  <c:v>0.99750181166329766</c:v>
                </c:pt>
                <c:pt idx="1440">
                  <c:v>0.9983981082421145</c:v>
                </c:pt>
                <c:pt idx="1441">
                  <c:v>0.99788321446279415</c:v>
                </c:pt>
                <c:pt idx="1442">
                  <c:v>0.99765437278309621</c:v>
                </c:pt>
                <c:pt idx="1443">
                  <c:v>0.99734925054349899</c:v>
                </c:pt>
                <c:pt idx="1444">
                  <c:v>0.99847438880201378</c:v>
                </c:pt>
                <c:pt idx="1445">
                  <c:v>0.99715854914375068</c:v>
                </c:pt>
                <c:pt idx="1446">
                  <c:v>0.99843624852206414</c:v>
                </c:pt>
                <c:pt idx="1447">
                  <c:v>0.99813112628246692</c:v>
                </c:pt>
                <c:pt idx="1448">
                  <c:v>0.998016705442618</c:v>
                </c:pt>
                <c:pt idx="1449">
                  <c:v>0.99675807620427936</c:v>
                </c:pt>
                <c:pt idx="1450">
                  <c:v>0.99765437278309621</c:v>
                </c:pt>
                <c:pt idx="1451">
                  <c:v>0.99750181166329766</c:v>
                </c:pt>
                <c:pt idx="1452">
                  <c:v>0.99778786376292006</c:v>
                </c:pt>
                <c:pt idx="1453">
                  <c:v>0.99771158320302067</c:v>
                </c:pt>
                <c:pt idx="1454">
                  <c:v>0.99753995194324729</c:v>
                </c:pt>
                <c:pt idx="1455">
                  <c:v>0.99715854914375068</c:v>
                </c:pt>
                <c:pt idx="1456">
                  <c:v>0.99818833670239138</c:v>
                </c:pt>
                <c:pt idx="1457">
                  <c:v>0.99795949502269343</c:v>
                </c:pt>
                <c:pt idx="1458">
                  <c:v>0.99755902208322211</c:v>
                </c:pt>
                <c:pt idx="1459">
                  <c:v>0.99736832068347381</c:v>
                </c:pt>
                <c:pt idx="1460">
                  <c:v>0.99784507418284452</c:v>
                </c:pt>
                <c:pt idx="1461">
                  <c:v>0.99666272550440516</c:v>
                </c:pt>
                <c:pt idx="1462">
                  <c:v>0.99744460124337309</c:v>
                </c:pt>
                <c:pt idx="1463">
                  <c:v>0.99744460124337309</c:v>
                </c:pt>
                <c:pt idx="1464">
                  <c:v>0.99752088180327247</c:v>
                </c:pt>
                <c:pt idx="1465">
                  <c:v>0.99712040886380104</c:v>
                </c:pt>
                <c:pt idx="1466">
                  <c:v>0.99797856516266825</c:v>
                </c:pt>
                <c:pt idx="1467">
                  <c:v>0.9971776192837255</c:v>
                </c:pt>
                <c:pt idx="1468">
                  <c:v>0.99753995194324729</c:v>
                </c:pt>
                <c:pt idx="1469">
                  <c:v>0.99750181166329766</c:v>
                </c:pt>
                <c:pt idx="1470">
                  <c:v>0.99744460124337309</c:v>
                </c:pt>
                <c:pt idx="1471">
                  <c:v>0.99706319844387659</c:v>
                </c:pt>
                <c:pt idx="1472">
                  <c:v>0.998016705442618</c:v>
                </c:pt>
                <c:pt idx="1473">
                  <c:v>0.99746367138334791</c:v>
                </c:pt>
                <c:pt idx="1474">
                  <c:v>0.99771158320302067</c:v>
                </c:pt>
                <c:pt idx="1475">
                  <c:v>0.99790228460276897</c:v>
                </c:pt>
                <c:pt idx="1476">
                  <c:v>0.99835996796216486</c:v>
                </c:pt>
                <c:pt idx="1477">
                  <c:v>0.99721575956367525</c:v>
                </c:pt>
                <c:pt idx="1478">
                  <c:v>0.99765437278309621</c:v>
                </c:pt>
                <c:pt idx="1479">
                  <c:v>0.99774972348297042</c:v>
                </c:pt>
                <c:pt idx="1480">
                  <c:v>0.99750181166329766</c:v>
                </c:pt>
                <c:pt idx="1481">
                  <c:v>0.99731111026354935</c:v>
                </c:pt>
                <c:pt idx="1482">
                  <c:v>0.9982074068423662</c:v>
                </c:pt>
                <c:pt idx="1483">
                  <c:v>0.99723482970365007</c:v>
                </c:pt>
                <c:pt idx="1484">
                  <c:v>0.99805484572256764</c:v>
                </c:pt>
                <c:pt idx="1485">
                  <c:v>0.99757809222319693</c:v>
                </c:pt>
                <c:pt idx="1486">
                  <c:v>0.99776879362294524</c:v>
                </c:pt>
                <c:pt idx="1487">
                  <c:v>0.99675807620427936</c:v>
                </c:pt>
                <c:pt idx="1488">
                  <c:v>0.99748274152332284</c:v>
                </c:pt>
                <c:pt idx="1489">
                  <c:v>0.9978260040428697</c:v>
                </c:pt>
                <c:pt idx="1490">
                  <c:v>0.9981120561424921</c:v>
                </c:pt>
                <c:pt idx="1491">
                  <c:v>0.99794042488271861</c:v>
                </c:pt>
                <c:pt idx="1492">
                  <c:v>0.99809298600251728</c:v>
                </c:pt>
                <c:pt idx="1493">
                  <c:v>0.99666272550440516</c:v>
                </c:pt>
                <c:pt idx="1494">
                  <c:v>0.99744460124337309</c:v>
                </c:pt>
                <c:pt idx="1495">
                  <c:v>0.99721575956367525</c:v>
                </c:pt>
                <c:pt idx="1496">
                  <c:v>0.99761623250314657</c:v>
                </c:pt>
                <c:pt idx="1497">
                  <c:v>0.99790228460276897</c:v>
                </c:pt>
                <c:pt idx="1498">
                  <c:v>0.9983981082421145</c:v>
                </c:pt>
                <c:pt idx="1499">
                  <c:v>0.99748274152332284</c:v>
                </c:pt>
                <c:pt idx="1500">
                  <c:v>0.99790228460276897</c:v>
                </c:pt>
                <c:pt idx="1501">
                  <c:v>0.99723482970365007</c:v>
                </c:pt>
                <c:pt idx="1502">
                  <c:v>0.99765437278309621</c:v>
                </c:pt>
                <c:pt idx="1503">
                  <c:v>0.99757809222319693</c:v>
                </c:pt>
                <c:pt idx="1504">
                  <c:v>0.9983981082421145</c:v>
                </c:pt>
                <c:pt idx="1505">
                  <c:v>0.99799763530264307</c:v>
                </c:pt>
                <c:pt idx="1506">
                  <c:v>0.99761623250314657</c:v>
                </c:pt>
                <c:pt idx="1507">
                  <c:v>0.99765437278309621</c:v>
                </c:pt>
                <c:pt idx="1508">
                  <c:v>0.99856973950188799</c:v>
                </c:pt>
                <c:pt idx="1509">
                  <c:v>0.99723482970365007</c:v>
                </c:pt>
                <c:pt idx="1510">
                  <c:v>0.99834089782219004</c:v>
                </c:pt>
                <c:pt idx="1511">
                  <c:v>0.99790228460276897</c:v>
                </c:pt>
                <c:pt idx="1512">
                  <c:v>0.99860787978183763</c:v>
                </c:pt>
                <c:pt idx="1513">
                  <c:v>0.99702505816392695</c:v>
                </c:pt>
                <c:pt idx="1514">
                  <c:v>0.99797856516266825</c:v>
                </c:pt>
                <c:pt idx="1515">
                  <c:v>0.99731111026354935</c:v>
                </c:pt>
                <c:pt idx="1516">
                  <c:v>0.99773065334299549</c:v>
                </c:pt>
                <c:pt idx="1517">
                  <c:v>0.998016705442618</c:v>
                </c:pt>
                <c:pt idx="1518">
                  <c:v>0.99841717838208932</c:v>
                </c:pt>
                <c:pt idx="1519">
                  <c:v>0.99771158320302067</c:v>
                </c:pt>
                <c:pt idx="1520">
                  <c:v>0.99813112628246692</c:v>
                </c:pt>
                <c:pt idx="1521">
                  <c:v>0.99731111026354935</c:v>
                </c:pt>
                <c:pt idx="1522">
                  <c:v>0.99771158320302067</c:v>
                </c:pt>
                <c:pt idx="1523">
                  <c:v>0.99738739082344863</c:v>
                </c:pt>
                <c:pt idx="1524">
                  <c:v>0.99797856516266825</c:v>
                </c:pt>
                <c:pt idx="1525">
                  <c:v>0.99727296998359971</c:v>
                </c:pt>
                <c:pt idx="1526">
                  <c:v>0.99757809222319693</c:v>
                </c:pt>
                <c:pt idx="1527">
                  <c:v>0.99757809222319693</c:v>
                </c:pt>
                <c:pt idx="1528">
                  <c:v>0.99803577558259282</c:v>
                </c:pt>
                <c:pt idx="1529">
                  <c:v>0.99694877760402756</c:v>
                </c:pt>
                <c:pt idx="1530">
                  <c:v>0.998016705442618</c:v>
                </c:pt>
                <c:pt idx="1531">
                  <c:v>0.99696784774400249</c:v>
                </c:pt>
                <c:pt idx="1532">
                  <c:v>0.99752088180327247</c:v>
                </c:pt>
                <c:pt idx="1533">
                  <c:v>0.99757809222319693</c:v>
                </c:pt>
                <c:pt idx="1534">
                  <c:v>0.99824554712231583</c:v>
                </c:pt>
                <c:pt idx="1535">
                  <c:v>0.99691063732407792</c:v>
                </c:pt>
                <c:pt idx="1536">
                  <c:v>0.99807391586254246</c:v>
                </c:pt>
                <c:pt idx="1537">
                  <c:v>0.99694877760402756</c:v>
                </c:pt>
                <c:pt idx="1538">
                  <c:v>0.99731111026354935</c:v>
                </c:pt>
                <c:pt idx="1539">
                  <c:v>0.99710133872382622</c:v>
                </c:pt>
                <c:pt idx="1540">
                  <c:v>0.99761623250314657</c:v>
                </c:pt>
                <c:pt idx="1541">
                  <c:v>0.99746367138334791</c:v>
                </c:pt>
                <c:pt idx="1542">
                  <c:v>0.99805484572256764</c:v>
                </c:pt>
                <c:pt idx="1543">
                  <c:v>0.99752088180327247</c:v>
                </c:pt>
                <c:pt idx="1544">
                  <c:v>0.99752088180327247</c:v>
                </c:pt>
                <c:pt idx="1545">
                  <c:v>0.99694877760402756</c:v>
                </c:pt>
                <c:pt idx="1546">
                  <c:v>0.99748274152332284</c:v>
                </c:pt>
                <c:pt idx="1547">
                  <c:v>0.99673900606430454</c:v>
                </c:pt>
                <c:pt idx="1548">
                  <c:v>0.99778786376292006</c:v>
                </c:pt>
                <c:pt idx="1549">
                  <c:v>0.99773065334299549</c:v>
                </c:pt>
                <c:pt idx="1550">
                  <c:v>0.99807391586254246</c:v>
                </c:pt>
                <c:pt idx="1551">
                  <c:v>0.99713947900377586</c:v>
                </c:pt>
                <c:pt idx="1552">
                  <c:v>0.99771158320302067</c:v>
                </c:pt>
                <c:pt idx="1553">
                  <c:v>0.99750181166329766</c:v>
                </c:pt>
                <c:pt idx="1554">
                  <c:v>0.99769251306304585</c:v>
                </c:pt>
                <c:pt idx="1555">
                  <c:v>0.99771158320302067</c:v>
                </c:pt>
                <c:pt idx="1556">
                  <c:v>0.99837903810213968</c:v>
                </c:pt>
                <c:pt idx="1557">
                  <c:v>0.99752088180327247</c:v>
                </c:pt>
                <c:pt idx="1558">
                  <c:v>0.99803577558259282</c:v>
                </c:pt>
                <c:pt idx="1559">
                  <c:v>0.99746367138334791</c:v>
                </c:pt>
                <c:pt idx="1560">
                  <c:v>0.99763530264312139</c:v>
                </c:pt>
                <c:pt idx="1561">
                  <c:v>0.99727296998359971</c:v>
                </c:pt>
                <c:pt idx="1562">
                  <c:v>0.99828368740226558</c:v>
                </c:pt>
                <c:pt idx="1563">
                  <c:v>0.99780693390289488</c:v>
                </c:pt>
                <c:pt idx="1564">
                  <c:v>0.99803577558259282</c:v>
                </c:pt>
                <c:pt idx="1565">
                  <c:v>0.99792135474274379</c:v>
                </c:pt>
                <c:pt idx="1566">
                  <c:v>0.9982074068423662</c:v>
                </c:pt>
                <c:pt idx="1567">
                  <c:v>0.99710133872382622</c:v>
                </c:pt>
                <c:pt idx="1568">
                  <c:v>0.99792135474274379</c:v>
                </c:pt>
                <c:pt idx="1569">
                  <c:v>0.99771158320302067</c:v>
                </c:pt>
                <c:pt idx="1570">
                  <c:v>0.99763530264312139</c:v>
                </c:pt>
                <c:pt idx="1571">
                  <c:v>0.99750181166329766</c:v>
                </c:pt>
                <c:pt idx="1572">
                  <c:v>0.998016705442618</c:v>
                </c:pt>
                <c:pt idx="1573">
                  <c:v>0.99765437278309621</c:v>
                </c:pt>
                <c:pt idx="1574">
                  <c:v>0.99910370342118315</c:v>
                </c:pt>
                <c:pt idx="1575">
                  <c:v>0.99816926656241656</c:v>
                </c:pt>
                <c:pt idx="1576">
                  <c:v>0.99826461726229065</c:v>
                </c:pt>
                <c:pt idx="1577">
                  <c:v>0.99742553110339827</c:v>
                </c:pt>
                <c:pt idx="1578">
                  <c:v>0.99835996796216486</c:v>
                </c:pt>
                <c:pt idx="1579">
                  <c:v>0.99807391586254246</c:v>
                </c:pt>
                <c:pt idx="1580">
                  <c:v>0.99845531866203896</c:v>
                </c:pt>
                <c:pt idx="1581">
                  <c:v>0.99815019642244174</c:v>
                </c:pt>
                <c:pt idx="1582">
                  <c:v>0.99813112628246692</c:v>
                </c:pt>
                <c:pt idx="1583">
                  <c:v>0.99733018040352417</c:v>
                </c:pt>
                <c:pt idx="1584">
                  <c:v>0.99824554712231583</c:v>
                </c:pt>
                <c:pt idx="1585">
                  <c:v>0.99727296998359971</c:v>
                </c:pt>
                <c:pt idx="1586">
                  <c:v>0.99753995194324729</c:v>
                </c:pt>
                <c:pt idx="1587">
                  <c:v>0.9984934589419886</c:v>
                </c:pt>
                <c:pt idx="1588">
                  <c:v>0.99923719440100689</c:v>
                </c:pt>
                <c:pt idx="1589">
                  <c:v>0.99788321446279415</c:v>
                </c:pt>
                <c:pt idx="1590">
                  <c:v>0.99856973950188799</c:v>
                </c:pt>
                <c:pt idx="1591">
                  <c:v>0.99805484572256764</c:v>
                </c:pt>
                <c:pt idx="1592">
                  <c:v>0.99815019642244174</c:v>
                </c:pt>
                <c:pt idx="1593">
                  <c:v>0.99738739082344863</c:v>
                </c:pt>
                <c:pt idx="1594">
                  <c:v>0.99832182768221522</c:v>
                </c:pt>
                <c:pt idx="1595">
                  <c:v>0.99713947900377586</c:v>
                </c:pt>
                <c:pt idx="1596">
                  <c:v>0.99795949502269343</c:v>
                </c:pt>
                <c:pt idx="1597">
                  <c:v>0.99824554712231583</c:v>
                </c:pt>
                <c:pt idx="1598">
                  <c:v>0.9982074068423662</c:v>
                </c:pt>
                <c:pt idx="1599">
                  <c:v>0.99708226858385141</c:v>
                </c:pt>
                <c:pt idx="1600">
                  <c:v>0.99843624852206414</c:v>
                </c:pt>
                <c:pt idx="1601">
                  <c:v>0.99794042488271861</c:v>
                </c:pt>
                <c:pt idx="1602">
                  <c:v>0.9983027575422404</c:v>
                </c:pt>
                <c:pt idx="1603">
                  <c:v>0.9983027575422404</c:v>
                </c:pt>
                <c:pt idx="1604">
                  <c:v>0.99885579160151039</c:v>
                </c:pt>
                <c:pt idx="1605">
                  <c:v>0.99713947900377586</c:v>
                </c:pt>
                <c:pt idx="1606">
                  <c:v>0.99778786376292006</c:v>
                </c:pt>
                <c:pt idx="1607">
                  <c:v>0.99851252908196342</c:v>
                </c:pt>
                <c:pt idx="1608">
                  <c:v>0.9984934589419886</c:v>
                </c:pt>
                <c:pt idx="1609">
                  <c:v>0.99750181166329766</c:v>
                </c:pt>
                <c:pt idx="1610">
                  <c:v>0.99889393188146003</c:v>
                </c:pt>
                <c:pt idx="1611">
                  <c:v>0.99723482970365007</c:v>
                </c:pt>
                <c:pt idx="1612">
                  <c:v>0.99795949502269343</c:v>
                </c:pt>
                <c:pt idx="1613">
                  <c:v>0.99807391586254246</c:v>
                </c:pt>
                <c:pt idx="1614">
                  <c:v>0.9984934589419886</c:v>
                </c:pt>
                <c:pt idx="1615">
                  <c:v>0.99736832068347381</c:v>
                </c:pt>
                <c:pt idx="1616">
                  <c:v>0.99828368740226558</c:v>
                </c:pt>
                <c:pt idx="1617">
                  <c:v>0.99765437278309621</c:v>
                </c:pt>
                <c:pt idx="1618">
                  <c:v>0.99837903810213968</c:v>
                </c:pt>
                <c:pt idx="1619">
                  <c:v>0.99832182768221522</c:v>
                </c:pt>
                <c:pt idx="1620">
                  <c:v>0.99879858118158582</c:v>
                </c:pt>
                <c:pt idx="1621">
                  <c:v>0.99752088180327247</c:v>
                </c:pt>
                <c:pt idx="1622">
                  <c:v>0.99837903810213968</c:v>
                </c:pt>
                <c:pt idx="1623">
                  <c:v>0.99832182768221522</c:v>
                </c:pt>
                <c:pt idx="1624">
                  <c:v>0.99843624852206414</c:v>
                </c:pt>
                <c:pt idx="1625">
                  <c:v>0.9982074068423662</c:v>
                </c:pt>
                <c:pt idx="1626">
                  <c:v>0.99885579160151039</c:v>
                </c:pt>
                <c:pt idx="1627">
                  <c:v>0.99797856516266825</c:v>
                </c:pt>
                <c:pt idx="1628">
                  <c:v>0.99851252908196342</c:v>
                </c:pt>
                <c:pt idx="1629">
                  <c:v>0.99799763530264307</c:v>
                </c:pt>
                <c:pt idx="1630">
                  <c:v>0.9981120561424921</c:v>
                </c:pt>
                <c:pt idx="1631">
                  <c:v>0.99790228460276897</c:v>
                </c:pt>
                <c:pt idx="1632">
                  <c:v>0.99921812426103207</c:v>
                </c:pt>
                <c:pt idx="1633">
                  <c:v>0.99847438880201378</c:v>
                </c:pt>
                <c:pt idx="1634">
                  <c:v>0.99837903810213968</c:v>
                </c:pt>
                <c:pt idx="1635">
                  <c:v>0.99807391586254246</c:v>
                </c:pt>
                <c:pt idx="1636">
                  <c:v>0.99895114230138449</c:v>
                </c:pt>
                <c:pt idx="1637">
                  <c:v>0.99815019642244174</c:v>
                </c:pt>
                <c:pt idx="1638">
                  <c:v>0.99862694992181245</c:v>
                </c:pt>
                <c:pt idx="1639">
                  <c:v>0.99832182768221522</c:v>
                </c:pt>
                <c:pt idx="1640">
                  <c:v>0.99815019642244174</c:v>
                </c:pt>
                <c:pt idx="1641">
                  <c:v>0.99799763530264307</c:v>
                </c:pt>
                <c:pt idx="1642">
                  <c:v>0.99860787978183763</c:v>
                </c:pt>
                <c:pt idx="1643">
                  <c:v>0.99822647698234102</c:v>
                </c:pt>
                <c:pt idx="1644">
                  <c:v>0.99855066936191317</c:v>
                </c:pt>
                <c:pt idx="1645">
                  <c:v>0.99813112628246692</c:v>
                </c:pt>
                <c:pt idx="1646">
                  <c:v>0.99843624852206414</c:v>
                </c:pt>
                <c:pt idx="1647">
                  <c:v>0.99792135474274379</c:v>
                </c:pt>
                <c:pt idx="1648">
                  <c:v>0.99917998398108243</c:v>
                </c:pt>
                <c:pt idx="1649">
                  <c:v>0.99778786376292006</c:v>
                </c:pt>
                <c:pt idx="1650">
                  <c:v>0.99860787978183763</c:v>
                </c:pt>
                <c:pt idx="1651">
                  <c:v>0.99855066936191317</c:v>
                </c:pt>
                <c:pt idx="1652">
                  <c:v>0.99862694992181245</c:v>
                </c:pt>
                <c:pt idx="1653">
                  <c:v>0.99736832068347381</c:v>
                </c:pt>
                <c:pt idx="1654">
                  <c:v>0.99834089782219004</c:v>
                </c:pt>
                <c:pt idx="1655">
                  <c:v>0.99780693390289488</c:v>
                </c:pt>
                <c:pt idx="1656">
                  <c:v>0.99746367138334791</c:v>
                </c:pt>
                <c:pt idx="1657">
                  <c:v>0.99807391586254246</c:v>
                </c:pt>
                <c:pt idx="1658">
                  <c:v>0.99883672146153557</c:v>
                </c:pt>
                <c:pt idx="1659">
                  <c:v>0.99790228460276897</c:v>
                </c:pt>
                <c:pt idx="1660">
                  <c:v>0.99832182768221522</c:v>
                </c:pt>
                <c:pt idx="1661">
                  <c:v>0.99853159922193824</c:v>
                </c:pt>
                <c:pt idx="1662">
                  <c:v>0.99843624852206414</c:v>
                </c:pt>
                <c:pt idx="1663">
                  <c:v>0.99795949502269343</c:v>
                </c:pt>
                <c:pt idx="1664">
                  <c:v>0.99898928258133413</c:v>
                </c:pt>
                <c:pt idx="1665">
                  <c:v>0.99813112628246692</c:v>
                </c:pt>
                <c:pt idx="1666">
                  <c:v>0.99828368740226558</c:v>
                </c:pt>
                <c:pt idx="1667">
                  <c:v>0.998016705442618</c:v>
                </c:pt>
                <c:pt idx="1668">
                  <c:v>0.99815019642244174</c:v>
                </c:pt>
                <c:pt idx="1669">
                  <c:v>0.99773065334299549</c:v>
                </c:pt>
                <c:pt idx="1670">
                  <c:v>0.9984934589419886</c:v>
                </c:pt>
                <c:pt idx="1671">
                  <c:v>0.99832182768221522</c:v>
                </c:pt>
                <c:pt idx="1672">
                  <c:v>0.99862694992181245</c:v>
                </c:pt>
                <c:pt idx="1673">
                  <c:v>0.99784507418284452</c:v>
                </c:pt>
                <c:pt idx="1674">
                  <c:v>0.9981120561424921</c:v>
                </c:pt>
                <c:pt idx="1675">
                  <c:v>0.99702505816392695</c:v>
                </c:pt>
                <c:pt idx="1676">
                  <c:v>0.99778786376292006</c:v>
                </c:pt>
                <c:pt idx="1677">
                  <c:v>0.99767344292307103</c:v>
                </c:pt>
                <c:pt idx="1678">
                  <c:v>0.99733018040352417</c:v>
                </c:pt>
                <c:pt idx="1679">
                  <c:v>0.99721575956367525</c:v>
                </c:pt>
                <c:pt idx="1680">
                  <c:v>0.99818833670239138</c:v>
                </c:pt>
                <c:pt idx="1681">
                  <c:v>0.99704412830390177</c:v>
                </c:pt>
                <c:pt idx="1682">
                  <c:v>0.99748274152332284</c:v>
                </c:pt>
                <c:pt idx="1683">
                  <c:v>0.99759716236317175</c:v>
                </c:pt>
                <c:pt idx="1684">
                  <c:v>0.99855066936191317</c:v>
                </c:pt>
                <c:pt idx="1685">
                  <c:v>0.99727296998359971</c:v>
                </c:pt>
                <c:pt idx="1686">
                  <c:v>0.99815019642244174</c:v>
                </c:pt>
                <c:pt idx="1687">
                  <c:v>0.99736832068347381</c:v>
                </c:pt>
                <c:pt idx="1688">
                  <c:v>0.99729204012357453</c:v>
                </c:pt>
                <c:pt idx="1689">
                  <c:v>0.9965101643846066</c:v>
                </c:pt>
                <c:pt idx="1690">
                  <c:v>0.99750181166329766</c:v>
                </c:pt>
                <c:pt idx="1691">
                  <c:v>0.99656737480453106</c:v>
                </c:pt>
                <c:pt idx="1692">
                  <c:v>0.99670086578435491</c:v>
                </c:pt>
                <c:pt idx="1693">
                  <c:v>0.99673900606430454</c:v>
                </c:pt>
                <c:pt idx="1694">
                  <c:v>0.99712040886380104</c:v>
                </c:pt>
                <c:pt idx="1695">
                  <c:v>0.99630039284488348</c:v>
                </c:pt>
                <c:pt idx="1696">
                  <c:v>0.99734925054349899</c:v>
                </c:pt>
                <c:pt idx="1697">
                  <c:v>0.99677714634425418</c:v>
                </c:pt>
                <c:pt idx="1698">
                  <c:v>0.99744460124337309</c:v>
                </c:pt>
                <c:pt idx="1699">
                  <c:v>0.99666272550440516</c:v>
                </c:pt>
                <c:pt idx="1700">
                  <c:v>0.99734925054349899</c:v>
                </c:pt>
                <c:pt idx="1701">
                  <c:v>0.99599527060528625</c:v>
                </c:pt>
                <c:pt idx="1702">
                  <c:v>0.99746367138334791</c:v>
                </c:pt>
                <c:pt idx="1703">
                  <c:v>0.99664365536443034</c:v>
                </c:pt>
                <c:pt idx="1704">
                  <c:v>0.99723482970365007</c:v>
                </c:pt>
                <c:pt idx="1705">
                  <c:v>0.99630039284488348</c:v>
                </c:pt>
                <c:pt idx="1706">
                  <c:v>0.99704412830390177</c:v>
                </c:pt>
                <c:pt idx="1707">
                  <c:v>0.99607155116518553</c:v>
                </c:pt>
                <c:pt idx="1708">
                  <c:v>0.99673900606430454</c:v>
                </c:pt>
                <c:pt idx="1709">
                  <c:v>0.9968915671841031</c:v>
                </c:pt>
                <c:pt idx="1710">
                  <c:v>0.99691063732407792</c:v>
                </c:pt>
                <c:pt idx="1711">
                  <c:v>0.99580456920553795</c:v>
                </c:pt>
                <c:pt idx="1712">
                  <c:v>0.99687249704412828</c:v>
                </c:pt>
                <c:pt idx="1713">
                  <c:v>0.99691063732407792</c:v>
                </c:pt>
                <c:pt idx="1714">
                  <c:v>0.99694877760402756</c:v>
                </c:pt>
                <c:pt idx="1715">
                  <c:v>0.99609062130516035</c:v>
                </c:pt>
                <c:pt idx="1716">
                  <c:v>0.99729204012357453</c:v>
                </c:pt>
                <c:pt idx="1717">
                  <c:v>0.99578549906556313</c:v>
                </c:pt>
                <c:pt idx="1718">
                  <c:v>0.9966055150844807</c:v>
                </c:pt>
                <c:pt idx="1719">
                  <c:v>0.99647202410465696</c:v>
                </c:pt>
                <c:pt idx="1720">
                  <c:v>0.99710133872382622</c:v>
                </c:pt>
                <c:pt idx="1721">
                  <c:v>0.99584270948548759</c:v>
                </c:pt>
                <c:pt idx="1722">
                  <c:v>0.99645295396468214</c:v>
                </c:pt>
                <c:pt idx="1723">
                  <c:v>0.99574735878561349</c:v>
                </c:pt>
                <c:pt idx="1724">
                  <c:v>0.99692970746405274</c:v>
                </c:pt>
                <c:pt idx="1725">
                  <c:v>0.9963194629848583</c:v>
                </c:pt>
                <c:pt idx="1726">
                  <c:v>0.99664365536443034</c:v>
                </c:pt>
                <c:pt idx="1727">
                  <c:v>0.99626225256493384</c:v>
                </c:pt>
                <c:pt idx="1728">
                  <c:v>0.99712040886380104</c:v>
                </c:pt>
                <c:pt idx="1729">
                  <c:v>0.99677714634425418</c:v>
                </c:pt>
                <c:pt idx="1730">
                  <c:v>0.99719668942370032</c:v>
                </c:pt>
                <c:pt idx="1731">
                  <c:v>0.99702505816392695</c:v>
                </c:pt>
                <c:pt idx="1732">
                  <c:v>0.99729204012357453</c:v>
                </c:pt>
                <c:pt idx="1733">
                  <c:v>0.99557572752584</c:v>
                </c:pt>
                <c:pt idx="1734">
                  <c:v>0.99675807620427936</c:v>
                </c:pt>
                <c:pt idx="1735">
                  <c:v>0.99559479766581482</c:v>
                </c:pt>
                <c:pt idx="1736">
                  <c:v>0.99624318242495902</c:v>
                </c:pt>
                <c:pt idx="1737">
                  <c:v>0.99586177962546241</c:v>
                </c:pt>
                <c:pt idx="1738">
                  <c:v>0.99694877760402756</c:v>
                </c:pt>
                <c:pt idx="1739">
                  <c:v>0.99561386780578964</c:v>
                </c:pt>
                <c:pt idx="1740">
                  <c:v>0.99641481368473239</c:v>
                </c:pt>
                <c:pt idx="1741">
                  <c:v>0.99649109424463178</c:v>
                </c:pt>
                <c:pt idx="1742">
                  <c:v>0.99687249704412828</c:v>
                </c:pt>
                <c:pt idx="1743">
                  <c:v>0.99618597200503456</c:v>
                </c:pt>
                <c:pt idx="1744">
                  <c:v>0.99708226858385141</c:v>
                </c:pt>
                <c:pt idx="1745">
                  <c:v>0.996796216484229</c:v>
                </c:pt>
                <c:pt idx="1746">
                  <c:v>0.99681528662420382</c:v>
                </c:pt>
                <c:pt idx="1747">
                  <c:v>0.99609062130516035</c:v>
                </c:pt>
                <c:pt idx="1748">
                  <c:v>0.99683435676417864</c:v>
                </c:pt>
                <c:pt idx="1749">
                  <c:v>0.99574735878561349</c:v>
                </c:pt>
                <c:pt idx="1750">
                  <c:v>0.99664365536443034</c:v>
                </c:pt>
                <c:pt idx="1751">
                  <c:v>0.99624318242495902</c:v>
                </c:pt>
                <c:pt idx="1752">
                  <c:v>0.99633853312483311</c:v>
                </c:pt>
                <c:pt idx="1753">
                  <c:v>0.99626225256493384</c:v>
                </c:pt>
                <c:pt idx="1754">
                  <c:v>0.99715854914375068</c:v>
                </c:pt>
                <c:pt idx="1755">
                  <c:v>0.99601434074526107</c:v>
                </c:pt>
                <c:pt idx="1756">
                  <c:v>0.99654830466455624</c:v>
                </c:pt>
                <c:pt idx="1757">
                  <c:v>0.99624318242495902</c:v>
                </c:pt>
                <c:pt idx="1758">
                  <c:v>0.99624318242495902</c:v>
                </c:pt>
                <c:pt idx="1759">
                  <c:v>0.99610969144513517</c:v>
                </c:pt>
                <c:pt idx="1760">
                  <c:v>0.99675807620427936</c:v>
                </c:pt>
                <c:pt idx="1761">
                  <c:v>0.99582363934551277</c:v>
                </c:pt>
                <c:pt idx="1762">
                  <c:v>0.99544223654601627</c:v>
                </c:pt>
                <c:pt idx="1763">
                  <c:v>0.99551851710591555</c:v>
                </c:pt>
                <c:pt idx="1764">
                  <c:v>0.99612876158510999</c:v>
                </c:pt>
                <c:pt idx="1765">
                  <c:v>0.99612876158510999</c:v>
                </c:pt>
                <c:pt idx="1766">
                  <c:v>0.99671993592432973</c:v>
                </c:pt>
                <c:pt idx="1767">
                  <c:v>0.99654830466455624</c:v>
                </c:pt>
                <c:pt idx="1768">
                  <c:v>0.99591899004538698</c:v>
                </c:pt>
                <c:pt idx="1769">
                  <c:v>0.99601434074526107</c:v>
                </c:pt>
                <c:pt idx="1770">
                  <c:v>0.99664365536443034</c:v>
                </c:pt>
                <c:pt idx="1771">
                  <c:v>0.99584270948548759</c:v>
                </c:pt>
                <c:pt idx="1772">
                  <c:v>0.99635760326480793</c:v>
                </c:pt>
                <c:pt idx="1773">
                  <c:v>0.99628132270490866</c:v>
                </c:pt>
                <c:pt idx="1774">
                  <c:v>0.99580456920553795</c:v>
                </c:pt>
                <c:pt idx="1775">
                  <c:v>0.99532781570616724</c:v>
                </c:pt>
                <c:pt idx="1776">
                  <c:v>0.99597620046531143</c:v>
                </c:pt>
                <c:pt idx="1777">
                  <c:v>0.9951943247263435</c:v>
                </c:pt>
                <c:pt idx="1778">
                  <c:v>0.99654830466455624</c:v>
                </c:pt>
                <c:pt idx="1779">
                  <c:v>0.99671993592432973</c:v>
                </c:pt>
                <c:pt idx="1780">
                  <c:v>0.9966055150844807</c:v>
                </c:pt>
                <c:pt idx="1781">
                  <c:v>0.99582363934551277</c:v>
                </c:pt>
                <c:pt idx="1782">
                  <c:v>0.99591899004538698</c:v>
                </c:pt>
                <c:pt idx="1783">
                  <c:v>0.99553758724589037</c:v>
                </c:pt>
                <c:pt idx="1784">
                  <c:v>0.99507990388649448</c:v>
                </c:pt>
                <c:pt idx="1785">
                  <c:v>0.99591899004538698</c:v>
                </c:pt>
                <c:pt idx="1786">
                  <c:v>0.99645295396468214</c:v>
                </c:pt>
                <c:pt idx="1787">
                  <c:v>0.99542316640604145</c:v>
                </c:pt>
                <c:pt idx="1788">
                  <c:v>0.99563293794576457</c:v>
                </c:pt>
                <c:pt idx="1789">
                  <c:v>0.99572828864563867</c:v>
                </c:pt>
                <c:pt idx="1790">
                  <c:v>0.99591899004538698</c:v>
                </c:pt>
                <c:pt idx="1791">
                  <c:v>0.99569014836568903</c:v>
                </c:pt>
                <c:pt idx="1792">
                  <c:v>0.99656737480453106</c:v>
                </c:pt>
                <c:pt idx="1793">
                  <c:v>0.99612876158510999</c:v>
                </c:pt>
                <c:pt idx="1794">
                  <c:v>0.9963194629848583</c:v>
                </c:pt>
                <c:pt idx="1795">
                  <c:v>0.99561386780578964</c:v>
                </c:pt>
                <c:pt idx="1796">
                  <c:v>0.99589991990541216</c:v>
                </c:pt>
                <c:pt idx="1797">
                  <c:v>0.99467943094702316</c:v>
                </c:pt>
                <c:pt idx="1798">
                  <c:v>0.99559479766581482</c:v>
                </c:pt>
                <c:pt idx="1799">
                  <c:v>0.99502269346657002</c:v>
                </c:pt>
                <c:pt idx="1800">
                  <c:v>0.99509897402646941</c:v>
                </c:pt>
                <c:pt idx="1801">
                  <c:v>0.99538502612609181</c:v>
                </c:pt>
                <c:pt idx="1802">
                  <c:v>0.9963194629848583</c:v>
                </c:pt>
                <c:pt idx="1803">
                  <c:v>0.99540409626606663</c:v>
                </c:pt>
                <c:pt idx="1804">
                  <c:v>0.99652923452458142</c:v>
                </c:pt>
                <c:pt idx="1805">
                  <c:v>0.99586177962546241</c:v>
                </c:pt>
                <c:pt idx="1806">
                  <c:v>0.99591899004538698</c:v>
                </c:pt>
                <c:pt idx="1807">
                  <c:v>0.99578549906556313</c:v>
                </c:pt>
                <c:pt idx="1808">
                  <c:v>0.99639574354475757</c:v>
                </c:pt>
                <c:pt idx="1809">
                  <c:v>0.99525153514626796</c:v>
                </c:pt>
                <c:pt idx="1810">
                  <c:v>0.99546130668599109</c:v>
                </c:pt>
                <c:pt idx="1811">
                  <c:v>0.99559479766581482</c:v>
                </c:pt>
                <c:pt idx="1812">
                  <c:v>0.99595713032533661</c:v>
                </c:pt>
                <c:pt idx="1813">
                  <c:v>0.99530874556619242</c:v>
                </c:pt>
                <c:pt idx="1814">
                  <c:v>0.99574735878561349</c:v>
                </c:pt>
                <c:pt idx="1815">
                  <c:v>0.99553758724589037</c:v>
                </c:pt>
                <c:pt idx="1816">
                  <c:v>0.99584270948548759</c:v>
                </c:pt>
                <c:pt idx="1817">
                  <c:v>0.99540409626606663</c:v>
                </c:pt>
                <c:pt idx="1818">
                  <c:v>0.99647202410465696</c:v>
                </c:pt>
                <c:pt idx="1819">
                  <c:v>0.99559479766581482</c:v>
                </c:pt>
                <c:pt idx="1820">
                  <c:v>0.99588084976543723</c:v>
                </c:pt>
                <c:pt idx="1821">
                  <c:v>0.99549944696594073</c:v>
                </c:pt>
                <c:pt idx="1822">
                  <c:v>0.99605248102521071</c:v>
                </c:pt>
                <c:pt idx="1823">
                  <c:v>0.99523246500629314</c:v>
                </c:pt>
                <c:pt idx="1824">
                  <c:v>0.99603341088523589</c:v>
                </c:pt>
                <c:pt idx="1825">
                  <c:v>0.99536595598611699</c:v>
                </c:pt>
                <c:pt idx="1826">
                  <c:v>0.99553758724589037</c:v>
                </c:pt>
                <c:pt idx="1827">
                  <c:v>0.99603341088523589</c:v>
                </c:pt>
                <c:pt idx="1828">
                  <c:v>0.9963194629848583</c:v>
                </c:pt>
                <c:pt idx="1829">
                  <c:v>0.9949082726267211</c:v>
                </c:pt>
                <c:pt idx="1830">
                  <c:v>0.99582363934551277</c:v>
                </c:pt>
                <c:pt idx="1831">
                  <c:v>0.99548037682596591</c:v>
                </c:pt>
                <c:pt idx="1832">
                  <c:v>0.99527060528624278</c:v>
                </c:pt>
                <c:pt idx="1833">
                  <c:v>0.99553758724589037</c:v>
                </c:pt>
                <c:pt idx="1834">
                  <c:v>0.99584270948548759</c:v>
                </c:pt>
                <c:pt idx="1835">
                  <c:v>0.99487013234677146</c:v>
                </c:pt>
                <c:pt idx="1836">
                  <c:v>0.99494641290667074</c:v>
                </c:pt>
                <c:pt idx="1837">
                  <c:v>0.99580456920553795</c:v>
                </c:pt>
                <c:pt idx="1838">
                  <c:v>0.99567107822571421</c:v>
                </c:pt>
                <c:pt idx="1839">
                  <c:v>0.99523246500629314</c:v>
                </c:pt>
                <c:pt idx="1840">
                  <c:v>0.99609062130516035</c:v>
                </c:pt>
                <c:pt idx="1841">
                  <c:v>0.99473664136694762</c:v>
                </c:pt>
                <c:pt idx="1842">
                  <c:v>0.99498455318662038</c:v>
                </c:pt>
                <c:pt idx="1843">
                  <c:v>0.99544223654601627</c:v>
                </c:pt>
                <c:pt idx="1844">
                  <c:v>0.99580456920553795</c:v>
                </c:pt>
                <c:pt idx="1845">
                  <c:v>0.99515618444639387</c:v>
                </c:pt>
                <c:pt idx="1846">
                  <c:v>0.99559479766581482</c:v>
                </c:pt>
                <c:pt idx="1847">
                  <c:v>0.99487013234677146</c:v>
                </c:pt>
                <c:pt idx="1848">
                  <c:v>0.99458408024714906</c:v>
                </c:pt>
                <c:pt idx="1849">
                  <c:v>0.99467943094702316</c:v>
                </c:pt>
                <c:pt idx="1850">
                  <c:v>0.99517525458636868</c:v>
                </c:pt>
                <c:pt idx="1851">
                  <c:v>0.99458408024714906</c:v>
                </c:pt>
                <c:pt idx="1852">
                  <c:v>0.99464129066707352</c:v>
                </c:pt>
                <c:pt idx="1853">
                  <c:v>0.99494641290667074</c:v>
                </c:pt>
                <c:pt idx="1854">
                  <c:v>0.99467943094702316</c:v>
                </c:pt>
                <c:pt idx="1855">
                  <c:v>0.99473664136694762</c:v>
                </c:pt>
                <c:pt idx="1856">
                  <c:v>0.99536595598611699</c:v>
                </c:pt>
                <c:pt idx="1857">
                  <c:v>0.99494641290667074</c:v>
                </c:pt>
                <c:pt idx="1858">
                  <c:v>0.9949082726267211</c:v>
                </c:pt>
                <c:pt idx="1859">
                  <c:v>0.9946222205270987</c:v>
                </c:pt>
                <c:pt idx="1860">
                  <c:v>0.99540409626606663</c:v>
                </c:pt>
                <c:pt idx="1861">
                  <c:v>0.99507990388649448</c:v>
                </c:pt>
                <c:pt idx="1862">
                  <c:v>0.99565200808573939</c:v>
                </c:pt>
                <c:pt idx="1863">
                  <c:v>0.9951943247263435</c:v>
                </c:pt>
                <c:pt idx="1864">
                  <c:v>0.99504176360654484</c:v>
                </c:pt>
                <c:pt idx="1865">
                  <c:v>0.99429802814752666</c:v>
                </c:pt>
                <c:pt idx="1866">
                  <c:v>0.99509897402646941</c:v>
                </c:pt>
                <c:pt idx="1867">
                  <c:v>0.99441244898737557</c:v>
                </c:pt>
                <c:pt idx="1868">
                  <c:v>0.99492734276669592</c:v>
                </c:pt>
                <c:pt idx="1869">
                  <c:v>0.99408825660780353</c:v>
                </c:pt>
                <c:pt idx="1870">
                  <c:v>0.99439337884740076</c:v>
                </c:pt>
                <c:pt idx="1871">
                  <c:v>0.99450779968724967</c:v>
                </c:pt>
                <c:pt idx="1872">
                  <c:v>0.99511804416644423</c:v>
                </c:pt>
                <c:pt idx="1873">
                  <c:v>0.99452686982722449</c:v>
                </c:pt>
                <c:pt idx="1874">
                  <c:v>0.99496548304664556</c:v>
                </c:pt>
                <c:pt idx="1875">
                  <c:v>0.99475571150692244</c:v>
                </c:pt>
                <c:pt idx="1876">
                  <c:v>0.99515618444639387</c:v>
                </c:pt>
                <c:pt idx="1877">
                  <c:v>0.99397383576795451</c:v>
                </c:pt>
                <c:pt idx="1878">
                  <c:v>0.99477478164689725</c:v>
                </c:pt>
                <c:pt idx="1879">
                  <c:v>0.99452686982722449</c:v>
                </c:pt>
                <c:pt idx="1880">
                  <c:v>0.99446965940730003</c:v>
                </c:pt>
                <c:pt idx="1881">
                  <c:v>0.99492734276669592</c:v>
                </c:pt>
                <c:pt idx="1882">
                  <c:v>0.99555665738586518</c:v>
                </c:pt>
                <c:pt idx="1883">
                  <c:v>0.99401197604790414</c:v>
                </c:pt>
                <c:pt idx="1884">
                  <c:v>0.99420267744765245</c:v>
                </c:pt>
                <c:pt idx="1885">
                  <c:v>0.99488920248674628</c:v>
                </c:pt>
                <c:pt idx="1886">
                  <c:v>0.99479385178687207</c:v>
                </c:pt>
                <c:pt idx="1887">
                  <c:v>0.99511804416644423</c:v>
                </c:pt>
                <c:pt idx="1888">
                  <c:v>0.99624318242495902</c:v>
                </c:pt>
                <c:pt idx="1889">
                  <c:v>0.99521339486631832</c:v>
                </c:pt>
                <c:pt idx="1890">
                  <c:v>0.9949082726267211</c:v>
                </c:pt>
                <c:pt idx="1891">
                  <c:v>0.99454593996719931</c:v>
                </c:pt>
                <c:pt idx="1892">
                  <c:v>0.99492734276669592</c:v>
                </c:pt>
                <c:pt idx="1893">
                  <c:v>0.9936877836683321</c:v>
                </c:pt>
                <c:pt idx="1894">
                  <c:v>0.99452686982722449</c:v>
                </c:pt>
                <c:pt idx="1895">
                  <c:v>0.99403104618787896</c:v>
                </c:pt>
                <c:pt idx="1896">
                  <c:v>0.99406918646782871</c:v>
                </c:pt>
                <c:pt idx="1897">
                  <c:v>0.99408825660780353</c:v>
                </c:pt>
                <c:pt idx="1898">
                  <c:v>0.99469850108699798</c:v>
                </c:pt>
                <c:pt idx="1899">
                  <c:v>0.99464129066707352</c:v>
                </c:pt>
                <c:pt idx="1900">
                  <c:v>0.99496548304664556</c:v>
                </c:pt>
                <c:pt idx="1901">
                  <c:v>0.99408825660780353</c:v>
                </c:pt>
                <c:pt idx="1902">
                  <c:v>0.99403104618787896</c:v>
                </c:pt>
                <c:pt idx="1903">
                  <c:v>0.99425988786757691</c:v>
                </c:pt>
                <c:pt idx="1904">
                  <c:v>0.99456501010717424</c:v>
                </c:pt>
                <c:pt idx="1905">
                  <c:v>0.99416453716770281</c:v>
                </c:pt>
                <c:pt idx="1906">
                  <c:v>0.99422174758762727</c:v>
                </c:pt>
                <c:pt idx="1907">
                  <c:v>0.99450779968724967</c:v>
                </c:pt>
                <c:pt idx="1908">
                  <c:v>0.99431709828750148</c:v>
                </c:pt>
                <c:pt idx="1909">
                  <c:v>0.99319196002898658</c:v>
                </c:pt>
                <c:pt idx="1910">
                  <c:v>0.99403104618787896</c:v>
                </c:pt>
                <c:pt idx="1911">
                  <c:v>0.99448872954727485</c:v>
                </c:pt>
                <c:pt idx="1912">
                  <c:v>0.99452686982722449</c:v>
                </c:pt>
                <c:pt idx="1913">
                  <c:v>0.99456501010717424</c:v>
                </c:pt>
                <c:pt idx="1914">
                  <c:v>0.99496548304664556</c:v>
                </c:pt>
                <c:pt idx="1915">
                  <c:v>0.99332545100881042</c:v>
                </c:pt>
                <c:pt idx="1916">
                  <c:v>0.99355429268850837</c:v>
                </c:pt>
                <c:pt idx="1917">
                  <c:v>0.99439337884740076</c:v>
                </c:pt>
                <c:pt idx="1918">
                  <c:v>0.99437430870742594</c:v>
                </c:pt>
                <c:pt idx="1919">
                  <c:v>0.99393569548800487</c:v>
                </c:pt>
                <c:pt idx="1920">
                  <c:v>0.99477478164689725</c:v>
                </c:pt>
                <c:pt idx="1921">
                  <c:v>0.99488920248674628</c:v>
                </c:pt>
                <c:pt idx="1922">
                  <c:v>0.99445058926732521</c:v>
                </c:pt>
                <c:pt idx="1923">
                  <c:v>0.99389755520805523</c:v>
                </c:pt>
                <c:pt idx="1924">
                  <c:v>0.99414546702772799</c:v>
                </c:pt>
                <c:pt idx="1925">
                  <c:v>0.99410732674777835</c:v>
                </c:pt>
                <c:pt idx="1926">
                  <c:v>0.99479385178687207</c:v>
                </c:pt>
                <c:pt idx="1927">
                  <c:v>0.99446965940730003</c:v>
                </c:pt>
                <c:pt idx="1928">
                  <c:v>0.99395476562797969</c:v>
                </c:pt>
                <c:pt idx="1929">
                  <c:v>0.99296311834928863</c:v>
                </c:pt>
                <c:pt idx="1930">
                  <c:v>0.99323010030893621</c:v>
                </c:pt>
                <c:pt idx="1931">
                  <c:v>0.99275334680956562</c:v>
                </c:pt>
                <c:pt idx="1932">
                  <c:v>0.99328731072886078</c:v>
                </c:pt>
                <c:pt idx="1933">
                  <c:v>0.99376406422823138</c:v>
                </c:pt>
                <c:pt idx="1934">
                  <c:v>0.99378313436820631</c:v>
                </c:pt>
                <c:pt idx="1935">
                  <c:v>0.99359243296845801</c:v>
                </c:pt>
                <c:pt idx="1936">
                  <c:v>0.99399290590792932</c:v>
                </c:pt>
                <c:pt idx="1937">
                  <c:v>0.99319196002898658</c:v>
                </c:pt>
                <c:pt idx="1938">
                  <c:v>0.99290590792936417</c:v>
                </c:pt>
                <c:pt idx="1939">
                  <c:v>0.99328731072886078</c:v>
                </c:pt>
                <c:pt idx="1940">
                  <c:v>0.99372592394828174</c:v>
                </c:pt>
                <c:pt idx="1941">
                  <c:v>0.9931156794690873</c:v>
                </c:pt>
                <c:pt idx="1942">
                  <c:v>0.99406918646782871</c:v>
                </c:pt>
                <c:pt idx="1943">
                  <c:v>0.9928296273694649</c:v>
                </c:pt>
                <c:pt idx="1944">
                  <c:v>0.99294404820931381</c:v>
                </c:pt>
                <c:pt idx="1945">
                  <c:v>0.99279148708951526</c:v>
                </c:pt>
                <c:pt idx="1946">
                  <c:v>0.99328731072886078</c:v>
                </c:pt>
                <c:pt idx="1947">
                  <c:v>0.9931156794690873</c:v>
                </c:pt>
                <c:pt idx="1948">
                  <c:v>0.99364964338838246</c:v>
                </c:pt>
                <c:pt idx="1949">
                  <c:v>0.99319196002898658</c:v>
                </c:pt>
                <c:pt idx="1950">
                  <c:v>0.99334452114878524</c:v>
                </c:pt>
                <c:pt idx="1951">
                  <c:v>0.9930203287692132</c:v>
                </c:pt>
                <c:pt idx="1952">
                  <c:v>0.99328731072886078</c:v>
                </c:pt>
                <c:pt idx="1953">
                  <c:v>0.99277241694954044</c:v>
                </c:pt>
                <c:pt idx="1954">
                  <c:v>0.99296311834928863</c:v>
                </c:pt>
                <c:pt idx="1955">
                  <c:v>0.99355429268850837</c:v>
                </c:pt>
                <c:pt idx="1956">
                  <c:v>0.9936877836683321</c:v>
                </c:pt>
                <c:pt idx="1957">
                  <c:v>0.9924482245699684</c:v>
                </c:pt>
                <c:pt idx="1958">
                  <c:v>0.99370685380830692</c:v>
                </c:pt>
                <c:pt idx="1959">
                  <c:v>0.99315381974903694</c:v>
                </c:pt>
                <c:pt idx="1960">
                  <c:v>0.99307753918913766</c:v>
                </c:pt>
                <c:pt idx="1961">
                  <c:v>0.99265799610969141</c:v>
                </c:pt>
                <c:pt idx="1962">
                  <c:v>0.99303939890918802</c:v>
                </c:pt>
                <c:pt idx="1963">
                  <c:v>0.99256264540981731</c:v>
                </c:pt>
                <c:pt idx="1964">
                  <c:v>0.99298218848926356</c:v>
                </c:pt>
                <c:pt idx="1965">
                  <c:v>0.99343987184865934</c:v>
                </c:pt>
                <c:pt idx="1966">
                  <c:v>0.99303939890918802</c:v>
                </c:pt>
                <c:pt idx="1967">
                  <c:v>0.99231473359014455</c:v>
                </c:pt>
                <c:pt idx="1968">
                  <c:v>0.9924482245699684</c:v>
                </c:pt>
                <c:pt idx="1969">
                  <c:v>0.99202868149052215</c:v>
                </c:pt>
                <c:pt idx="1970">
                  <c:v>0.99239101415004383</c:v>
                </c:pt>
                <c:pt idx="1971">
                  <c:v>0.99214310233037106</c:v>
                </c:pt>
                <c:pt idx="1972">
                  <c:v>0.99248636484991803</c:v>
                </c:pt>
                <c:pt idx="1973">
                  <c:v>0.99258171554979213</c:v>
                </c:pt>
                <c:pt idx="1974">
                  <c:v>0.9934970822685838</c:v>
                </c:pt>
                <c:pt idx="1975">
                  <c:v>0.99254357526984249</c:v>
                </c:pt>
                <c:pt idx="1976">
                  <c:v>0.99294404820931381</c:v>
                </c:pt>
                <c:pt idx="1977">
                  <c:v>0.99229566345016973</c:v>
                </c:pt>
                <c:pt idx="1978">
                  <c:v>0.99281055722949008</c:v>
                </c:pt>
                <c:pt idx="1979">
                  <c:v>0.99241008429001865</c:v>
                </c:pt>
                <c:pt idx="1980">
                  <c:v>0.99296311834928863</c:v>
                </c:pt>
                <c:pt idx="1981">
                  <c:v>0.99275334680956562</c:v>
                </c:pt>
                <c:pt idx="1982">
                  <c:v>0.99258171554979213</c:v>
                </c:pt>
                <c:pt idx="1983">
                  <c:v>0.99176169953087456</c:v>
                </c:pt>
                <c:pt idx="1984">
                  <c:v>0.99263892596971659</c:v>
                </c:pt>
                <c:pt idx="1985">
                  <c:v>0.99231473359014455</c:v>
                </c:pt>
                <c:pt idx="1986">
                  <c:v>0.99271520652961598</c:v>
                </c:pt>
                <c:pt idx="1987">
                  <c:v>0.99267706624966623</c:v>
                </c:pt>
                <c:pt idx="1988">
                  <c:v>0.99271520652961598</c:v>
                </c:pt>
                <c:pt idx="1989">
                  <c:v>0.99187612037072348</c:v>
                </c:pt>
                <c:pt idx="1990">
                  <c:v>0.99248636484991803</c:v>
                </c:pt>
                <c:pt idx="1991">
                  <c:v>0.99221938289027045</c:v>
                </c:pt>
                <c:pt idx="1992">
                  <c:v>0.9930203287692132</c:v>
                </c:pt>
                <c:pt idx="1993">
                  <c:v>0.99260078568976695</c:v>
                </c:pt>
                <c:pt idx="1994">
                  <c:v>0.99357336282848319</c:v>
                </c:pt>
                <c:pt idx="1995">
                  <c:v>0.99214310233037106</c:v>
                </c:pt>
                <c:pt idx="1996">
                  <c:v>0.99290590792936417</c:v>
                </c:pt>
                <c:pt idx="1997">
                  <c:v>0.99162820855105072</c:v>
                </c:pt>
                <c:pt idx="1998">
                  <c:v>0.99263892596971659</c:v>
                </c:pt>
                <c:pt idx="1999">
                  <c:v>0.99212403219039624</c:v>
                </c:pt>
                <c:pt idx="2000">
                  <c:v>0.99300125862923838</c:v>
                </c:pt>
                <c:pt idx="2001">
                  <c:v>0.99195240093062287</c:v>
                </c:pt>
                <c:pt idx="2002">
                  <c:v>0.99252450512986767</c:v>
                </c:pt>
                <c:pt idx="2003">
                  <c:v>0.99206682177047179</c:v>
                </c:pt>
                <c:pt idx="2004">
                  <c:v>0.99202868149052215</c:v>
                </c:pt>
                <c:pt idx="2005">
                  <c:v>0.99254357526984249</c:v>
                </c:pt>
                <c:pt idx="2006">
                  <c:v>0.9931156794690873</c:v>
                </c:pt>
                <c:pt idx="2007">
                  <c:v>0.99248636484991803</c:v>
                </c:pt>
                <c:pt idx="2008">
                  <c:v>0.99300125862923838</c:v>
                </c:pt>
                <c:pt idx="2009">
                  <c:v>0.9920858919104466</c:v>
                </c:pt>
                <c:pt idx="2010">
                  <c:v>0.99250543498989285</c:v>
                </c:pt>
                <c:pt idx="2011">
                  <c:v>0.99166634883100047</c:v>
                </c:pt>
                <c:pt idx="2012">
                  <c:v>0.99227659331019491</c:v>
                </c:pt>
                <c:pt idx="2013">
                  <c:v>0.99216217247034588</c:v>
                </c:pt>
                <c:pt idx="2014">
                  <c:v>0.99277241694954044</c:v>
                </c:pt>
                <c:pt idx="2015">
                  <c:v>0.99216217247034588</c:v>
                </c:pt>
                <c:pt idx="2016">
                  <c:v>0.99281055722949008</c:v>
                </c:pt>
                <c:pt idx="2017">
                  <c:v>0.99197147107059769</c:v>
                </c:pt>
                <c:pt idx="2018">
                  <c:v>0.99265799610969141</c:v>
                </c:pt>
                <c:pt idx="2019">
                  <c:v>0.99193333079064805</c:v>
                </c:pt>
                <c:pt idx="2020">
                  <c:v>0.9927342766695908</c:v>
                </c:pt>
                <c:pt idx="2021">
                  <c:v>0.99218124261032081</c:v>
                </c:pt>
                <c:pt idx="2022">
                  <c:v>0.99319196002898658</c:v>
                </c:pt>
                <c:pt idx="2023">
                  <c:v>0.99206682177047179</c:v>
                </c:pt>
                <c:pt idx="2024">
                  <c:v>0.99147564743125216</c:v>
                </c:pt>
                <c:pt idx="2025">
                  <c:v>0.99176169953087456</c:v>
                </c:pt>
                <c:pt idx="2026">
                  <c:v>0.99204775163049697</c:v>
                </c:pt>
                <c:pt idx="2027">
                  <c:v>0.99193333079064805</c:v>
                </c:pt>
                <c:pt idx="2028">
                  <c:v>0.99263892596971659</c:v>
                </c:pt>
                <c:pt idx="2029">
                  <c:v>0.99235287387009419</c:v>
                </c:pt>
                <c:pt idx="2030">
                  <c:v>0.99185705023074866</c:v>
                </c:pt>
                <c:pt idx="2031">
                  <c:v>0.9917044891109501</c:v>
                </c:pt>
                <c:pt idx="2032">
                  <c:v>0.99279148708951526</c:v>
                </c:pt>
                <c:pt idx="2033">
                  <c:v>0.99216217247034588</c:v>
                </c:pt>
                <c:pt idx="2034">
                  <c:v>0.99269613638964105</c:v>
                </c:pt>
                <c:pt idx="2035">
                  <c:v>0.99193333079064805</c:v>
                </c:pt>
                <c:pt idx="2036">
                  <c:v>0.99248636484991803</c:v>
                </c:pt>
                <c:pt idx="2037">
                  <c:v>0.99126587589152904</c:v>
                </c:pt>
                <c:pt idx="2038">
                  <c:v>0.99172355925092492</c:v>
                </c:pt>
                <c:pt idx="2039">
                  <c:v>0.9917044891109501</c:v>
                </c:pt>
                <c:pt idx="2040">
                  <c:v>0.9917998398108242</c:v>
                </c:pt>
                <c:pt idx="2041">
                  <c:v>0.99143750715130252</c:v>
                </c:pt>
                <c:pt idx="2042">
                  <c:v>0.99181890995079902</c:v>
                </c:pt>
                <c:pt idx="2043">
                  <c:v>0.9917998398108242</c:v>
                </c:pt>
                <c:pt idx="2044">
                  <c:v>0.99250543498989285</c:v>
                </c:pt>
                <c:pt idx="2045">
                  <c:v>0.99172355925092492</c:v>
                </c:pt>
                <c:pt idx="2046">
                  <c:v>0.99210496205042142</c:v>
                </c:pt>
                <c:pt idx="2047">
                  <c:v>0.99206682177047179</c:v>
                </c:pt>
                <c:pt idx="2048">
                  <c:v>0.99256264540981731</c:v>
                </c:pt>
                <c:pt idx="2049">
                  <c:v>0.99132308631145349</c:v>
                </c:pt>
                <c:pt idx="2050">
                  <c:v>0.99147564743125216</c:v>
                </c:pt>
                <c:pt idx="2051">
                  <c:v>0.99117052519165494</c:v>
                </c:pt>
                <c:pt idx="2052">
                  <c:v>0.9917998398108242</c:v>
                </c:pt>
                <c:pt idx="2053">
                  <c:v>0.99145657729127734</c:v>
                </c:pt>
                <c:pt idx="2054">
                  <c:v>0.99210496205042142</c:v>
                </c:pt>
                <c:pt idx="2055">
                  <c:v>0.99185705023074866</c:v>
                </c:pt>
                <c:pt idx="2056">
                  <c:v>0.99181890995079902</c:v>
                </c:pt>
                <c:pt idx="2057">
                  <c:v>0.9911323849117053</c:v>
                </c:pt>
                <c:pt idx="2058">
                  <c:v>0.99176169953087456</c:v>
                </c:pt>
                <c:pt idx="2059">
                  <c:v>0.9915137877112018</c:v>
                </c:pt>
                <c:pt idx="2060">
                  <c:v>0.99223845303024527</c:v>
                </c:pt>
                <c:pt idx="2061">
                  <c:v>0.99221938289027045</c:v>
                </c:pt>
                <c:pt idx="2062">
                  <c:v>0.99210496205042142</c:v>
                </c:pt>
                <c:pt idx="2063">
                  <c:v>0.99073191197223387</c:v>
                </c:pt>
                <c:pt idx="2064">
                  <c:v>0.99136122659140313</c:v>
                </c:pt>
                <c:pt idx="2065">
                  <c:v>0.9914184370113277</c:v>
                </c:pt>
                <c:pt idx="2066">
                  <c:v>0.99231473359014455</c:v>
                </c:pt>
                <c:pt idx="2067">
                  <c:v>0.99260078568976695</c:v>
                </c:pt>
                <c:pt idx="2068">
                  <c:v>0.9931156794690873</c:v>
                </c:pt>
                <c:pt idx="2069">
                  <c:v>0.99136122659140313</c:v>
                </c:pt>
                <c:pt idx="2070">
                  <c:v>0.99206682177047179</c:v>
                </c:pt>
                <c:pt idx="2071">
                  <c:v>0.99097982379190663</c:v>
                </c:pt>
                <c:pt idx="2072">
                  <c:v>0.9914184370113277</c:v>
                </c:pt>
                <c:pt idx="2073">
                  <c:v>0.99157099813112626</c:v>
                </c:pt>
                <c:pt idx="2074">
                  <c:v>0.99241008429001865</c:v>
                </c:pt>
                <c:pt idx="2075">
                  <c:v>0.99090354323200736</c:v>
                </c:pt>
                <c:pt idx="2076">
                  <c:v>0.99181890995079902</c:v>
                </c:pt>
                <c:pt idx="2077">
                  <c:v>0.99181890995079902</c:v>
                </c:pt>
                <c:pt idx="2078">
                  <c:v>0.99204775163049697</c:v>
                </c:pt>
                <c:pt idx="2079">
                  <c:v>0.99044585987261147</c:v>
                </c:pt>
                <c:pt idx="2080">
                  <c:v>0.99227659331019491</c:v>
                </c:pt>
                <c:pt idx="2081">
                  <c:v>0.9914184370113277</c:v>
                </c:pt>
                <c:pt idx="2082">
                  <c:v>0.99212403219039624</c:v>
                </c:pt>
                <c:pt idx="2083">
                  <c:v>0.99118959533162976</c:v>
                </c:pt>
                <c:pt idx="2084">
                  <c:v>0.99187612037072348</c:v>
                </c:pt>
                <c:pt idx="2085">
                  <c:v>0.99082726267210797</c:v>
                </c:pt>
                <c:pt idx="2086">
                  <c:v>0.99178076967084938</c:v>
                </c:pt>
                <c:pt idx="2087">
                  <c:v>0.99172355925092492</c:v>
                </c:pt>
                <c:pt idx="2088">
                  <c:v>0.9917998398108242</c:v>
                </c:pt>
                <c:pt idx="2089">
                  <c:v>0.99086540295205772</c:v>
                </c:pt>
                <c:pt idx="2090">
                  <c:v>0.99220031275029563</c:v>
                </c:pt>
                <c:pt idx="2091">
                  <c:v>0.99109424463175555</c:v>
                </c:pt>
                <c:pt idx="2092">
                  <c:v>0.99155192799115144</c:v>
                </c:pt>
                <c:pt idx="2093">
                  <c:v>0.99212403219039624</c:v>
                </c:pt>
                <c:pt idx="2094">
                  <c:v>0.99197147107059769</c:v>
                </c:pt>
                <c:pt idx="2095">
                  <c:v>0.99155192799115144</c:v>
                </c:pt>
                <c:pt idx="2096">
                  <c:v>0.99225752317022009</c:v>
                </c:pt>
                <c:pt idx="2097">
                  <c:v>0.99033143903276255</c:v>
                </c:pt>
                <c:pt idx="2098">
                  <c:v>0.99103703421183109</c:v>
                </c:pt>
                <c:pt idx="2099">
                  <c:v>0.99124680575155422</c:v>
                </c:pt>
                <c:pt idx="2100">
                  <c:v>0.99212403219039624</c:v>
                </c:pt>
                <c:pt idx="2101">
                  <c:v>0.99096075365193181</c:v>
                </c:pt>
                <c:pt idx="2102">
                  <c:v>0.99197147107059769</c:v>
                </c:pt>
                <c:pt idx="2103">
                  <c:v>0.99145657729127734</c:v>
                </c:pt>
                <c:pt idx="2104">
                  <c:v>0.99178076967084938</c:v>
                </c:pt>
                <c:pt idx="2105">
                  <c:v>0.99067470155230941</c:v>
                </c:pt>
                <c:pt idx="2106">
                  <c:v>0.99191426065067323</c:v>
                </c:pt>
                <c:pt idx="2107">
                  <c:v>0.99109424463175555</c:v>
                </c:pt>
                <c:pt idx="2108">
                  <c:v>0.99193333079064805</c:v>
                </c:pt>
                <c:pt idx="2109">
                  <c:v>0.99092261337198217</c:v>
                </c:pt>
                <c:pt idx="2110">
                  <c:v>0.99138029673137806</c:v>
                </c:pt>
                <c:pt idx="2111">
                  <c:v>0.99040771959266183</c:v>
                </c:pt>
                <c:pt idx="2112">
                  <c:v>0.9917998398108242</c:v>
                </c:pt>
                <c:pt idx="2113">
                  <c:v>0.99145657729127734</c:v>
                </c:pt>
                <c:pt idx="2114">
                  <c:v>0.99145657729127734</c:v>
                </c:pt>
                <c:pt idx="2115">
                  <c:v>0.99187612037072348</c:v>
                </c:pt>
                <c:pt idx="2116">
                  <c:v>0.99206682177047179</c:v>
                </c:pt>
                <c:pt idx="2117">
                  <c:v>0.99088447309203254</c:v>
                </c:pt>
                <c:pt idx="2118">
                  <c:v>0.99126587589152904</c:v>
                </c:pt>
                <c:pt idx="2119">
                  <c:v>0.99117052519165494</c:v>
                </c:pt>
                <c:pt idx="2120">
                  <c:v>0.99136122659140313</c:v>
                </c:pt>
                <c:pt idx="2121">
                  <c:v>0.99107517449178073</c:v>
                </c:pt>
                <c:pt idx="2122">
                  <c:v>0.99155192799115144</c:v>
                </c:pt>
                <c:pt idx="2123">
                  <c:v>0.99075098211220869</c:v>
                </c:pt>
                <c:pt idx="2124">
                  <c:v>0.9917044891109501</c:v>
                </c:pt>
                <c:pt idx="2125">
                  <c:v>0.99096075365193181</c:v>
                </c:pt>
                <c:pt idx="2126">
                  <c:v>0.99107517449178073</c:v>
                </c:pt>
                <c:pt idx="2127">
                  <c:v>0.99048400015256111</c:v>
                </c:pt>
                <c:pt idx="2128">
                  <c:v>0.9914184370113277</c:v>
                </c:pt>
                <c:pt idx="2129">
                  <c:v>0.99082726267210797</c:v>
                </c:pt>
                <c:pt idx="2130">
                  <c:v>0.99097982379190663</c:v>
                </c:pt>
                <c:pt idx="2131">
                  <c:v>0.99092261337198217</c:v>
                </c:pt>
                <c:pt idx="2132">
                  <c:v>0.99090354323200736</c:v>
                </c:pt>
                <c:pt idx="2133">
                  <c:v>0.99027422861283798</c:v>
                </c:pt>
                <c:pt idx="2134">
                  <c:v>0.99132308631145349</c:v>
                </c:pt>
                <c:pt idx="2135">
                  <c:v>0.99149471757122698</c:v>
                </c:pt>
                <c:pt idx="2136">
                  <c:v>0.9915137877112018</c:v>
                </c:pt>
                <c:pt idx="2137">
                  <c:v>0.99075098211220869</c:v>
                </c:pt>
                <c:pt idx="2138">
                  <c:v>0.9912277356115794</c:v>
                </c:pt>
                <c:pt idx="2139">
                  <c:v>0.99031236889278762</c:v>
                </c:pt>
                <c:pt idx="2140">
                  <c:v>0.99094168351195699</c:v>
                </c:pt>
                <c:pt idx="2141">
                  <c:v>0.9905793508524352</c:v>
                </c:pt>
                <c:pt idx="2142">
                  <c:v>0.99073191197223387</c:v>
                </c:pt>
                <c:pt idx="2143">
                  <c:v>0.99056028071246038</c:v>
                </c:pt>
                <c:pt idx="2144">
                  <c:v>0.99157099813112626</c:v>
                </c:pt>
                <c:pt idx="2145">
                  <c:v>0.99012166749303943</c:v>
                </c:pt>
                <c:pt idx="2146">
                  <c:v>0.99082726267210797</c:v>
                </c:pt>
                <c:pt idx="2147">
                  <c:v>0.99105610435180591</c:v>
                </c:pt>
                <c:pt idx="2148">
                  <c:v>0.99130401617147867</c:v>
                </c:pt>
                <c:pt idx="2149">
                  <c:v>0.99054121057248556</c:v>
                </c:pt>
                <c:pt idx="2150">
                  <c:v>0.99077005225218351</c:v>
                </c:pt>
                <c:pt idx="2151">
                  <c:v>0.99075098211220869</c:v>
                </c:pt>
                <c:pt idx="2152">
                  <c:v>0.99067470155230941</c:v>
                </c:pt>
                <c:pt idx="2153">
                  <c:v>0.99077005225218351</c:v>
                </c:pt>
                <c:pt idx="2154">
                  <c:v>0.99111331477173037</c:v>
                </c:pt>
                <c:pt idx="2155">
                  <c:v>0.9902932987528128</c:v>
                </c:pt>
                <c:pt idx="2156">
                  <c:v>0.99094168351195699</c:v>
                </c:pt>
                <c:pt idx="2157">
                  <c:v>0.99103703421183109</c:v>
                </c:pt>
                <c:pt idx="2158">
                  <c:v>0.99042678973263665</c:v>
                </c:pt>
                <c:pt idx="2159">
                  <c:v>0.99012166749303943</c:v>
                </c:pt>
                <c:pt idx="2160">
                  <c:v>0.99103703421183109</c:v>
                </c:pt>
                <c:pt idx="2161">
                  <c:v>0.99084633281208279</c:v>
                </c:pt>
                <c:pt idx="2162">
                  <c:v>0.99103703421183109</c:v>
                </c:pt>
                <c:pt idx="2163">
                  <c:v>0.99145657729127734</c:v>
                </c:pt>
                <c:pt idx="2164">
                  <c:v>0.99139936687135288</c:v>
                </c:pt>
                <c:pt idx="2165">
                  <c:v>0.99004538693314004</c:v>
                </c:pt>
                <c:pt idx="2166">
                  <c:v>0.99117052519165494</c:v>
                </c:pt>
                <c:pt idx="2167">
                  <c:v>0.99088447309203254</c:v>
                </c:pt>
                <c:pt idx="2168">
                  <c:v>0.99118959533162976</c:v>
                </c:pt>
                <c:pt idx="2169">
                  <c:v>0.99078912239215833</c:v>
                </c:pt>
                <c:pt idx="2170">
                  <c:v>0.99120866547160458</c:v>
                </c:pt>
                <c:pt idx="2171">
                  <c:v>0.99036957931271219</c:v>
                </c:pt>
                <c:pt idx="2172">
                  <c:v>0.99050307029253593</c:v>
                </c:pt>
                <c:pt idx="2173">
                  <c:v>0.99067470155230941</c:v>
                </c:pt>
                <c:pt idx="2174">
                  <c:v>0.99088447309203254</c:v>
                </c:pt>
                <c:pt idx="2175">
                  <c:v>0.99082726267210797</c:v>
                </c:pt>
                <c:pt idx="2176">
                  <c:v>0.99149471757122698</c:v>
                </c:pt>
                <c:pt idx="2177">
                  <c:v>0.99033143903276255</c:v>
                </c:pt>
                <c:pt idx="2178">
                  <c:v>0.99048400015256111</c:v>
                </c:pt>
                <c:pt idx="2179">
                  <c:v>0.99065563141233459</c:v>
                </c:pt>
                <c:pt idx="2180">
                  <c:v>0.99021701819291352</c:v>
                </c:pt>
                <c:pt idx="2181">
                  <c:v>0.99002631679316522</c:v>
                </c:pt>
                <c:pt idx="2182">
                  <c:v>0.9912277356115794</c:v>
                </c:pt>
                <c:pt idx="2183">
                  <c:v>0.99017887791296388</c:v>
                </c:pt>
                <c:pt idx="2184">
                  <c:v>0.98996910637324076</c:v>
                </c:pt>
                <c:pt idx="2185">
                  <c:v>0.99073191197223387</c:v>
                </c:pt>
                <c:pt idx="2186">
                  <c:v>0.99071284183225905</c:v>
                </c:pt>
                <c:pt idx="2187">
                  <c:v>0.98989282581334148</c:v>
                </c:pt>
                <c:pt idx="2188">
                  <c:v>0.99109424463175555</c:v>
                </c:pt>
                <c:pt idx="2189">
                  <c:v>0.99077005225218351</c:v>
                </c:pt>
                <c:pt idx="2190">
                  <c:v>0.99038864945268701</c:v>
                </c:pt>
                <c:pt idx="2191">
                  <c:v>0.9902932987528128</c:v>
                </c:pt>
                <c:pt idx="2192">
                  <c:v>0.99075098211220869</c:v>
                </c:pt>
                <c:pt idx="2193">
                  <c:v>0.98983561539341702</c:v>
                </c:pt>
                <c:pt idx="2194">
                  <c:v>0.9898165452534422</c:v>
                </c:pt>
                <c:pt idx="2195">
                  <c:v>0.98943514245394559</c:v>
                </c:pt>
                <c:pt idx="2196">
                  <c:v>0.989721194553568</c:v>
                </c:pt>
                <c:pt idx="2197">
                  <c:v>0.99002631679316522</c:v>
                </c:pt>
                <c:pt idx="2198">
                  <c:v>0.99078912239215833</c:v>
                </c:pt>
                <c:pt idx="2199">
                  <c:v>0.9901979480529387</c:v>
                </c:pt>
                <c:pt idx="2200">
                  <c:v>0.99021701819291352</c:v>
                </c:pt>
                <c:pt idx="2201">
                  <c:v>0.98947328273389523</c:v>
                </c:pt>
                <c:pt idx="2202">
                  <c:v>0.98954956329379462</c:v>
                </c:pt>
                <c:pt idx="2203">
                  <c:v>0.98941607231397077</c:v>
                </c:pt>
                <c:pt idx="2204">
                  <c:v>0.98977840497349245</c:v>
                </c:pt>
                <c:pt idx="2205">
                  <c:v>0.98909187993439873</c:v>
                </c:pt>
                <c:pt idx="2206">
                  <c:v>0.9898165452534422</c:v>
                </c:pt>
                <c:pt idx="2207">
                  <c:v>0.98956863343376944</c:v>
                </c:pt>
                <c:pt idx="2208">
                  <c:v>0.99021701819291352</c:v>
                </c:pt>
                <c:pt idx="2209">
                  <c:v>0.98949235287387005</c:v>
                </c:pt>
                <c:pt idx="2210">
                  <c:v>0.98996910637324076</c:v>
                </c:pt>
                <c:pt idx="2211">
                  <c:v>0.98920630077424765</c:v>
                </c:pt>
                <c:pt idx="2212">
                  <c:v>0.98951142301384487</c:v>
                </c:pt>
                <c:pt idx="2213">
                  <c:v>0.98872954727487705</c:v>
                </c:pt>
                <c:pt idx="2214">
                  <c:v>0.98987375567336666</c:v>
                </c:pt>
                <c:pt idx="2215">
                  <c:v>0.989721194553568</c:v>
                </c:pt>
                <c:pt idx="2216">
                  <c:v>0.98989282581334148</c:v>
                </c:pt>
                <c:pt idx="2217">
                  <c:v>0.98916816049429801</c:v>
                </c:pt>
                <c:pt idx="2218">
                  <c:v>0.98970212441359318</c:v>
                </c:pt>
                <c:pt idx="2219">
                  <c:v>0.98867233685495248</c:v>
                </c:pt>
                <c:pt idx="2220">
                  <c:v>0.99008352721308979</c:v>
                </c:pt>
                <c:pt idx="2221">
                  <c:v>0.99021701819291352</c:v>
                </c:pt>
                <c:pt idx="2222">
                  <c:v>0.98987375567336666</c:v>
                </c:pt>
                <c:pt idx="2223">
                  <c:v>0.98907280979442391</c:v>
                </c:pt>
                <c:pt idx="2224">
                  <c:v>0.98930165147412186</c:v>
                </c:pt>
                <c:pt idx="2225">
                  <c:v>0.98850070559517911</c:v>
                </c:pt>
                <c:pt idx="2226">
                  <c:v>0.98890117853465043</c:v>
                </c:pt>
                <c:pt idx="2227">
                  <c:v>0.98867233685495248</c:v>
                </c:pt>
                <c:pt idx="2228">
                  <c:v>0.98913002021434837</c:v>
                </c:pt>
                <c:pt idx="2229">
                  <c:v>0.98935886189404632</c:v>
                </c:pt>
                <c:pt idx="2230">
                  <c:v>0.9901979480529387</c:v>
                </c:pt>
                <c:pt idx="2231">
                  <c:v>0.98876768755482669</c:v>
                </c:pt>
                <c:pt idx="2232">
                  <c:v>0.98916816049429801</c:v>
                </c:pt>
                <c:pt idx="2233">
                  <c:v>0.98893931881460007</c:v>
                </c:pt>
                <c:pt idx="2234">
                  <c:v>0.98932072161409668</c:v>
                </c:pt>
                <c:pt idx="2235">
                  <c:v>0.98861512643502802</c:v>
                </c:pt>
                <c:pt idx="2236">
                  <c:v>0.9899118959533163</c:v>
                </c:pt>
                <c:pt idx="2237">
                  <c:v>0.98911095007437355</c:v>
                </c:pt>
                <c:pt idx="2238">
                  <c:v>0.98914909035432319</c:v>
                </c:pt>
                <c:pt idx="2239">
                  <c:v>0.98798581181585876</c:v>
                </c:pt>
                <c:pt idx="2240">
                  <c:v>0.98872954727487705</c:v>
                </c:pt>
                <c:pt idx="2241">
                  <c:v>0.98808116251573286</c:v>
                </c:pt>
                <c:pt idx="2242">
                  <c:v>0.98861512643502802</c:v>
                </c:pt>
                <c:pt idx="2243">
                  <c:v>0.9886914069949273</c:v>
                </c:pt>
                <c:pt idx="2244">
                  <c:v>0.98901559937449945</c:v>
                </c:pt>
                <c:pt idx="2245">
                  <c:v>0.98848163545520429</c:v>
                </c:pt>
                <c:pt idx="2246">
                  <c:v>0.98922537091422247</c:v>
                </c:pt>
                <c:pt idx="2247">
                  <c:v>0.98834814447538044</c:v>
                </c:pt>
                <c:pt idx="2248">
                  <c:v>0.98893931881460007</c:v>
                </c:pt>
                <c:pt idx="2249">
                  <c:v>0.98865326671497766</c:v>
                </c:pt>
                <c:pt idx="2250">
                  <c:v>0.98903466951447427</c:v>
                </c:pt>
                <c:pt idx="2251">
                  <c:v>0.9884053548953049</c:v>
                </c:pt>
                <c:pt idx="2252">
                  <c:v>0.98880582783477633</c:v>
                </c:pt>
                <c:pt idx="2253">
                  <c:v>0.98836721461535526</c:v>
                </c:pt>
                <c:pt idx="2254">
                  <c:v>0.98810023265570768</c:v>
                </c:pt>
                <c:pt idx="2255">
                  <c:v>0.98819558335558177</c:v>
                </c:pt>
                <c:pt idx="2256">
                  <c:v>0.98909187993439873</c:v>
                </c:pt>
                <c:pt idx="2257">
                  <c:v>0.98806209237575804</c:v>
                </c:pt>
                <c:pt idx="2258">
                  <c:v>0.98867233685495248</c:v>
                </c:pt>
                <c:pt idx="2259">
                  <c:v>0.98855791601510357</c:v>
                </c:pt>
                <c:pt idx="2260">
                  <c:v>0.98861512643502802</c:v>
                </c:pt>
                <c:pt idx="2261">
                  <c:v>0.98777604027613564</c:v>
                </c:pt>
                <c:pt idx="2262">
                  <c:v>0.98861512643502802</c:v>
                </c:pt>
                <c:pt idx="2263">
                  <c:v>0.98813837293565732</c:v>
                </c:pt>
                <c:pt idx="2264">
                  <c:v>0.9883100041954308</c:v>
                </c:pt>
                <c:pt idx="2265">
                  <c:v>0.98768068957626154</c:v>
                </c:pt>
                <c:pt idx="2266">
                  <c:v>0.98884396811472597</c:v>
                </c:pt>
                <c:pt idx="2267">
                  <c:v>0.98804302223578322</c:v>
                </c:pt>
                <c:pt idx="2268">
                  <c:v>0.98871047713490212</c:v>
                </c:pt>
                <c:pt idx="2269">
                  <c:v>0.98783325069606009</c:v>
                </c:pt>
                <c:pt idx="2270">
                  <c:v>0.98808116251573286</c:v>
                </c:pt>
                <c:pt idx="2271">
                  <c:v>0.98790953125595937</c:v>
                </c:pt>
                <c:pt idx="2272">
                  <c:v>0.9889774590945497</c:v>
                </c:pt>
                <c:pt idx="2273">
                  <c:v>0.98794767153590912</c:v>
                </c:pt>
                <c:pt idx="2274">
                  <c:v>0.98827186391548116</c:v>
                </c:pt>
                <c:pt idx="2275">
                  <c:v>0.98808116251573286</c:v>
                </c:pt>
                <c:pt idx="2276">
                  <c:v>0.98813837293565732</c:v>
                </c:pt>
                <c:pt idx="2277">
                  <c:v>0.98768068957626154</c:v>
                </c:pt>
                <c:pt idx="2278">
                  <c:v>0.98821465349555671</c:v>
                </c:pt>
                <c:pt idx="2279">
                  <c:v>0.98748998817651323</c:v>
                </c:pt>
                <c:pt idx="2280">
                  <c:v>0.98748998817651323</c:v>
                </c:pt>
                <c:pt idx="2281">
                  <c:v>0.98785232083603491</c:v>
                </c:pt>
                <c:pt idx="2282">
                  <c:v>0.98836721461535526</c:v>
                </c:pt>
                <c:pt idx="2283">
                  <c:v>0.98689881383729361</c:v>
                </c:pt>
                <c:pt idx="2284">
                  <c:v>0.98768068957626154</c:v>
                </c:pt>
                <c:pt idx="2285">
                  <c:v>0.98779511041611046</c:v>
                </c:pt>
                <c:pt idx="2286">
                  <c:v>0.98794767153590912</c:v>
                </c:pt>
                <c:pt idx="2287">
                  <c:v>0.98676532285746976</c:v>
                </c:pt>
                <c:pt idx="2288">
                  <c:v>0.98823372363553152</c:v>
                </c:pt>
                <c:pt idx="2289">
                  <c:v>0.98733742705671457</c:v>
                </c:pt>
                <c:pt idx="2290">
                  <c:v>0.98756626873641251</c:v>
                </c:pt>
                <c:pt idx="2291">
                  <c:v>0.98733742705671457</c:v>
                </c:pt>
                <c:pt idx="2292">
                  <c:v>0.98729928677676493</c:v>
                </c:pt>
                <c:pt idx="2293">
                  <c:v>0.98655555131774664</c:v>
                </c:pt>
                <c:pt idx="2294">
                  <c:v>0.98815744307563214</c:v>
                </c:pt>
                <c:pt idx="2295">
                  <c:v>0.98344711850184985</c:v>
                </c:pt>
                <c:pt idx="2296">
                  <c:v>0.98821465349555671</c:v>
                </c:pt>
                <c:pt idx="2297">
                  <c:v>0.98729928677676493</c:v>
                </c:pt>
                <c:pt idx="2298">
                  <c:v>0.98703230481711735</c:v>
                </c:pt>
                <c:pt idx="2299">
                  <c:v>0.98663183187764603</c:v>
                </c:pt>
                <c:pt idx="2300">
                  <c:v>0.98739463747663903</c:v>
                </c:pt>
                <c:pt idx="2301">
                  <c:v>0.9868034631374194</c:v>
                </c:pt>
                <c:pt idx="2302">
                  <c:v>0.98674625271749494</c:v>
                </c:pt>
                <c:pt idx="2303">
                  <c:v>0.98640299019794808</c:v>
                </c:pt>
                <c:pt idx="2304">
                  <c:v>0.98790953125595937</c:v>
                </c:pt>
                <c:pt idx="2305">
                  <c:v>0.9861360082383005</c:v>
                </c:pt>
                <c:pt idx="2306">
                  <c:v>0.98655555131774664</c:v>
                </c:pt>
                <c:pt idx="2307">
                  <c:v>0.98646020061787254</c:v>
                </c:pt>
                <c:pt idx="2308">
                  <c:v>0.98691788397726843</c:v>
                </c:pt>
                <c:pt idx="2309">
                  <c:v>0.98581181585872846</c:v>
                </c:pt>
                <c:pt idx="2310">
                  <c:v>0.98722300621686565</c:v>
                </c:pt>
                <c:pt idx="2311">
                  <c:v>0.98668904229757048</c:v>
                </c:pt>
                <c:pt idx="2312">
                  <c:v>0.98663183187764603</c:v>
                </c:pt>
                <c:pt idx="2313">
                  <c:v>0.98596437697852701</c:v>
                </c:pt>
                <c:pt idx="2314">
                  <c:v>0.9867081124375453</c:v>
                </c:pt>
                <c:pt idx="2315">
                  <c:v>0.98588809641862774</c:v>
                </c:pt>
                <c:pt idx="2316">
                  <c:v>0.98657462145772146</c:v>
                </c:pt>
                <c:pt idx="2317">
                  <c:v>0.98628856935809905</c:v>
                </c:pt>
                <c:pt idx="2318">
                  <c:v>0.98668904229757048</c:v>
                </c:pt>
                <c:pt idx="2319">
                  <c:v>0.98573553529882907</c:v>
                </c:pt>
                <c:pt idx="2320">
                  <c:v>0.98619321865822496</c:v>
                </c:pt>
                <c:pt idx="2321">
                  <c:v>0.98558297417903051</c:v>
                </c:pt>
                <c:pt idx="2322">
                  <c:v>0.98564018459895497</c:v>
                </c:pt>
                <c:pt idx="2323">
                  <c:v>0.98602158739845147</c:v>
                </c:pt>
                <c:pt idx="2324">
                  <c:v>0.98636484991799844</c:v>
                </c:pt>
                <c:pt idx="2325">
                  <c:v>0.98506808039971017</c:v>
                </c:pt>
                <c:pt idx="2326">
                  <c:v>0.98607879781837604</c:v>
                </c:pt>
                <c:pt idx="2327">
                  <c:v>0.98543041305923185</c:v>
                </c:pt>
                <c:pt idx="2328">
                  <c:v>0.98579274571875353</c:v>
                </c:pt>
                <c:pt idx="2329">
                  <c:v>0.98567832487890461</c:v>
                </c:pt>
                <c:pt idx="2330">
                  <c:v>0.98628856935809905</c:v>
                </c:pt>
                <c:pt idx="2331">
                  <c:v>0.98544948319920667</c:v>
                </c:pt>
                <c:pt idx="2332">
                  <c:v>0.98621228879819978</c:v>
                </c:pt>
                <c:pt idx="2333">
                  <c:v>0.98537320263930739</c:v>
                </c:pt>
                <c:pt idx="2334">
                  <c:v>0.98485830885998704</c:v>
                </c:pt>
                <c:pt idx="2335">
                  <c:v>0.98510622067965981</c:v>
                </c:pt>
                <c:pt idx="2336">
                  <c:v>0.98546855333918149</c:v>
                </c:pt>
                <c:pt idx="2337">
                  <c:v>0.98461039704031428</c:v>
                </c:pt>
                <c:pt idx="2338">
                  <c:v>0.98493458941988632</c:v>
                </c:pt>
                <c:pt idx="2339">
                  <c:v>0.98558297417903051</c:v>
                </c:pt>
                <c:pt idx="2340">
                  <c:v>0.98523971165948354</c:v>
                </c:pt>
                <c:pt idx="2341">
                  <c:v>0.98539227277928221</c:v>
                </c:pt>
                <c:pt idx="2342">
                  <c:v>0.98598344711850183</c:v>
                </c:pt>
                <c:pt idx="2343">
                  <c:v>0.98529692207940811</c:v>
                </c:pt>
                <c:pt idx="2344">
                  <c:v>0.9852015713795339</c:v>
                </c:pt>
                <c:pt idx="2345">
                  <c:v>0.98569739501887943</c:v>
                </c:pt>
                <c:pt idx="2346">
                  <c:v>0.9861360082383005</c:v>
                </c:pt>
                <c:pt idx="2347">
                  <c:v>0.98411457340096875</c:v>
                </c:pt>
                <c:pt idx="2348">
                  <c:v>0.98508715053968499</c:v>
                </c:pt>
                <c:pt idx="2349">
                  <c:v>0.98461039704031428</c:v>
                </c:pt>
                <c:pt idx="2350">
                  <c:v>0.98483923872001222</c:v>
                </c:pt>
                <c:pt idx="2351">
                  <c:v>0.98474388802013801</c:v>
                </c:pt>
                <c:pt idx="2352">
                  <c:v>0.98543041305923185</c:v>
                </c:pt>
                <c:pt idx="2353">
                  <c:v>0.98455318662038982</c:v>
                </c:pt>
                <c:pt idx="2354">
                  <c:v>0.9852015713795339</c:v>
                </c:pt>
                <c:pt idx="2355">
                  <c:v>0.98466760746023874</c:v>
                </c:pt>
                <c:pt idx="2356">
                  <c:v>0.98508715053968499</c:v>
                </c:pt>
                <c:pt idx="2357">
                  <c:v>0.98394294214119526</c:v>
                </c:pt>
                <c:pt idx="2358">
                  <c:v>0.98457225676036464</c:v>
                </c:pt>
                <c:pt idx="2359">
                  <c:v>0.984534116480415</c:v>
                </c:pt>
                <c:pt idx="2360">
                  <c:v>0.9839620122811702</c:v>
                </c:pt>
                <c:pt idx="2361">
                  <c:v>0.98392387200122045</c:v>
                </c:pt>
                <c:pt idx="2362">
                  <c:v>0.9846294671802891</c:v>
                </c:pt>
                <c:pt idx="2363">
                  <c:v>0.98354246920172395</c:v>
                </c:pt>
                <c:pt idx="2364">
                  <c:v>0.98420992410084285</c:v>
                </c:pt>
                <c:pt idx="2365">
                  <c:v>0.98440062550059115</c:v>
                </c:pt>
                <c:pt idx="2366">
                  <c:v>0.9842480643807926</c:v>
                </c:pt>
                <c:pt idx="2367">
                  <c:v>0.98377131088142189</c:v>
                </c:pt>
                <c:pt idx="2368">
                  <c:v>0.98430527480071706</c:v>
                </c:pt>
                <c:pt idx="2369">
                  <c:v>0.98291315458255468</c:v>
                </c:pt>
                <c:pt idx="2370">
                  <c:v>0.98430527480071706</c:v>
                </c:pt>
                <c:pt idx="2371">
                  <c:v>0.98438155536061633</c:v>
                </c:pt>
                <c:pt idx="2372">
                  <c:v>0.98470574774018838</c:v>
                </c:pt>
                <c:pt idx="2373">
                  <c:v>0.98367596018154768</c:v>
                </c:pt>
                <c:pt idx="2374">
                  <c:v>0.98415271368091839</c:v>
                </c:pt>
                <c:pt idx="2375">
                  <c:v>0.98348525878179949</c:v>
                </c:pt>
                <c:pt idx="2376">
                  <c:v>0.98323734696212672</c:v>
                </c:pt>
                <c:pt idx="2377">
                  <c:v>0.98344711850184985</c:v>
                </c:pt>
                <c:pt idx="2378">
                  <c:v>0.9839620122811702</c:v>
                </c:pt>
                <c:pt idx="2379">
                  <c:v>0.98333269766200082</c:v>
                </c:pt>
                <c:pt idx="2380">
                  <c:v>0.98394294214119526</c:v>
                </c:pt>
                <c:pt idx="2381">
                  <c:v>0.98342804836187503</c:v>
                </c:pt>
                <c:pt idx="2382">
                  <c:v>0.98333269766200082</c:v>
                </c:pt>
                <c:pt idx="2383">
                  <c:v>0.98277966360273084</c:v>
                </c:pt>
                <c:pt idx="2384">
                  <c:v>0.98430527480071706</c:v>
                </c:pt>
                <c:pt idx="2385">
                  <c:v>0.98361874976162322</c:v>
                </c:pt>
                <c:pt idx="2386">
                  <c:v>0.98318013654220227</c:v>
                </c:pt>
                <c:pt idx="2387">
                  <c:v>0.98283687402265529</c:v>
                </c:pt>
                <c:pt idx="2388">
                  <c:v>0.98239826080323434</c:v>
                </c:pt>
                <c:pt idx="2389">
                  <c:v>0.98245547122315879</c:v>
                </c:pt>
                <c:pt idx="2390">
                  <c:v>0.98241733094320915</c:v>
                </c:pt>
                <c:pt idx="2391">
                  <c:v>0.98224569968343567</c:v>
                </c:pt>
                <c:pt idx="2392">
                  <c:v>0.98245547122315879</c:v>
                </c:pt>
                <c:pt idx="2393">
                  <c:v>0.98247454136313361</c:v>
                </c:pt>
                <c:pt idx="2394">
                  <c:v>0.98308478584232806</c:v>
                </c:pt>
                <c:pt idx="2395">
                  <c:v>0.98194057744383845</c:v>
                </c:pt>
                <c:pt idx="2396">
                  <c:v>0.98182615660398942</c:v>
                </c:pt>
                <c:pt idx="2397">
                  <c:v>0.98167359548419086</c:v>
                </c:pt>
                <c:pt idx="2398">
                  <c:v>0.982093138563637</c:v>
                </c:pt>
                <c:pt idx="2399">
                  <c:v>0.98203592814371254</c:v>
                </c:pt>
                <c:pt idx="2400">
                  <c:v>0.98256989206300771</c:v>
                </c:pt>
                <c:pt idx="2401">
                  <c:v>0.98096800030512221</c:v>
                </c:pt>
                <c:pt idx="2402">
                  <c:v>0.98249361150310843</c:v>
                </c:pt>
                <c:pt idx="2403">
                  <c:v>0.98121591212479498</c:v>
                </c:pt>
                <c:pt idx="2404">
                  <c:v>0.98190243716388881</c:v>
                </c:pt>
                <c:pt idx="2405">
                  <c:v>0.98155917464434184</c:v>
                </c:pt>
                <c:pt idx="2406">
                  <c:v>0.98276059346275602</c:v>
                </c:pt>
                <c:pt idx="2407">
                  <c:v>0.98161638506426641</c:v>
                </c:pt>
                <c:pt idx="2408">
                  <c:v>0.98174987604409014</c:v>
                </c:pt>
                <c:pt idx="2409">
                  <c:v>0.98169266562416568</c:v>
                </c:pt>
                <c:pt idx="2410">
                  <c:v>0.98161638506426641</c:v>
                </c:pt>
                <c:pt idx="2411">
                  <c:v>0.9810442808650216</c:v>
                </c:pt>
                <c:pt idx="2412">
                  <c:v>0.98201685800373772</c:v>
                </c:pt>
                <c:pt idx="2413">
                  <c:v>0.98134940310461882</c:v>
                </c:pt>
                <c:pt idx="2414">
                  <c:v>0.98157824478431677</c:v>
                </c:pt>
                <c:pt idx="2415">
                  <c:v>0.98106335100499642</c:v>
                </c:pt>
                <c:pt idx="2416">
                  <c:v>0.98184522674396435</c:v>
                </c:pt>
                <c:pt idx="2417">
                  <c:v>0.98070101834547463</c:v>
                </c:pt>
                <c:pt idx="2418">
                  <c:v>0.9812349822647698</c:v>
                </c:pt>
                <c:pt idx="2419">
                  <c:v>0.98081543918532366</c:v>
                </c:pt>
                <c:pt idx="2420">
                  <c:v>0.98094893016514739</c:v>
                </c:pt>
                <c:pt idx="2421">
                  <c:v>0.98091078988519775</c:v>
                </c:pt>
                <c:pt idx="2422">
                  <c:v>0.9808535794652733</c:v>
                </c:pt>
                <c:pt idx="2423">
                  <c:v>0.98039589610587741</c:v>
                </c:pt>
                <c:pt idx="2424">
                  <c:v>0.98094893016514739</c:v>
                </c:pt>
                <c:pt idx="2425">
                  <c:v>0.98047217666577668</c:v>
                </c:pt>
                <c:pt idx="2426">
                  <c:v>0.98167359548419086</c:v>
                </c:pt>
                <c:pt idx="2427">
                  <c:v>0.98022426484610392</c:v>
                </c:pt>
                <c:pt idx="2428">
                  <c:v>0.98077729890537402</c:v>
                </c:pt>
                <c:pt idx="2429">
                  <c:v>0.98037682596590259</c:v>
                </c:pt>
                <c:pt idx="2430">
                  <c:v>0.98068194820549981</c:v>
                </c:pt>
                <c:pt idx="2431">
                  <c:v>0.98115870170487052</c:v>
                </c:pt>
                <c:pt idx="2432">
                  <c:v>0.981330332964644</c:v>
                </c:pt>
                <c:pt idx="2433">
                  <c:v>0.97988100232655706</c:v>
                </c:pt>
                <c:pt idx="2434">
                  <c:v>0.98035775582592777</c:v>
                </c:pt>
                <c:pt idx="2435">
                  <c:v>0.98094893016514739</c:v>
                </c:pt>
                <c:pt idx="2436">
                  <c:v>0.98102521072504667</c:v>
                </c:pt>
                <c:pt idx="2437">
                  <c:v>0.97988100232655706</c:v>
                </c:pt>
                <c:pt idx="2438">
                  <c:v>0.98098707044509703</c:v>
                </c:pt>
                <c:pt idx="2439">
                  <c:v>0.98031961554597813</c:v>
                </c:pt>
                <c:pt idx="2440">
                  <c:v>0.9808535794652733</c:v>
                </c:pt>
                <c:pt idx="2441">
                  <c:v>0.97951866966703538</c:v>
                </c:pt>
                <c:pt idx="2442">
                  <c:v>0.98083450932529848</c:v>
                </c:pt>
                <c:pt idx="2443">
                  <c:v>0.97934703840726189</c:v>
                </c:pt>
                <c:pt idx="2444">
                  <c:v>0.97969030092680875</c:v>
                </c:pt>
                <c:pt idx="2445">
                  <c:v>0.97967123078683394</c:v>
                </c:pt>
                <c:pt idx="2446">
                  <c:v>0.97932796826728707</c:v>
                </c:pt>
                <c:pt idx="2447">
                  <c:v>0.97932796826728707</c:v>
                </c:pt>
                <c:pt idx="2448">
                  <c:v>0.98062473778557535</c:v>
                </c:pt>
                <c:pt idx="2449">
                  <c:v>0.97911819672756395</c:v>
                </c:pt>
                <c:pt idx="2450">
                  <c:v>0.98031961554597813</c:v>
                </c:pt>
                <c:pt idx="2451">
                  <c:v>0.97917540714748841</c:v>
                </c:pt>
                <c:pt idx="2452">
                  <c:v>0.97978565162668296</c:v>
                </c:pt>
                <c:pt idx="2453">
                  <c:v>0.97869865364811781</c:v>
                </c:pt>
                <c:pt idx="2454">
                  <c:v>0.97913726686753877</c:v>
                </c:pt>
                <c:pt idx="2455">
                  <c:v>0.97909912658758913</c:v>
                </c:pt>
                <c:pt idx="2456">
                  <c:v>0.97969030092680875</c:v>
                </c:pt>
                <c:pt idx="2457">
                  <c:v>0.97898470574774021</c:v>
                </c:pt>
                <c:pt idx="2458">
                  <c:v>0.97877493420801709</c:v>
                </c:pt>
                <c:pt idx="2459">
                  <c:v>0.97858423280826878</c:v>
                </c:pt>
                <c:pt idx="2460">
                  <c:v>0.97974751134673332</c:v>
                </c:pt>
                <c:pt idx="2461">
                  <c:v>0.97873679392806745</c:v>
                </c:pt>
                <c:pt idx="2462">
                  <c:v>0.97881307448796673</c:v>
                </c:pt>
                <c:pt idx="2463">
                  <c:v>0.97812654944887301</c:v>
                </c:pt>
                <c:pt idx="2464">
                  <c:v>0.97915633700751359</c:v>
                </c:pt>
                <c:pt idx="2465">
                  <c:v>0.97787863762920024</c:v>
                </c:pt>
                <c:pt idx="2466">
                  <c:v>0.97808840916892326</c:v>
                </c:pt>
                <c:pt idx="2467">
                  <c:v>0.97749723482970363</c:v>
                </c:pt>
                <c:pt idx="2468">
                  <c:v>0.97833632098859602</c:v>
                </c:pt>
                <c:pt idx="2469">
                  <c:v>0.97688699035050919</c:v>
                </c:pt>
                <c:pt idx="2470">
                  <c:v>0.97911819672756395</c:v>
                </c:pt>
                <c:pt idx="2471">
                  <c:v>0.97787863762920024</c:v>
                </c:pt>
                <c:pt idx="2472">
                  <c:v>0.97669628895076088</c:v>
                </c:pt>
                <c:pt idx="2473">
                  <c:v>0.9770014111903581</c:v>
                </c:pt>
                <c:pt idx="2474">
                  <c:v>0.97719211259010641</c:v>
                </c:pt>
                <c:pt idx="2475">
                  <c:v>0.97705862161028267</c:v>
                </c:pt>
                <c:pt idx="2476">
                  <c:v>0.97734467370990508</c:v>
                </c:pt>
                <c:pt idx="2477">
                  <c:v>0.97719211259010641</c:v>
                </c:pt>
                <c:pt idx="2478">
                  <c:v>0.97768793622945194</c:v>
                </c:pt>
                <c:pt idx="2479">
                  <c:v>0.97654372783096233</c:v>
                </c:pt>
                <c:pt idx="2480">
                  <c:v>0.97702048133033292</c:v>
                </c:pt>
                <c:pt idx="2481">
                  <c:v>0.97557115069224609</c:v>
                </c:pt>
                <c:pt idx="2482">
                  <c:v>0.97686792021053437</c:v>
                </c:pt>
                <c:pt idx="2483">
                  <c:v>0.9764293069911133</c:v>
                </c:pt>
                <c:pt idx="2484">
                  <c:v>0.9763339562912392</c:v>
                </c:pt>
                <c:pt idx="2485">
                  <c:v>0.97503718677295093</c:v>
                </c:pt>
                <c:pt idx="2486">
                  <c:v>0.97658186811091197</c:v>
                </c:pt>
                <c:pt idx="2487">
                  <c:v>0.97688699035050919</c:v>
                </c:pt>
                <c:pt idx="2488">
                  <c:v>0.97606697433159162</c:v>
                </c:pt>
                <c:pt idx="2489">
                  <c:v>0.97591441321179295</c:v>
                </c:pt>
                <c:pt idx="2490">
                  <c:v>0.97597162363171741</c:v>
                </c:pt>
                <c:pt idx="2491">
                  <c:v>0.97524695831267405</c:v>
                </c:pt>
                <c:pt idx="2492">
                  <c:v>0.97553301041229645</c:v>
                </c:pt>
                <c:pt idx="2493">
                  <c:v>0.97555208055227127</c:v>
                </c:pt>
                <c:pt idx="2494">
                  <c:v>0.97478927495327816</c:v>
                </c:pt>
                <c:pt idx="2495">
                  <c:v>0.97480834509325298</c:v>
                </c:pt>
                <c:pt idx="2496">
                  <c:v>0.97467485411342925</c:v>
                </c:pt>
                <c:pt idx="2497">
                  <c:v>0.97431252145390745</c:v>
                </c:pt>
                <c:pt idx="2498">
                  <c:v>0.9747320645333537</c:v>
                </c:pt>
                <c:pt idx="2499">
                  <c:v>0.97339715473511579</c:v>
                </c:pt>
                <c:pt idx="2500">
                  <c:v>0.97389297837446132</c:v>
                </c:pt>
                <c:pt idx="2501">
                  <c:v>0.9741599603341089</c:v>
                </c:pt>
                <c:pt idx="2502">
                  <c:v>0.97496090621305165</c:v>
                </c:pt>
                <c:pt idx="2503">
                  <c:v>0.96883939128113206</c:v>
                </c:pt>
                <c:pt idx="2504">
                  <c:v>0.97469392425340406</c:v>
                </c:pt>
                <c:pt idx="2505">
                  <c:v>0.973034822075594</c:v>
                </c:pt>
                <c:pt idx="2506">
                  <c:v>0.97414089019413408</c:v>
                </c:pt>
                <c:pt idx="2507">
                  <c:v>0.9738739082344865</c:v>
                </c:pt>
                <c:pt idx="2508">
                  <c:v>0.97429345131393263</c:v>
                </c:pt>
                <c:pt idx="2509">
                  <c:v>0.97257713871619822</c:v>
                </c:pt>
                <c:pt idx="2510">
                  <c:v>0.97238643731644991</c:v>
                </c:pt>
                <c:pt idx="2511">
                  <c:v>0.97154735115755753</c:v>
                </c:pt>
                <c:pt idx="2512">
                  <c:v>0.97288226095579544</c:v>
                </c:pt>
                <c:pt idx="2513">
                  <c:v>0.97192875395705403</c:v>
                </c:pt>
                <c:pt idx="2514">
                  <c:v>0.97135664975780922</c:v>
                </c:pt>
                <c:pt idx="2515">
                  <c:v>0.97051756359891683</c:v>
                </c:pt>
                <c:pt idx="2516">
                  <c:v>0.97116594835806092</c:v>
                </c:pt>
                <c:pt idx="2517">
                  <c:v>0.96904916282085507</c:v>
                </c:pt>
                <c:pt idx="2518">
                  <c:v>0.96952591632022578</c:v>
                </c:pt>
                <c:pt idx="2519">
                  <c:v>0.96889660170105651</c:v>
                </c:pt>
                <c:pt idx="2520">
                  <c:v>0.97034593233914335</c:v>
                </c:pt>
                <c:pt idx="2521">
                  <c:v>0.96874404058125785</c:v>
                </c:pt>
                <c:pt idx="2522">
                  <c:v>0.97013616079942022</c:v>
                </c:pt>
                <c:pt idx="2523">
                  <c:v>0.96853426904153472</c:v>
                </c:pt>
                <c:pt idx="2524">
                  <c:v>0.96752355162286896</c:v>
                </c:pt>
                <c:pt idx="2525">
                  <c:v>0.96534955566573855</c:v>
                </c:pt>
                <c:pt idx="2526">
                  <c:v>0.96750448148289403</c:v>
                </c:pt>
                <c:pt idx="2527">
                  <c:v>0.96559746748541131</c:v>
                </c:pt>
                <c:pt idx="2528">
                  <c:v>0.96622678210458068</c:v>
                </c:pt>
                <c:pt idx="2529">
                  <c:v>0.9625653152294138</c:v>
                </c:pt>
                <c:pt idx="2530">
                  <c:v>0.96327091040848245</c:v>
                </c:pt>
                <c:pt idx="2531">
                  <c:v>0.9631374194286586</c:v>
                </c:pt>
                <c:pt idx="2532">
                  <c:v>0.96422441740722376</c:v>
                </c:pt>
                <c:pt idx="2533">
                  <c:v>0.96086807277165409</c:v>
                </c:pt>
                <c:pt idx="2534">
                  <c:v>0.9616308783706472</c:v>
                </c:pt>
                <c:pt idx="2535">
                  <c:v>0.96014340745261073</c:v>
                </c:pt>
                <c:pt idx="2536">
                  <c:v>0.95934246157366798</c:v>
                </c:pt>
                <c:pt idx="2537">
                  <c:v>0.95743544757618526</c:v>
                </c:pt>
                <c:pt idx="2538">
                  <c:v>0.95602425721804796</c:v>
                </c:pt>
                <c:pt idx="2539">
                  <c:v>0.95262977230252865</c:v>
                </c:pt>
                <c:pt idx="2540">
                  <c:v>0.95488004881955835</c:v>
                </c:pt>
                <c:pt idx="2541">
                  <c:v>0.95180975628361109</c:v>
                </c:pt>
                <c:pt idx="2542">
                  <c:v>0.95108509096456773</c:v>
                </c:pt>
                <c:pt idx="2543">
                  <c:v>0.94883481444753803</c:v>
                </c:pt>
                <c:pt idx="2544">
                  <c:v>0.94814828940844431</c:v>
                </c:pt>
                <c:pt idx="2545">
                  <c:v>0.94627941569091112</c:v>
                </c:pt>
                <c:pt idx="2546">
                  <c:v>0.94114954803768258</c:v>
                </c:pt>
                <c:pt idx="2547">
                  <c:v>0.94109233761775812</c:v>
                </c:pt>
                <c:pt idx="2548">
                  <c:v>0.93888020138067818</c:v>
                </c:pt>
                <c:pt idx="2549">
                  <c:v>0.93655364430374921</c:v>
                </c:pt>
                <c:pt idx="2550">
                  <c:v>0.93382661428734892</c:v>
                </c:pt>
                <c:pt idx="2551">
                  <c:v>0.93451313932644264</c:v>
                </c:pt>
                <c:pt idx="2552">
                  <c:v>0.92661810137686407</c:v>
                </c:pt>
                <c:pt idx="2553">
                  <c:v>0.92404363248026244</c:v>
                </c:pt>
                <c:pt idx="2554">
                  <c:v>0.92276593310194899</c:v>
                </c:pt>
                <c:pt idx="2555">
                  <c:v>0.91637743621038181</c:v>
                </c:pt>
                <c:pt idx="2556">
                  <c:v>0.91223921583584422</c:v>
                </c:pt>
                <c:pt idx="2557">
                  <c:v>0.90888287120027456</c:v>
                </c:pt>
                <c:pt idx="2558">
                  <c:v>0.90457301956596359</c:v>
                </c:pt>
                <c:pt idx="2559">
                  <c:v>0.90260879514855641</c:v>
                </c:pt>
                <c:pt idx="2560">
                  <c:v>0.89879476715359086</c:v>
                </c:pt>
                <c:pt idx="2561">
                  <c:v>0.88939318814600099</c:v>
                </c:pt>
                <c:pt idx="2562">
                  <c:v>0.88784850680803995</c:v>
                </c:pt>
                <c:pt idx="2563">
                  <c:v>0.88289027041458479</c:v>
                </c:pt>
                <c:pt idx="2564">
                  <c:v>0.87989625843853692</c:v>
                </c:pt>
                <c:pt idx="2565">
                  <c:v>0.87791296388115492</c:v>
                </c:pt>
                <c:pt idx="2566">
                  <c:v>0.86633738891643464</c:v>
                </c:pt>
                <c:pt idx="2567">
                  <c:v>0.86361035890003435</c:v>
                </c:pt>
                <c:pt idx="2568">
                  <c:v>0.86174148518250127</c:v>
                </c:pt>
                <c:pt idx="2569">
                  <c:v>0.8564018459895496</c:v>
                </c:pt>
                <c:pt idx="2570">
                  <c:v>0.85161524085586793</c:v>
                </c:pt>
                <c:pt idx="2571">
                  <c:v>0.84513139326442654</c:v>
                </c:pt>
                <c:pt idx="2572">
                  <c:v>0.84297646744727106</c:v>
                </c:pt>
                <c:pt idx="2573">
                  <c:v>0.83450932529844768</c:v>
                </c:pt>
                <c:pt idx="2574">
                  <c:v>0.82951294862504288</c:v>
                </c:pt>
                <c:pt idx="2575">
                  <c:v>0.82529844769060601</c:v>
                </c:pt>
                <c:pt idx="2576">
                  <c:v>0.81843319729966812</c:v>
                </c:pt>
                <c:pt idx="2577">
                  <c:v>0.81318890880659067</c:v>
                </c:pt>
                <c:pt idx="2578">
                  <c:v>0.81135817536900723</c:v>
                </c:pt>
                <c:pt idx="2579">
                  <c:v>0.80340592699950419</c:v>
                </c:pt>
                <c:pt idx="2580">
                  <c:v>0.80102215950265077</c:v>
                </c:pt>
                <c:pt idx="2581">
                  <c:v>0.7967123078683398</c:v>
                </c:pt>
                <c:pt idx="2582">
                  <c:v>0.78809260459971775</c:v>
                </c:pt>
                <c:pt idx="2583">
                  <c:v>0.78774934208017089</c:v>
                </c:pt>
                <c:pt idx="2584">
                  <c:v>0.78035012776993784</c:v>
                </c:pt>
                <c:pt idx="2585">
                  <c:v>0.77369464891872308</c:v>
                </c:pt>
                <c:pt idx="2586">
                  <c:v>0.76528471718982416</c:v>
                </c:pt>
                <c:pt idx="2587">
                  <c:v>0.76356840459208974</c:v>
                </c:pt>
                <c:pt idx="2588">
                  <c:v>0.75506312216331672</c:v>
                </c:pt>
                <c:pt idx="2589">
                  <c:v>0.7529654067660857</c:v>
                </c:pt>
                <c:pt idx="2590">
                  <c:v>0.74983790381021398</c:v>
                </c:pt>
                <c:pt idx="2591">
                  <c:v>0.74621457721499673</c:v>
                </c:pt>
                <c:pt idx="2592">
                  <c:v>0.73603112246843894</c:v>
                </c:pt>
                <c:pt idx="2593">
                  <c:v>0.73322781189213926</c:v>
                </c:pt>
                <c:pt idx="2594">
                  <c:v>0.72804073381898626</c:v>
                </c:pt>
                <c:pt idx="2595">
                  <c:v>0.72319691826538002</c:v>
                </c:pt>
                <c:pt idx="2596">
                  <c:v>0.71671307067393875</c:v>
                </c:pt>
                <c:pt idx="2597">
                  <c:v>0.71356649757809221</c:v>
                </c:pt>
                <c:pt idx="2598">
                  <c:v>0.70540447766886605</c:v>
                </c:pt>
                <c:pt idx="2599">
                  <c:v>0.70149509897402651</c:v>
                </c:pt>
                <c:pt idx="2600">
                  <c:v>0.69710896677981615</c:v>
                </c:pt>
                <c:pt idx="2601">
                  <c:v>0.68946184064991034</c:v>
                </c:pt>
                <c:pt idx="2602">
                  <c:v>0.68223425759945078</c:v>
                </c:pt>
                <c:pt idx="2603">
                  <c:v>0.67794347610511463</c:v>
                </c:pt>
                <c:pt idx="2604">
                  <c:v>0.67227964453259081</c:v>
                </c:pt>
                <c:pt idx="2605">
                  <c:v>0.66781723177848129</c:v>
                </c:pt>
                <c:pt idx="2606">
                  <c:v>0.6632976086044472</c:v>
                </c:pt>
                <c:pt idx="2607">
                  <c:v>0.65631793737366029</c:v>
                </c:pt>
                <c:pt idx="2608">
                  <c:v>0.65101643846065826</c:v>
                </c:pt>
                <c:pt idx="2609">
                  <c:v>0.64712612990579355</c:v>
                </c:pt>
                <c:pt idx="2610">
                  <c:v>0.63894503985659257</c:v>
                </c:pt>
                <c:pt idx="2611">
                  <c:v>0.63305236660437092</c:v>
                </c:pt>
                <c:pt idx="2612">
                  <c:v>0.6253098897745909</c:v>
                </c:pt>
                <c:pt idx="2613">
                  <c:v>0.61930279568252034</c:v>
                </c:pt>
                <c:pt idx="2614">
                  <c:v>0.61667111636599414</c:v>
                </c:pt>
                <c:pt idx="2615">
                  <c:v>0.61209428277203559</c:v>
                </c:pt>
                <c:pt idx="2616">
                  <c:v>0.60444715664212978</c:v>
                </c:pt>
                <c:pt idx="2617">
                  <c:v>0.59950799038864944</c:v>
                </c:pt>
                <c:pt idx="2618">
                  <c:v>0.59203249551851711</c:v>
                </c:pt>
                <c:pt idx="2619">
                  <c:v>0.58673099660551509</c:v>
                </c:pt>
                <c:pt idx="2620">
                  <c:v>0.58011365803424997</c:v>
                </c:pt>
                <c:pt idx="2621">
                  <c:v>0.57383958198253171</c:v>
                </c:pt>
                <c:pt idx="2622">
                  <c:v>0.56804225943018427</c:v>
                </c:pt>
                <c:pt idx="2623">
                  <c:v>0.56239749799763528</c:v>
                </c:pt>
                <c:pt idx="2624">
                  <c:v>0.56066211525992604</c:v>
                </c:pt>
                <c:pt idx="2625">
                  <c:v>0.55398756626873646</c:v>
                </c:pt>
                <c:pt idx="2626">
                  <c:v>0.54500553034059274</c:v>
                </c:pt>
                <c:pt idx="2627">
                  <c:v>0.53812120980968003</c:v>
                </c:pt>
                <c:pt idx="2628">
                  <c:v>0.53712956253098898</c:v>
                </c:pt>
                <c:pt idx="2629">
                  <c:v>0.53030245242000074</c:v>
                </c:pt>
                <c:pt idx="2630">
                  <c:v>0.52137762691178158</c:v>
                </c:pt>
                <c:pt idx="2631">
                  <c:v>0.517906861436363</c:v>
                </c:pt>
                <c:pt idx="2632">
                  <c:v>0.51374957092185058</c:v>
                </c:pt>
                <c:pt idx="2633">
                  <c:v>0.50861970326862194</c:v>
                </c:pt>
                <c:pt idx="2634">
                  <c:v>0.50446241275410963</c:v>
                </c:pt>
                <c:pt idx="2635">
                  <c:v>0.49788321446279415</c:v>
                </c:pt>
                <c:pt idx="2636">
                  <c:v>0.48924444105419734</c:v>
                </c:pt>
                <c:pt idx="2637">
                  <c:v>0.48871047713490218</c:v>
                </c:pt>
                <c:pt idx="2638">
                  <c:v>0.4836378199015981</c:v>
                </c:pt>
                <c:pt idx="2639">
                  <c:v>0.47690606049048401</c:v>
                </c:pt>
                <c:pt idx="2640">
                  <c:v>0.47555208055227127</c:v>
                </c:pt>
                <c:pt idx="2641">
                  <c:v>0.47141386017773368</c:v>
                </c:pt>
                <c:pt idx="2642">
                  <c:v>0.46615050154468135</c:v>
                </c:pt>
                <c:pt idx="2643">
                  <c:v>0.45989549563293797</c:v>
                </c:pt>
                <c:pt idx="2644">
                  <c:v>0.45644380029749421</c:v>
                </c:pt>
                <c:pt idx="2645">
                  <c:v>0.45133300278424043</c:v>
                </c:pt>
                <c:pt idx="2646">
                  <c:v>0.44576452191159083</c:v>
                </c:pt>
                <c:pt idx="2647">
                  <c:v>0.44319005301498915</c:v>
                </c:pt>
                <c:pt idx="2648">
                  <c:v>0.43958579655974672</c:v>
                </c:pt>
                <c:pt idx="2649">
                  <c:v>0.43849879858118157</c:v>
                </c:pt>
                <c:pt idx="2650">
                  <c:v>0.43453220946641746</c:v>
                </c:pt>
                <c:pt idx="2651">
                  <c:v>0.43144284679049544</c:v>
                </c:pt>
                <c:pt idx="2652">
                  <c:v>0.42476829779930586</c:v>
                </c:pt>
                <c:pt idx="2653">
                  <c:v>0.42148823372363553</c:v>
                </c:pt>
                <c:pt idx="2654">
                  <c:v>0.42021053434532207</c:v>
                </c:pt>
                <c:pt idx="2655">
                  <c:v>0.41586254243106147</c:v>
                </c:pt>
                <c:pt idx="2656">
                  <c:v>0.41218200541591976</c:v>
                </c:pt>
                <c:pt idx="2657">
                  <c:v>0.4094359052595446</c:v>
                </c:pt>
                <c:pt idx="2658">
                  <c:v>0.40720469888248978</c:v>
                </c:pt>
                <c:pt idx="2659">
                  <c:v>0.40075899157099815</c:v>
                </c:pt>
                <c:pt idx="2660">
                  <c:v>0.40104504367062055</c:v>
                </c:pt>
                <c:pt idx="2661">
                  <c:v>0.3955337732178954</c:v>
                </c:pt>
                <c:pt idx="2662">
                  <c:v>0.39347419810061407</c:v>
                </c:pt>
                <c:pt idx="2663">
                  <c:v>0.3927495327815706</c:v>
                </c:pt>
                <c:pt idx="2664">
                  <c:v>0.38742896372859376</c:v>
                </c:pt>
                <c:pt idx="2665">
                  <c:v>0.382985621114459</c:v>
                </c:pt>
                <c:pt idx="2666">
                  <c:v>0.38146000991647278</c:v>
                </c:pt>
                <c:pt idx="2667">
                  <c:v>0.37880926045997176</c:v>
                </c:pt>
                <c:pt idx="2668">
                  <c:v>0.37444219840573628</c:v>
                </c:pt>
                <c:pt idx="2669">
                  <c:v>0.37099050307029252</c:v>
                </c:pt>
                <c:pt idx="2670">
                  <c:v>0.37041839887104772</c:v>
                </c:pt>
                <c:pt idx="2671">
                  <c:v>0.36923605019260841</c:v>
                </c:pt>
                <c:pt idx="2672">
                  <c:v>0.36624203821656048</c:v>
                </c:pt>
                <c:pt idx="2673">
                  <c:v>0.36412525267935469</c:v>
                </c:pt>
                <c:pt idx="2674">
                  <c:v>0.36345779778023568</c:v>
                </c:pt>
                <c:pt idx="2675">
                  <c:v>0.35857584194667991</c:v>
                </c:pt>
                <c:pt idx="2676">
                  <c:v>0.3555055494107327</c:v>
                </c:pt>
                <c:pt idx="2677">
                  <c:v>0.35479995423166405</c:v>
                </c:pt>
                <c:pt idx="2678">
                  <c:v>0.35264502841450857</c:v>
                </c:pt>
                <c:pt idx="2679">
                  <c:v>0.35169152141576721</c:v>
                </c:pt>
                <c:pt idx="2680">
                  <c:v>0.35060452343720205</c:v>
                </c:pt>
                <c:pt idx="2681">
                  <c:v>0.34673328502231204</c:v>
                </c:pt>
                <c:pt idx="2682">
                  <c:v>0.34595140928334411</c:v>
                </c:pt>
                <c:pt idx="2683">
                  <c:v>0.34232808268812692</c:v>
                </c:pt>
                <c:pt idx="2684">
                  <c:v>0.3420229604485297</c:v>
                </c:pt>
                <c:pt idx="2685">
                  <c:v>0.34007780617109729</c:v>
                </c:pt>
                <c:pt idx="2686">
                  <c:v>0.33990617491132386</c:v>
                </c:pt>
                <c:pt idx="2687">
                  <c:v>0.34164155764903315</c:v>
                </c:pt>
                <c:pt idx="2688">
                  <c:v>0.33946756169190284</c:v>
                </c:pt>
                <c:pt idx="2689">
                  <c:v>0.33647354971585491</c:v>
                </c:pt>
                <c:pt idx="2690">
                  <c:v>0.33458560585834701</c:v>
                </c:pt>
                <c:pt idx="2691">
                  <c:v>0.33290743354056218</c:v>
                </c:pt>
                <c:pt idx="2692">
                  <c:v>0.33216369808154395</c:v>
                </c:pt>
                <c:pt idx="2693">
                  <c:v>0.33180136542202221</c:v>
                </c:pt>
                <c:pt idx="2694">
                  <c:v>0.32846409092642742</c:v>
                </c:pt>
                <c:pt idx="2695">
                  <c:v>0.33254510088104045</c:v>
                </c:pt>
                <c:pt idx="2696">
                  <c:v>0.32918875624547084</c:v>
                </c:pt>
                <c:pt idx="2697">
                  <c:v>0.32899805484572259</c:v>
                </c:pt>
                <c:pt idx="2698">
                  <c:v>0.32718639154811396</c:v>
                </c:pt>
                <c:pt idx="2699">
                  <c:v>0.32577520118997672</c:v>
                </c:pt>
                <c:pt idx="2700">
                  <c:v>0.32819710896677984</c:v>
                </c:pt>
                <c:pt idx="2701">
                  <c:v>0.32495518517105915</c:v>
                </c:pt>
                <c:pt idx="2702">
                  <c:v>0.32230443571455814</c:v>
                </c:pt>
                <c:pt idx="2703">
                  <c:v>0.3231625920134254</c:v>
                </c:pt>
                <c:pt idx="2704">
                  <c:v>0.32352492467294708</c:v>
                </c:pt>
                <c:pt idx="2705">
                  <c:v>0.32514588657080745</c:v>
                </c:pt>
                <c:pt idx="2706">
                  <c:v>0.32281932949387848</c:v>
                </c:pt>
                <c:pt idx="2707">
                  <c:v>0.3212365078759678</c:v>
                </c:pt>
                <c:pt idx="2708">
                  <c:v>0.32262862809413023</c:v>
                </c:pt>
                <c:pt idx="2709">
                  <c:v>0.31995880849765435</c:v>
                </c:pt>
                <c:pt idx="2710">
                  <c:v>0.32127464815591744</c:v>
                </c:pt>
                <c:pt idx="2711">
                  <c:v>0.32117929745604334</c:v>
                </c:pt>
                <c:pt idx="2712">
                  <c:v>0.3203783515771006</c:v>
                </c:pt>
                <c:pt idx="2713">
                  <c:v>0.32062626339677336</c:v>
                </c:pt>
                <c:pt idx="2714">
                  <c:v>0.32022579045730198</c:v>
                </c:pt>
                <c:pt idx="2715">
                  <c:v>0.32152255997559021</c:v>
                </c:pt>
                <c:pt idx="2716">
                  <c:v>0.32228536557458332</c:v>
                </c:pt>
                <c:pt idx="2717">
                  <c:v>0.32014950989740265</c:v>
                </c:pt>
                <c:pt idx="2718">
                  <c:v>0.31831877645981921</c:v>
                </c:pt>
                <c:pt idx="2719">
                  <c:v>0.31919600289866129</c:v>
                </c:pt>
                <c:pt idx="2720">
                  <c:v>0.32016858003737747</c:v>
                </c:pt>
                <c:pt idx="2721">
                  <c:v>0.31789923338037301</c:v>
                </c:pt>
                <c:pt idx="2722">
                  <c:v>0.32117929745604334</c:v>
                </c:pt>
                <c:pt idx="2723">
                  <c:v>0.32119836759601816</c:v>
                </c:pt>
                <c:pt idx="2724">
                  <c:v>0.32060719325679848</c:v>
                </c:pt>
                <c:pt idx="2725">
                  <c:v>0.32215187459475952</c:v>
                </c:pt>
                <c:pt idx="2726">
                  <c:v>0.31959647583813267</c:v>
                </c:pt>
                <c:pt idx="2727">
                  <c:v>0.31932949387848508</c:v>
                </c:pt>
                <c:pt idx="2728">
                  <c:v>0.32199931347496091</c:v>
                </c:pt>
                <c:pt idx="2729">
                  <c:v>0.3196346161180823</c:v>
                </c:pt>
                <c:pt idx="2730">
                  <c:v>0.32030207101720126</c:v>
                </c:pt>
                <c:pt idx="2731">
                  <c:v>0.32013043975742783</c:v>
                </c:pt>
                <c:pt idx="2732">
                  <c:v>0.31841412715969336</c:v>
                </c:pt>
                <c:pt idx="2733">
                  <c:v>0.31959647583813267</c:v>
                </c:pt>
                <c:pt idx="2734">
                  <c:v>0.3218467523551623</c:v>
                </c:pt>
                <c:pt idx="2735">
                  <c:v>0.32192303291506158</c:v>
                </c:pt>
                <c:pt idx="2736">
                  <c:v>0.32280025935390366</c:v>
                </c:pt>
                <c:pt idx="2737">
                  <c:v>0.32356306495289677</c:v>
                </c:pt>
                <c:pt idx="2738">
                  <c:v>0.32207559403486019</c:v>
                </c:pt>
                <c:pt idx="2739">
                  <c:v>0.3212365078759678</c:v>
                </c:pt>
                <c:pt idx="2740">
                  <c:v>0.32224722529463368</c:v>
                </c:pt>
                <c:pt idx="2741">
                  <c:v>0.32270490865402951</c:v>
                </c:pt>
                <c:pt idx="2742">
                  <c:v>0.32068347381669782</c:v>
                </c:pt>
                <c:pt idx="2743">
                  <c:v>0.31959647583813267</c:v>
                </c:pt>
                <c:pt idx="2744">
                  <c:v>0.3218467523551623</c:v>
                </c:pt>
                <c:pt idx="2745">
                  <c:v>0.32110301689614401</c:v>
                </c:pt>
                <c:pt idx="2746">
                  <c:v>0.32171326137533851</c:v>
                </c:pt>
                <c:pt idx="2747">
                  <c:v>0.32054998283687403</c:v>
                </c:pt>
                <c:pt idx="2748">
                  <c:v>0.31955833555818297</c:v>
                </c:pt>
                <c:pt idx="2749">
                  <c:v>0.3187764598192151</c:v>
                </c:pt>
                <c:pt idx="2750">
                  <c:v>0.31921507303863611</c:v>
                </c:pt>
                <c:pt idx="2751">
                  <c:v>0.31942484457835918</c:v>
                </c:pt>
                <c:pt idx="2752">
                  <c:v>0.31551546588351959</c:v>
                </c:pt>
                <c:pt idx="2753">
                  <c:v>0.3158587284030665</c:v>
                </c:pt>
                <c:pt idx="2754">
                  <c:v>0.31601128952286511</c:v>
                </c:pt>
                <c:pt idx="2755">
                  <c:v>0.31425683664518095</c:v>
                </c:pt>
                <c:pt idx="2756">
                  <c:v>0.31492429154429996</c:v>
                </c:pt>
                <c:pt idx="2757">
                  <c:v>0.31549639574354477</c:v>
                </c:pt>
                <c:pt idx="2758">
                  <c:v>0.31410427552538234</c:v>
                </c:pt>
                <c:pt idx="2759">
                  <c:v>0.31076700102978755</c:v>
                </c:pt>
                <c:pt idx="2760">
                  <c:v>0.30924138983180138</c:v>
                </c:pt>
                <c:pt idx="2761">
                  <c:v>0.30990884473092034</c:v>
                </c:pt>
                <c:pt idx="2762">
                  <c:v>0.30800183073343756</c:v>
                </c:pt>
                <c:pt idx="2763">
                  <c:v>0.30805904115336208</c:v>
                </c:pt>
                <c:pt idx="2764">
                  <c:v>0.30655250009535068</c:v>
                </c:pt>
                <c:pt idx="2765">
                  <c:v>0.30466455623784278</c:v>
                </c:pt>
                <c:pt idx="2766">
                  <c:v>0.30132728174224799</c:v>
                </c:pt>
                <c:pt idx="2767">
                  <c:v>0.30300545406003282</c:v>
                </c:pt>
                <c:pt idx="2768">
                  <c:v>0.30035470460353181</c:v>
                </c:pt>
                <c:pt idx="2769">
                  <c:v>0.2979900072466532</c:v>
                </c:pt>
                <c:pt idx="2770">
                  <c:v>0.29566345016972423</c:v>
                </c:pt>
                <c:pt idx="2771">
                  <c:v>0.2950722758305046</c:v>
                </c:pt>
                <c:pt idx="2772">
                  <c:v>0.29301270071322322</c:v>
                </c:pt>
                <c:pt idx="2773">
                  <c:v>0.2925740874938022</c:v>
                </c:pt>
                <c:pt idx="2774">
                  <c:v>0.29224989511423016</c:v>
                </c:pt>
                <c:pt idx="2775">
                  <c:v>0.28914146229833326</c:v>
                </c:pt>
                <c:pt idx="2776">
                  <c:v>0.28847400739921431</c:v>
                </c:pt>
                <c:pt idx="2777">
                  <c:v>0.28780655250009535</c:v>
                </c:pt>
                <c:pt idx="2778">
                  <c:v>0.28446927800450056</c:v>
                </c:pt>
                <c:pt idx="2779">
                  <c:v>0.28454555856439984</c:v>
                </c:pt>
                <c:pt idx="2780">
                  <c:v>0.28185666882794919</c:v>
                </c:pt>
                <c:pt idx="2781">
                  <c:v>0.27968267287081888</c:v>
                </c:pt>
                <c:pt idx="2782">
                  <c:v>0.27731797551394027</c:v>
                </c:pt>
                <c:pt idx="2783">
                  <c:v>0.27689843243449408</c:v>
                </c:pt>
                <c:pt idx="2784">
                  <c:v>0.27317975513940274</c:v>
                </c:pt>
                <c:pt idx="2785">
                  <c:v>0.27167321408139133</c:v>
                </c:pt>
                <c:pt idx="2786">
                  <c:v>0.27182577520119</c:v>
                </c:pt>
                <c:pt idx="2787">
                  <c:v>0.26763034440672795</c:v>
                </c:pt>
                <c:pt idx="2788">
                  <c:v>0.26883176322514207</c:v>
                </c:pt>
                <c:pt idx="2789">
                  <c:v>0.26713452076738242</c:v>
                </c:pt>
                <c:pt idx="2790">
                  <c:v>0.26393073725161142</c:v>
                </c:pt>
                <c:pt idx="2791">
                  <c:v>0.26417864907128419</c:v>
                </c:pt>
                <c:pt idx="2792">
                  <c:v>0.26278652885312176</c:v>
                </c:pt>
                <c:pt idx="2793">
                  <c:v>0.25929669323772836</c:v>
                </c:pt>
                <c:pt idx="2794">
                  <c:v>0.25717990770052251</c:v>
                </c:pt>
                <c:pt idx="2795">
                  <c:v>0.25515847286319082</c:v>
                </c:pt>
                <c:pt idx="2796">
                  <c:v>0.25420496586444946</c:v>
                </c:pt>
                <c:pt idx="2797">
                  <c:v>0.25287005606621155</c:v>
                </c:pt>
                <c:pt idx="2798">
                  <c:v>0.24897974751134674</c:v>
                </c:pt>
                <c:pt idx="2799">
                  <c:v>0.24682482169419123</c:v>
                </c:pt>
                <c:pt idx="2800">
                  <c:v>0.24568061329570159</c:v>
                </c:pt>
                <c:pt idx="2801">
                  <c:v>0.24634806819482055</c:v>
                </c:pt>
                <c:pt idx="2802">
                  <c:v>0.24356382775849575</c:v>
                </c:pt>
                <c:pt idx="2803">
                  <c:v>0.24072237690224646</c:v>
                </c:pt>
                <c:pt idx="2804">
                  <c:v>0.23965444906365613</c:v>
                </c:pt>
                <c:pt idx="2805">
                  <c:v>0.2389488538845875</c:v>
                </c:pt>
                <c:pt idx="2806">
                  <c:v>0.23662229680765856</c:v>
                </c:pt>
                <c:pt idx="2807">
                  <c:v>0.23500133490979824</c:v>
                </c:pt>
                <c:pt idx="2808">
                  <c:v>0.23597391204851442</c:v>
                </c:pt>
                <c:pt idx="2809">
                  <c:v>0.23563064952896753</c:v>
                </c:pt>
                <c:pt idx="2810">
                  <c:v>0.23124451733475723</c:v>
                </c:pt>
                <c:pt idx="2811">
                  <c:v>0.23032915061596551</c:v>
                </c:pt>
                <c:pt idx="2812">
                  <c:v>0.23076776383538655</c:v>
                </c:pt>
                <c:pt idx="2813">
                  <c:v>0.22760212059956519</c:v>
                </c:pt>
                <c:pt idx="2814">
                  <c:v>0.22641977192112589</c:v>
                </c:pt>
                <c:pt idx="2815">
                  <c:v>0.22567603646210763</c:v>
                </c:pt>
                <c:pt idx="2816">
                  <c:v>0.22390251344444867</c:v>
                </c:pt>
                <c:pt idx="2817">
                  <c:v>0.22142339524772112</c:v>
                </c:pt>
                <c:pt idx="2818">
                  <c:v>0.22231969182653802</c:v>
                </c:pt>
                <c:pt idx="2819">
                  <c:v>0.21814333117205081</c:v>
                </c:pt>
                <c:pt idx="2820">
                  <c:v>0.21795262977230254</c:v>
                </c:pt>
                <c:pt idx="2821">
                  <c:v>0.21625538731454289</c:v>
                </c:pt>
                <c:pt idx="2822">
                  <c:v>0.21465349555665739</c:v>
                </c:pt>
                <c:pt idx="2823">
                  <c:v>0.21295625309889774</c:v>
                </c:pt>
                <c:pt idx="2824">
                  <c:v>0.21272741141919982</c:v>
                </c:pt>
                <c:pt idx="2825">
                  <c:v>0.21247949959952706</c:v>
                </c:pt>
                <c:pt idx="2826">
                  <c:v>0.21190739540028225</c:v>
                </c:pt>
                <c:pt idx="2827">
                  <c:v>0.21085853770166674</c:v>
                </c:pt>
                <c:pt idx="2828">
                  <c:v>0.20712079026660055</c:v>
                </c:pt>
                <c:pt idx="2829">
                  <c:v>0.20637705480758228</c:v>
                </c:pt>
                <c:pt idx="2830">
                  <c:v>0.2056142492085892</c:v>
                </c:pt>
                <c:pt idx="2831">
                  <c:v>0.2044319005301499</c:v>
                </c:pt>
                <c:pt idx="2832">
                  <c:v>0.20323048171173577</c:v>
                </c:pt>
                <c:pt idx="2833">
                  <c:v>0.20197185247339716</c:v>
                </c:pt>
                <c:pt idx="2834">
                  <c:v>0.20126625729432854</c:v>
                </c:pt>
                <c:pt idx="2835">
                  <c:v>0.20025553987566269</c:v>
                </c:pt>
                <c:pt idx="2836">
                  <c:v>0.20031275029558718</c:v>
                </c:pt>
                <c:pt idx="2837">
                  <c:v>0.19794805293870857</c:v>
                </c:pt>
                <c:pt idx="2838">
                  <c:v>0.1958121972615279</c:v>
                </c:pt>
                <c:pt idx="2839">
                  <c:v>0.19506846180250964</c:v>
                </c:pt>
                <c:pt idx="2840">
                  <c:v>0.19400053396391931</c:v>
                </c:pt>
                <c:pt idx="2841">
                  <c:v>0.19319958808497653</c:v>
                </c:pt>
                <c:pt idx="2842">
                  <c:v>0.19266562416568137</c:v>
                </c:pt>
                <c:pt idx="2843">
                  <c:v>0.1900339448491552</c:v>
                </c:pt>
                <c:pt idx="2844">
                  <c:v>0.1889278767306152</c:v>
                </c:pt>
                <c:pt idx="2845">
                  <c:v>0.18900415729051451</c:v>
                </c:pt>
                <c:pt idx="2846">
                  <c:v>0.18900415729051451</c:v>
                </c:pt>
                <c:pt idx="2847">
                  <c:v>0.1873259849727297</c:v>
                </c:pt>
                <c:pt idx="2848">
                  <c:v>0.18473244593615318</c:v>
                </c:pt>
                <c:pt idx="2849">
                  <c:v>0.18471337579617833</c:v>
                </c:pt>
                <c:pt idx="2850">
                  <c:v>0.18246309927914872</c:v>
                </c:pt>
                <c:pt idx="2851">
                  <c:v>0.18191006521987871</c:v>
                </c:pt>
                <c:pt idx="2852">
                  <c:v>0.18129982074068424</c:v>
                </c:pt>
                <c:pt idx="2853">
                  <c:v>0.1808612075212632</c:v>
                </c:pt>
                <c:pt idx="2854">
                  <c:v>0.18089934780121286</c:v>
                </c:pt>
                <c:pt idx="2855">
                  <c:v>0.17874442198405735</c:v>
                </c:pt>
                <c:pt idx="2856">
                  <c:v>0.17798161638506427</c:v>
                </c:pt>
                <c:pt idx="2857">
                  <c:v>0.17727602120599564</c:v>
                </c:pt>
                <c:pt idx="2858">
                  <c:v>0.17679926770662496</c:v>
                </c:pt>
                <c:pt idx="2859">
                  <c:v>0.17550249818833671</c:v>
                </c:pt>
                <c:pt idx="2860">
                  <c:v>0.17485411342919258</c:v>
                </c:pt>
                <c:pt idx="2861">
                  <c:v>0.17191731187306916</c:v>
                </c:pt>
                <c:pt idx="2862">
                  <c:v>0.17117357641405087</c:v>
                </c:pt>
                <c:pt idx="2863">
                  <c:v>0.17254662649223845</c:v>
                </c:pt>
                <c:pt idx="2864">
                  <c:v>0.1707731034745795</c:v>
                </c:pt>
                <c:pt idx="2865">
                  <c:v>0.17014378885541021</c:v>
                </c:pt>
                <c:pt idx="2866">
                  <c:v>0.16964796521606468</c:v>
                </c:pt>
                <c:pt idx="2867">
                  <c:v>0.16791258247835539</c:v>
                </c:pt>
                <c:pt idx="2868">
                  <c:v>0.16692093519966436</c:v>
                </c:pt>
                <c:pt idx="2869">
                  <c:v>0.16629162058049507</c:v>
                </c:pt>
                <c:pt idx="2870">
                  <c:v>0.1645753079827606</c:v>
                </c:pt>
                <c:pt idx="2871">
                  <c:v>0.16345016972424578</c:v>
                </c:pt>
                <c:pt idx="2872">
                  <c:v>0.16291620580495061</c:v>
                </c:pt>
                <c:pt idx="2873">
                  <c:v>0.16388878294366679</c:v>
                </c:pt>
                <c:pt idx="2874">
                  <c:v>0.16211525992600787</c:v>
                </c:pt>
                <c:pt idx="2875">
                  <c:v>0.16173385712651131</c:v>
                </c:pt>
                <c:pt idx="2876">
                  <c:v>0.15986498340897823</c:v>
                </c:pt>
                <c:pt idx="2877">
                  <c:v>0.1595789313093558</c:v>
                </c:pt>
                <c:pt idx="2878">
                  <c:v>0.1586635645905641</c:v>
                </c:pt>
                <c:pt idx="2879">
                  <c:v>0.15830123193104237</c:v>
                </c:pt>
                <c:pt idx="2880">
                  <c:v>0.15626072695373583</c:v>
                </c:pt>
                <c:pt idx="2881">
                  <c:v>0.1551927991151455</c:v>
                </c:pt>
                <c:pt idx="2882">
                  <c:v>0.15565048247454136</c:v>
                </c:pt>
                <c:pt idx="2883">
                  <c:v>0.1542774323963538</c:v>
                </c:pt>
                <c:pt idx="2884">
                  <c:v>0.1533048552576376</c:v>
                </c:pt>
                <c:pt idx="2885">
                  <c:v>0.15532629009496929</c:v>
                </c:pt>
                <c:pt idx="2886">
                  <c:v>0.15238948853884587</c:v>
                </c:pt>
                <c:pt idx="2887">
                  <c:v>0.15095922804073381</c:v>
                </c:pt>
                <c:pt idx="2888">
                  <c:v>0.14968152866242038</c:v>
                </c:pt>
                <c:pt idx="2889">
                  <c:v>0.14954803768259659</c:v>
                </c:pt>
                <c:pt idx="2890">
                  <c:v>0.14926198558297418</c:v>
                </c:pt>
                <c:pt idx="2891">
                  <c:v>0.14968152866242038</c:v>
                </c:pt>
                <c:pt idx="2892">
                  <c:v>0.147183340325718</c:v>
                </c:pt>
                <c:pt idx="2893">
                  <c:v>0.14684007780617109</c:v>
                </c:pt>
                <c:pt idx="2894">
                  <c:v>0.14548609786795835</c:v>
                </c:pt>
                <c:pt idx="2895">
                  <c:v>0.14525725618826041</c:v>
                </c:pt>
                <c:pt idx="2896">
                  <c:v>0.14342652275067699</c:v>
                </c:pt>
                <c:pt idx="2897">
                  <c:v>0.14171021015294252</c:v>
                </c:pt>
                <c:pt idx="2898">
                  <c:v>0.14268278729165873</c:v>
                </c:pt>
                <c:pt idx="2899">
                  <c:v>0.14109996567374805</c:v>
                </c:pt>
                <c:pt idx="2900">
                  <c:v>0.14033716007475494</c:v>
                </c:pt>
                <c:pt idx="2901">
                  <c:v>0.13898318013654221</c:v>
                </c:pt>
                <c:pt idx="2902">
                  <c:v>0.13904039055646669</c:v>
                </c:pt>
                <c:pt idx="2903">
                  <c:v>0.13818223425759946</c:v>
                </c:pt>
                <c:pt idx="2904">
                  <c:v>0.13797246271787636</c:v>
                </c:pt>
                <c:pt idx="2905">
                  <c:v>0.13642778137991532</c:v>
                </c:pt>
                <c:pt idx="2906">
                  <c:v>0.13492124032190397</c:v>
                </c:pt>
                <c:pt idx="2907">
                  <c:v>0.13394866318318777</c:v>
                </c:pt>
                <c:pt idx="2908">
                  <c:v>0.13326213814409399</c:v>
                </c:pt>
                <c:pt idx="2909">
                  <c:v>0.13333841870399329</c:v>
                </c:pt>
                <c:pt idx="2910">
                  <c:v>0.13167931652618331</c:v>
                </c:pt>
                <c:pt idx="2911">
                  <c:v>0.12973416224875089</c:v>
                </c:pt>
                <c:pt idx="2912">
                  <c:v>0.1293146191693047</c:v>
                </c:pt>
                <c:pt idx="2913">
                  <c:v>0.12853274343033677</c:v>
                </c:pt>
                <c:pt idx="2914">
                  <c:v>0.1279224989511423</c:v>
                </c:pt>
                <c:pt idx="2915">
                  <c:v>0.1277127274114192</c:v>
                </c:pt>
                <c:pt idx="2916">
                  <c:v>0.12559594187421336</c:v>
                </c:pt>
                <c:pt idx="2917">
                  <c:v>0.12687364125252679</c:v>
                </c:pt>
                <c:pt idx="2918">
                  <c:v>0.12572943285403715</c:v>
                </c:pt>
                <c:pt idx="2919">
                  <c:v>0.12546245089438957</c:v>
                </c:pt>
                <c:pt idx="2920">
                  <c:v>0.12384148899652923</c:v>
                </c:pt>
                <c:pt idx="2921">
                  <c:v>0.12326938479728441</c:v>
                </c:pt>
                <c:pt idx="2922">
                  <c:v>0.12199168541897097</c:v>
                </c:pt>
                <c:pt idx="2923">
                  <c:v>0.1211716694000534</c:v>
                </c:pt>
                <c:pt idx="2924">
                  <c:v>0.12088561730043099</c:v>
                </c:pt>
                <c:pt idx="2925">
                  <c:v>0.12092375758038064</c:v>
                </c:pt>
                <c:pt idx="2926">
                  <c:v>0.11985582974179031</c:v>
                </c:pt>
                <c:pt idx="2927">
                  <c:v>0.11936000610244479</c:v>
                </c:pt>
                <c:pt idx="2928">
                  <c:v>0.11796788588428239</c:v>
                </c:pt>
                <c:pt idx="2929">
                  <c:v>0.11722415042526411</c:v>
                </c:pt>
                <c:pt idx="2930">
                  <c:v>0.11752927266486136</c:v>
                </c:pt>
                <c:pt idx="2931">
                  <c:v>0.11606087188679964</c:v>
                </c:pt>
                <c:pt idx="2932">
                  <c:v>0.1151264350280331</c:v>
                </c:pt>
                <c:pt idx="2933">
                  <c:v>0.11411571760936726</c:v>
                </c:pt>
                <c:pt idx="2934">
                  <c:v>0.11306685991075174</c:v>
                </c:pt>
                <c:pt idx="2935">
                  <c:v>0.11224684389183416</c:v>
                </c:pt>
                <c:pt idx="2936">
                  <c:v>0.11236126473168313</c:v>
                </c:pt>
                <c:pt idx="2937">
                  <c:v>0.11175102025248865</c:v>
                </c:pt>
                <c:pt idx="2938">
                  <c:v>0.11016819863457798</c:v>
                </c:pt>
                <c:pt idx="2939">
                  <c:v>0.11049239101415004</c:v>
                </c:pt>
                <c:pt idx="2940">
                  <c:v>0.11081658339372211</c:v>
                </c:pt>
                <c:pt idx="2941">
                  <c:v>0.10946260345550936</c:v>
                </c:pt>
                <c:pt idx="2942">
                  <c:v>0.10860444715664214</c:v>
                </c:pt>
                <c:pt idx="2943">
                  <c:v>0.10824211449712041</c:v>
                </c:pt>
                <c:pt idx="2944">
                  <c:v>0.10730767763835386</c:v>
                </c:pt>
                <c:pt idx="2945">
                  <c:v>0.10728860749837904</c:v>
                </c:pt>
                <c:pt idx="2946">
                  <c:v>0.10721232693847974</c:v>
                </c:pt>
                <c:pt idx="2947">
                  <c:v>0.10568671574049354</c:v>
                </c:pt>
                <c:pt idx="2948">
                  <c:v>0.10551508448072008</c:v>
                </c:pt>
                <c:pt idx="2949">
                  <c:v>0.10555322476066974</c:v>
                </c:pt>
                <c:pt idx="2950">
                  <c:v>0.10473320874175217</c:v>
                </c:pt>
                <c:pt idx="2951">
                  <c:v>0.10368435104313665</c:v>
                </c:pt>
                <c:pt idx="2952">
                  <c:v>0.10307410656394218</c:v>
                </c:pt>
                <c:pt idx="2953">
                  <c:v>0.10322666768374079</c:v>
                </c:pt>
                <c:pt idx="2954">
                  <c:v>0.10259735306457149</c:v>
                </c:pt>
                <c:pt idx="2955">
                  <c:v>0.10185361760555323</c:v>
                </c:pt>
                <c:pt idx="2956">
                  <c:v>0.10105267172661048</c:v>
                </c:pt>
                <c:pt idx="2957">
                  <c:v>0.10151035508600634</c:v>
                </c:pt>
                <c:pt idx="2958">
                  <c:v>0.10019451542774324</c:v>
                </c:pt>
                <c:pt idx="2959">
                  <c:v>9.9412639688775312E-2</c:v>
                </c:pt>
                <c:pt idx="2960">
                  <c:v>9.9088447309203256E-2</c:v>
                </c:pt>
                <c:pt idx="2961">
                  <c:v>9.8497272969983604E-2</c:v>
                </c:pt>
                <c:pt idx="2962">
                  <c:v>9.8077729890537396E-2</c:v>
                </c:pt>
                <c:pt idx="2963">
                  <c:v>9.7429345131393258E-2</c:v>
                </c:pt>
                <c:pt idx="2964">
                  <c:v>9.7867958350814299E-2</c:v>
                </c:pt>
                <c:pt idx="2965">
                  <c:v>9.7028872191921883E-2</c:v>
                </c:pt>
                <c:pt idx="2966">
                  <c:v>9.6323277012853273E-2</c:v>
                </c:pt>
                <c:pt idx="2967">
                  <c:v>9.5827453373507759E-2</c:v>
                </c:pt>
                <c:pt idx="2968">
                  <c:v>9.6113505473130176E-2</c:v>
                </c:pt>
                <c:pt idx="2969">
                  <c:v>9.3462756016629164E-2</c:v>
                </c:pt>
                <c:pt idx="2970">
                  <c:v>9.4263701895571914E-2</c:v>
                </c:pt>
                <c:pt idx="2971">
                  <c:v>9.3939509515999844E-2</c:v>
                </c:pt>
                <c:pt idx="2972">
                  <c:v>9.4378122735420872E-2</c:v>
                </c:pt>
                <c:pt idx="2973">
                  <c:v>9.3157633777031928E-2</c:v>
                </c:pt>
                <c:pt idx="2974">
                  <c:v>9.3176703917006748E-2</c:v>
                </c:pt>
                <c:pt idx="2975">
                  <c:v>9.2432968457988485E-2</c:v>
                </c:pt>
                <c:pt idx="2976">
                  <c:v>9.226133719821504E-2</c:v>
                </c:pt>
                <c:pt idx="2977">
                  <c:v>9.2394828178038832E-2</c:v>
                </c:pt>
                <c:pt idx="2978">
                  <c:v>9.1193409359624694E-2</c:v>
                </c:pt>
                <c:pt idx="2979">
                  <c:v>9.0659445440329528E-2</c:v>
                </c:pt>
                <c:pt idx="2980">
                  <c:v>9.0697585720279181E-2</c:v>
                </c:pt>
                <c:pt idx="2981">
                  <c:v>8.9458026621915404E-2</c:v>
                </c:pt>
                <c:pt idx="2982">
                  <c:v>9.0201762080933667E-2</c:v>
                </c:pt>
                <c:pt idx="2983">
                  <c:v>8.9934780121286084E-2</c:v>
                </c:pt>
                <c:pt idx="2984">
                  <c:v>8.8866852282695752E-2</c:v>
                </c:pt>
                <c:pt idx="2985">
                  <c:v>8.8390098783325072E-2</c:v>
                </c:pt>
                <c:pt idx="2986">
                  <c:v>8.8294748083450933E-2</c:v>
                </c:pt>
                <c:pt idx="2987">
                  <c:v>8.8180327243601975E-2</c:v>
                </c:pt>
                <c:pt idx="2988">
                  <c:v>8.8180327243601975E-2</c:v>
                </c:pt>
                <c:pt idx="2989">
                  <c:v>8.8104046683702655E-2</c:v>
                </c:pt>
                <c:pt idx="2990">
                  <c:v>8.7589152904382322E-2</c:v>
                </c:pt>
                <c:pt idx="2991">
                  <c:v>8.7303100804759906E-2</c:v>
                </c:pt>
                <c:pt idx="2992">
                  <c:v>8.7779854304130586E-2</c:v>
                </c:pt>
                <c:pt idx="2993">
                  <c:v>8.7264960524810253E-2</c:v>
                </c:pt>
                <c:pt idx="2994">
                  <c:v>8.7760784164155767E-2</c:v>
                </c:pt>
                <c:pt idx="2995">
                  <c:v>8.6139822266295435E-2</c:v>
                </c:pt>
                <c:pt idx="2996">
                  <c:v>8.5968191006521991E-2</c:v>
                </c:pt>
                <c:pt idx="2997">
                  <c:v>8.654029520576681E-2</c:v>
                </c:pt>
                <c:pt idx="2998">
                  <c:v>8.6654716045615782E-2</c:v>
                </c:pt>
                <c:pt idx="2999">
                  <c:v>8.7589152904382322E-2</c:v>
                </c:pt>
                <c:pt idx="3000">
                  <c:v>8.6006331286471643E-2</c:v>
                </c:pt>
                <c:pt idx="3001">
                  <c:v>8.5643998626949921E-2</c:v>
                </c:pt>
                <c:pt idx="3002">
                  <c:v>8.6044471566421296E-2</c:v>
                </c:pt>
                <c:pt idx="3003">
                  <c:v>8.5701209046874408E-2</c:v>
                </c:pt>
                <c:pt idx="3004">
                  <c:v>8.5548647927075783E-2</c:v>
                </c:pt>
                <c:pt idx="3005">
                  <c:v>8.5548647927075783E-2</c:v>
                </c:pt>
                <c:pt idx="3006">
                  <c:v>8.5110034707654755E-2</c:v>
                </c:pt>
                <c:pt idx="3007">
                  <c:v>8.4919333307906478E-2</c:v>
                </c:pt>
                <c:pt idx="3008">
                  <c:v>8.4976543727830964E-2</c:v>
                </c:pt>
                <c:pt idx="3009">
                  <c:v>8.5338876387352686E-2</c:v>
                </c:pt>
                <c:pt idx="3010">
                  <c:v>8.5663068766924755E-2</c:v>
                </c:pt>
                <c:pt idx="3011">
                  <c:v>8.4747702048133033E-2</c:v>
                </c:pt>
                <c:pt idx="3012">
                  <c:v>8.4080247149014076E-2</c:v>
                </c:pt>
                <c:pt idx="3013">
                  <c:v>8.4137457568938562E-2</c:v>
                </c:pt>
                <c:pt idx="3014">
                  <c:v>8.5014684007780617E-2</c:v>
                </c:pt>
                <c:pt idx="3015">
                  <c:v>8.4900263167931658E-2</c:v>
                </c:pt>
                <c:pt idx="3016">
                  <c:v>8.5186315267554061E-2</c:v>
                </c:pt>
                <c:pt idx="3017">
                  <c:v>8.4804912468057519E-2</c:v>
                </c:pt>
                <c:pt idx="3018">
                  <c:v>8.4423509668560964E-2</c:v>
                </c:pt>
                <c:pt idx="3019">
                  <c:v>8.5663068766924755E-2</c:v>
                </c:pt>
                <c:pt idx="3020">
                  <c:v>8.5777489606773713E-2</c:v>
                </c:pt>
                <c:pt idx="3021">
                  <c:v>8.5052824287730269E-2</c:v>
                </c:pt>
                <c:pt idx="3022">
                  <c:v>8.4576070788359589E-2</c:v>
                </c:pt>
                <c:pt idx="3023">
                  <c:v>8.4747702048133033E-2</c:v>
                </c:pt>
                <c:pt idx="3024">
                  <c:v>8.4614211068309242E-2</c:v>
                </c:pt>
                <c:pt idx="3025">
                  <c:v>8.47286319081582E-2</c:v>
                </c:pt>
                <c:pt idx="3026">
                  <c:v>8.3527213089744076E-2</c:v>
                </c:pt>
                <c:pt idx="3027">
                  <c:v>8.3927686029215451E-2</c:v>
                </c:pt>
                <c:pt idx="3028">
                  <c:v>8.3622563789618215E-2</c:v>
                </c:pt>
                <c:pt idx="3029">
                  <c:v>8.2897898470574771E-2</c:v>
                </c:pt>
                <c:pt idx="3030">
                  <c:v>8.3145810290247535E-2</c:v>
                </c:pt>
                <c:pt idx="3031">
                  <c:v>8.3756054769442007E-2</c:v>
                </c:pt>
                <c:pt idx="3032">
                  <c:v>8.2840688050650285E-2</c:v>
                </c:pt>
                <c:pt idx="3033">
                  <c:v>8.2554635951027883E-2</c:v>
                </c:pt>
                <c:pt idx="3034">
                  <c:v>8.3012319310423743E-2</c:v>
                </c:pt>
                <c:pt idx="3035">
                  <c:v>8.3145810290247535E-2</c:v>
                </c:pt>
                <c:pt idx="3036">
                  <c:v>8.274533735077616E-2</c:v>
                </c:pt>
                <c:pt idx="3037">
                  <c:v>8.2878828330599952E-2</c:v>
                </c:pt>
                <c:pt idx="3038">
                  <c:v>8.2249513711430647E-2</c:v>
                </c:pt>
                <c:pt idx="3039">
                  <c:v>8.221137343148098E-2</c:v>
                </c:pt>
                <c:pt idx="3040">
                  <c:v>8.17346199321103E-2</c:v>
                </c:pt>
                <c:pt idx="3041">
                  <c:v>8.1887181051908925E-2</c:v>
                </c:pt>
                <c:pt idx="3042">
                  <c:v>8.3241160990121674E-2</c:v>
                </c:pt>
                <c:pt idx="3043">
                  <c:v>8.2611846370952369E-2</c:v>
                </c:pt>
                <c:pt idx="3044">
                  <c:v>8.3508142949769257E-2</c:v>
                </c:pt>
                <c:pt idx="3045">
                  <c:v>8.2840688050650285E-2</c:v>
                </c:pt>
                <c:pt idx="3046">
                  <c:v>8.2707197070826494E-2</c:v>
                </c:pt>
                <c:pt idx="3047">
                  <c:v>8.2154163011556508E-2</c:v>
                </c:pt>
                <c:pt idx="3048">
                  <c:v>8.1829970631984439E-2</c:v>
                </c:pt>
                <c:pt idx="3049">
                  <c:v>8.1467637972462717E-2</c:v>
                </c:pt>
                <c:pt idx="3050">
                  <c:v>8.1410427552538231E-2</c:v>
                </c:pt>
                <c:pt idx="3051">
                  <c:v>8.1009954613066856E-2</c:v>
                </c:pt>
                <c:pt idx="3052">
                  <c:v>7.9827605934627566E-2</c:v>
                </c:pt>
                <c:pt idx="3053">
                  <c:v>8.0895533773217898E-2</c:v>
                </c:pt>
                <c:pt idx="3054">
                  <c:v>8.0800183073343759E-2</c:v>
                </c:pt>
                <c:pt idx="3055">
                  <c:v>8.1276936572714439E-2</c:v>
                </c:pt>
                <c:pt idx="3056">
                  <c:v>8.1067165032991342E-2</c:v>
                </c:pt>
                <c:pt idx="3057">
                  <c:v>8.0838323353293412E-2</c:v>
                </c:pt>
                <c:pt idx="3058">
                  <c:v>8.0857393493268245E-2</c:v>
                </c:pt>
                <c:pt idx="3059">
                  <c:v>8.0552271253670996E-2</c:v>
                </c:pt>
                <c:pt idx="3060">
                  <c:v>8.0323429573973079E-2</c:v>
                </c:pt>
                <c:pt idx="3061">
                  <c:v>8.0189938594149288E-2</c:v>
                </c:pt>
                <c:pt idx="3062">
                  <c:v>7.9522483695030316E-2</c:v>
                </c:pt>
                <c:pt idx="3063">
                  <c:v>7.9751325374728246E-2</c:v>
                </c:pt>
                <c:pt idx="3064">
                  <c:v>7.9980167054426177E-2</c:v>
                </c:pt>
                <c:pt idx="3065">
                  <c:v>7.9045730195659636E-2</c:v>
                </c:pt>
                <c:pt idx="3066">
                  <c:v>7.977039551470308E-2</c:v>
                </c:pt>
                <c:pt idx="3067">
                  <c:v>7.8874098935886192E-2</c:v>
                </c:pt>
                <c:pt idx="3068">
                  <c:v>7.898851977573515E-2</c:v>
                </c:pt>
                <c:pt idx="3069">
                  <c:v>7.9141080895533775E-2</c:v>
                </c:pt>
                <c:pt idx="3070">
                  <c:v>7.9751325374728246E-2</c:v>
                </c:pt>
                <c:pt idx="3071">
                  <c:v>8.0895533773217898E-2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8DB-4B6A-A559-75368F8A5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5230120"/>
        <c:axId val="1115229464"/>
      </c:scatterChart>
      <c:valAx>
        <c:axId val="1115230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Degree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15229464"/>
        <c:crosses val="autoZero"/>
        <c:crossBetween val="midCat"/>
      </c:valAx>
      <c:valAx>
        <c:axId val="1115229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Intensity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15230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X ray distribution (Y plane)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'Y plane'!$C$1:$C$3072</c:f>
              <c:numCache>
                <c:formatCode>General</c:formatCode>
                <c:ptCount val="3072"/>
                <c:pt idx="0">
                  <c:v>-28.564096299444195</c:v>
                </c:pt>
                <c:pt idx="1">
                  <c:v>-28.548429260158265</c:v>
                </c:pt>
                <c:pt idx="2">
                  <c:v>-28.532757558040284</c:v>
                </c:pt>
                <c:pt idx="3">
                  <c:v>-28.517081193354311</c:v>
                </c:pt>
                <c:pt idx="4">
                  <c:v>-28.50140016636734</c:v>
                </c:pt>
                <c:pt idx="5">
                  <c:v>-28.48571447734933</c:v>
                </c:pt>
                <c:pt idx="6">
                  <c:v>-28.470024126573197</c:v>
                </c:pt>
                <c:pt idx="7">
                  <c:v>-28.45432911431481</c:v>
                </c:pt>
                <c:pt idx="8">
                  <c:v>-28.438629440852996</c:v>
                </c:pt>
                <c:pt idx="9">
                  <c:v>-28.422925106469563</c:v>
                </c:pt>
                <c:pt idx="10">
                  <c:v>-28.407216111449266</c:v>
                </c:pt>
                <c:pt idx="11">
                  <c:v>-28.391502456079856</c:v>
                </c:pt>
                <c:pt idx="12">
                  <c:v>-28.375784140652033</c:v>
                </c:pt>
                <c:pt idx="13">
                  <c:v>-28.360061165459502</c:v>
                </c:pt>
                <c:pt idx="14">
                  <c:v>-28.344333530798931</c:v>
                </c:pt>
                <c:pt idx="15">
                  <c:v>-28.328601236969977</c:v>
                </c:pt>
                <c:pt idx="16">
                  <c:v>-28.312864284275278</c:v>
                </c:pt>
                <c:pt idx="17">
                  <c:v>-28.297122673020485</c:v>
                </c:pt>
                <c:pt idx="18">
                  <c:v>-28.281376403514216</c:v>
                </c:pt>
                <c:pt idx="19">
                  <c:v>-28.265625476068109</c:v>
                </c:pt>
                <c:pt idx="20">
                  <c:v>-28.249869890996791</c:v>
                </c:pt>
                <c:pt idx="21">
                  <c:v>-28.234109648617885</c:v>
                </c:pt>
                <c:pt idx="22">
                  <c:v>-28.218344749252037</c:v>
                </c:pt>
                <c:pt idx="23">
                  <c:v>-28.202575193222899</c:v>
                </c:pt>
                <c:pt idx="24">
                  <c:v>-28.186800980857129</c:v>
                </c:pt>
                <c:pt idx="25">
                  <c:v>-28.171022112484405</c:v>
                </c:pt>
                <c:pt idx="26">
                  <c:v>-28.155238588437427</c:v>
                </c:pt>
                <c:pt idx="27">
                  <c:v>-28.139450409051911</c:v>
                </c:pt>
                <c:pt idx="28">
                  <c:v>-28.123657574666613</c:v>
                </c:pt>
                <c:pt idx="29">
                  <c:v>-28.107860085623308</c:v>
                </c:pt>
                <c:pt idx="30">
                  <c:v>-28.092057942266798</c:v>
                </c:pt>
                <c:pt idx="31">
                  <c:v>-28.076251144944926</c:v>
                </c:pt>
                <c:pt idx="32">
                  <c:v>-28.060439694008583</c:v>
                </c:pt>
                <c:pt idx="33">
                  <c:v>-28.044623589811689</c:v>
                </c:pt>
                <c:pt idx="34">
                  <c:v>-28.028802832711218</c:v>
                </c:pt>
                <c:pt idx="35">
                  <c:v>-28.012977423067174</c:v>
                </c:pt>
                <c:pt idx="36">
                  <c:v>-27.997147361242639</c:v>
                </c:pt>
                <c:pt idx="37">
                  <c:v>-27.981312647603733</c:v>
                </c:pt>
                <c:pt idx="38">
                  <c:v>-27.965473282519635</c:v>
                </c:pt>
                <c:pt idx="39">
                  <c:v>-27.949629266362585</c:v>
                </c:pt>
                <c:pt idx="40">
                  <c:v>-27.933780599507891</c:v>
                </c:pt>
                <c:pt idx="41">
                  <c:v>-27.917927282333924</c:v>
                </c:pt>
                <c:pt idx="42">
                  <c:v>-27.902069315222132</c:v>
                </c:pt>
                <c:pt idx="43">
                  <c:v>-27.886206698557029</c:v>
                </c:pt>
                <c:pt idx="44">
                  <c:v>-27.870339432726205</c:v>
                </c:pt>
                <c:pt idx="45">
                  <c:v>-27.85446751812033</c:v>
                </c:pt>
                <c:pt idx="46">
                  <c:v>-27.838590955133167</c:v>
                </c:pt>
                <c:pt idx="47">
                  <c:v>-27.822709744161557</c:v>
                </c:pt>
                <c:pt idx="48">
                  <c:v>-27.806823885605429</c:v>
                </c:pt>
                <c:pt idx="49">
                  <c:v>-27.790933379867795</c:v>
                </c:pt>
                <c:pt idx="50">
                  <c:v>-27.775038227354791</c:v>
                </c:pt>
                <c:pt idx="51">
                  <c:v>-27.759138428475627</c:v>
                </c:pt>
                <c:pt idx="52">
                  <c:v>-27.743233983642622</c:v>
                </c:pt>
                <c:pt idx="53">
                  <c:v>-27.727324893271195</c:v>
                </c:pt>
                <c:pt idx="54">
                  <c:v>-27.711411157779878</c:v>
                </c:pt>
                <c:pt idx="55">
                  <c:v>-27.695492777590324</c:v>
                </c:pt>
                <c:pt idx="56">
                  <c:v>-27.679569753127286</c:v>
                </c:pt>
                <c:pt idx="57">
                  <c:v>-27.663642084818633</c:v>
                </c:pt>
                <c:pt idx="58">
                  <c:v>-27.647709773095361</c:v>
                </c:pt>
                <c:pt idx="59">
                  <c:v>-27.631772818391592</c:v>
                </c:pt>
                <c:pt idx="60">
                  <c:v>-27.615831221144578</c:v>
                </c:pt>
                <c:pt idx="61">
                  <c:v>-27.599884981794684</c:v>
                </c:pt>
                <c:pt idx="62">
                  <c:v>-27.583934100785417</c:v>
                </c:pt>
                <c:pt idx="63">
                  <c:v>-27.567978578563434</c:v>
                </c:pt>
                <c:pt idx="64">
                  <c:v>-27.552018415578509</c:v>
                </c:pt>
                <c:pt idx="65">
                  <c:v>-27.536053612283574</c:v>
                </c:pt>
                <c:pt idx="66">
                  <c:v>-27.520084169134702</c:v>
                </c:pt>
                <c:pt idx="67">
                  <c:v>-27.504110086591112</c:v>
                </c:pt>
                <c:pt idx="68">
                  <c:v>-27.488131365115173</c:v>
                </c:pt>
                <c:pt idx="69">
                  <c:v>-27.472148005172418</c:v>
                </c:pt>
                <c:pt idx="70">
                  <c:v>-27.456160007231535</c:v>
                </c:pt>
                <c:pt idx="71">
                  <c:v>-27.440167371764367</c:v>
                </c:pt>
                <c:pt idx="72">
                  <c:v>-27.42417009924592</c:v>
                </c:pt>
                <c:pt idx="73">
                  <c:v>-27.408168190154385</c:v>
                </c:pt>
                <c:pt idx="74">
                  <c:v>-27.3921616449711</c:v>
                </c:pt>
                <c:pt idx="75">
                  <c:v>-27.376150464180594</c:v>
                </c:pt>
                <c:pt idx="76">
                  <c:v>-27.360134648270559</c:v>
                </c:pt>
                <c:pt idx="77">
                  <c:v>-27.344114197731884</c:v>
                </c:pt>
                <c:pt idx="78">
                  <c:v>-27.328089113058628</c:v>
                </c:pt>
                <c:pt idx="79">
                  <c:v>-27.312059394748033</c:v>
                </c:pt>
                <c:pt idx="80">
                  <c:v>-27.296025043300542</c:v>
                </c:pt>
                <c:pt idx="81">
                  <c:v>-27.279986059219777</c:v>
                </c:pt>
                <c:pt idx="82">
                  <c:v>-27.263942443012574</c:v>
                </c:pt>
                <c:pt idx="83">
                  <c:v>-27.247894195188945</c:v>
                </c:pt>
                <c:pt idx="84">
                  <c:v>-27.23184131626213</c:v>
                </c:pt>
                <c:pt idx="85">
                  <c:v>-27.215783806748533</c:v>
                </c:pt>
                <c:pt idx="86">
                  <c:v>-27.199721667167807</c:v>
                </c:pt>
                <c:pt idx="87">
                  <c:v>-27.183654898042796</c:v>
                </c:pt>
                <c:pt idx="88">
                  <c:v>-27.16758349989956</c:v>
                </c:pt>
                <c:pt idx="89">
                  <c:v>-27.15150747326738</c:v>
                </c:pt>
                <c:pt idx="90">
                  <c:v>-27.135426818678752</c:v>
                </c:pt>
                <c:pt idx="91">
                  <c:v>-27.119341536669388</c:v>
                </c:pt>
                <c:pt idx="92">
                  <c:v>-27.103251627778249</c:v>
                </c:pt>
                <c:pt idx="93">
                  <c:v>-27.0871570925475</c:v>
                </c:pt>
                <c:pt idx="94">
                  <c:v>-27.071057931522557</c:v>
                </c:pt>
                <c:pt idx="95">
                  <c:v>-27.054954145252051</c:v>
                </c:pt>
                <c:pt idx="96">
                  <c:v>-27.038845734287875</c:v>
                </c:pt>
                <c:pt idx="97">
                  <c:v>-27.022732699185152</c:v>
                </c:pt>
                <c:pt idx="98">
                  <c:v>-27.006615040502243</c:v>
                </c:pt>
                <c:pt idx="99">
                  <c:v>-26.990492758800762</c:v>
                </c:pt>
                <c:pt idx="100">
                  <c:v>-26.974365854645587</c:v>
                </c:pt>
                <c:pt idx="101">
                  <c:v>-26.958234328604821</c:v>
                </c:pt>
                <c:pt idx="102">
                  <c:v>-26.94209818124985</c:v>
                </c:pt>
                <c:pt idx="103">
                  <c:v>-26.925957413155309</c:v>
                </c:pt>
                <c:pt idx="104">
                  <c:v>-26.90981202489909</c:v>
                </c:pt>
                <c:pt idx="105">
                  <c:v>-26.893662017062365</c:v>
                </c:pt>
                <c:pt idx="106">
                  <c:v>-26.877507390229557</c:v>
                </c:pt>
                <c:pt idx="107">
                  <c:v>-26.861348144988387</c:v>
                </c:pt>
                <c:pt idx="108">
                  <c:v>-26.845184281929814</c:v>
                </c:pt>
                <c:pt idx="109">
                  <c:v>-26.829015801648115</c:v>
                </c:pt>
                <c:pt idx="110">
                  <c:v>-26.812842704740813</c:v>
                </c:pt>
                <c:pt idx="111">
                  <c:v>-26.796664991808747</c:v>
                </c:pt>
                <c:pt idx="112">
                  <c:v>-26.780482663456016</c:v>
                </c:pt>
                <c:pt idx="113">
                  <c:v>-26.764295720290026</c:v>
                </c:pt>
                <c:pt idx="114">
                  <c:v>-26.748104162921461</c:v>
                </c:pt>
                <c:pt idx="115">
                  <c:v>-26.73190799196432</c:v>
                </c:pt>
                <c:pt idx="116">
                  <c:v>-26.715707208035887</c:v>
                </c:pt>
                <c:pt idx="117">
                  <c:v>-26.699501811756758</c:v>
                </c:pt>
                <c:pt idx="118">
                  <c:v>-26.683291803750819</c:v>
                </c:pt>
                <c:pt idx="119">
                  <c:v>-26.667077184645283</c:v>
                </c:pt>
                <c:pt idx="120">
                  <c:v>-26.650857955070663</c:v>
                </c:pt>
                <c:pt idx="121">
                  <c:v>-26.634634115660788</c:v>
                </c:pt>
                <c:pt idx="122">
                  <c:v>-26.618405667052798</c:v>
                </c:pt>
                <c:pt idx="123">
                  <c:v>-26.602172609887173</c:v>
                </c:pt>
                <c:pt idx="124">
                  <c:v>-26.585934944807697</c:v>
                </c:pt>
                <c:pt idx="125">
                  <c:v>-26.569692672461493</c:v>
                </c:pt>
                <c:pt idx="126">
                  <c:v>-26.553445793498991</c:v>
                </c:pt>
                <c:pt idx="127">
                  <c:v>-26.537194308573987</c:v>
                </c:pt>
                <c:pt idx="128">
                  <c:v>-26.520938218343581</c:v>
                </c:pt>
                <c:pt idx="129">
                  <c:v>-26.504677523468239</c:v>
                </c:pt>
                <c:pt idx="130">
                  <c:v>-26.488412224611739</c:v>
                </c:pt>
                <c:pt idx="131">
                  <c:v>-26.472142322441226</c:v>
                </c:pt>
                <c:pt idx="132">
                  <c:v>-26.455867817627183</c:v>
                </c:pt>
                <c:pt idx="133">
                  <c:v>-26.439588710843442</c:v>
                </c:pt>
                <c:pt idx="134">
                  <c:v>-26.423305002767197</c:v>
                </c:pt>
                <c:pt idx="135">
                  <c:v>-26.40701669407898</c:v>
                </c:pt>
                <c:pt idx="136">
                  <c:v>-26.390723785462711</c:v>
                </c:pt>
                <c:pt idx="137">
                  <c:v>-26.374426277605632</c:v>
                </c:pt>
                <c:pt idx="138">
                  <c:v>-26.358124171198401</c:v>
                </c:pt>
                <c:pt idx="139">
                  <c:v>-26.341817466934991</c:v>
                </c:pt>
                <c:pt idx="140">
                  <c:v>-26.325506165512781</c:v>
                </c:pt>
                <c:pt idx="141">
                  <c:v>-26.309190267632513</c:v>
                </c:pt>
                <c:pt idx="142">
                  <c:v>-26.292869773998312</c:v>
                </c:pt>
                <c:pt idx="143">
                  <c:v>-26.276544685317667</c:v>
                </c:pt>
                <c:pt idx="144">
                  <c:v>-26.260215002301472</c:v>
                </c:pt>
                <c:pt idx="145">
                  <c:v>-26.243880725663981</c:v>
                </c:pt>
                <c:pt idx="146">
                  <c:v>-26.227541856122862</c:v>
                </c:pt>
                <c:pt idx="147">
                  <c:v>-26.211198394399158</c:v>
                </c:pt>
                <c:pt idx="148">
                  <c:v>-26.194850341217311</c:v>
                </c:pt>
                <c:pt idx="149">
                  <c:v>-26.178497697305161</c:v>
                </c:pt>
                <c:pt idx="150">
                  <c:v>-26.162140463393957</c:v>
                </c:pt>
                <c:pt idx="151">
                  <c:v>-26.145778640218332</c:v>
                </c:pt>
                <c:pt idx="152">
                  <c:v>-26.129412228516347</c:v>
                </c:pt>
                <c:pt idx="153">
                  <c:v>-26.113041229029445</c:v>
                </c:pt>
                <c:pt idx="154">
                  <c:v>-26.096665642502519</c:v>
                </c:pt>
                <c:pt idx="155">
                  <c:v>-26.080285469683837</c:v>
                </c:pt>
                <c:pt idx="156">
                  <c:v>-26.063900711325111</c:v>
                </c:pt>
                <c:pt idx="157">
                  <c:v>-26.047511368181471</c:v>
                </c:pt>
                <c:pt idx="158">
                  <c:v>-26.031117441011457</c:v>
                </c:pt>
                <c:pt idx="159">
                  <c:v>-26.014718930577057</c:v>
                </c:pt>
                <c:pt idx="160">
                  <c:v>-25.998315837643659</c:v>
                </c:pt>
                <c:pt idx="161">
                  <c:v>-25.981908162980123</c:v>
                </c:pt>
                <c:pt idx="162">
                  <c:v>-25.965495907358701</c:v>
                </c:pt>
                <c:pt idx="163">
                  <c:v>-25.949079071555122</c:v>
                </c:pt>
                <c:pt idx="164">
                  <c:v>-25.932657656348532</c:v>
                </c:pt>
                <c:pt idx="165">
                  <c:v>-25.916231662521529</c:v>
                </c:pt>
                <c:pt idx="166">
                  <c:v>-25.899801090860155</c:v>
                </c:pt>
                <c:pt idx="167">
                  <c:v>-25.883365942153908</c:v>
                </c:pt>
                <c:pt idx="168">
                  <c:v>-25.866926217195729</c:v>
                </c:pt>
                <c:pt idx="169">
                  <c:v>-25.850481916782034</c:v>
                </c:pt>
                <c:pt idx="170">
                  <c:v>-25.834033041712665</c:v>
                </c:pt>
                <c:pt idx="171">
                  <c:v>-25.81757959279096</c:v>
                </c:pt>
                <c:pt idx="172">
                  <c:v>-25.801121570823693</c:v>
                </c:pt>
                <c:pt idx="173">
                  <c:v>-25.784658976621127</c:v>
                </c:pt>
                <c:pt idx="174">
                  <c:v>-25.768191810996985</c:v>
                </c:pt>
                <c:pt idx="175">
                  <c:v>-25.751720074768464</c:v>
                </c:pt>
                <c:pt idx="176">
                  <c:v>-25.735243768756231</c:v>
                </c:pt>
                <c:pt idx="177">
                  <c:v>-25.71876289378444</c:v>
                </c:pt>
                <c:pt idx="178">
                  <c:v>-25.702277450680725</c:v>
                </c:pt>
                <c:pt idx="179">
                  <c:v>-25.685787440276204</c:v>
                </c:pt>
                <c:pt idx="180">
                  <c:v>-25.669292863405481</c:v>
                </c:pt>
                <c:pt idx="181">
                  <c:v>-25.652793720906637</c:v>
                </c:pt>
                <c:pt idx="182">
                  <c:v>-25.636290013621281</c:v>
                </c:pt>
                <c:pt idx="183">
                  <c:v>-25.619781742394476</c:v>
                </c:pt>
                <c:pt idx="184">
                  <c:v>-25.60326890807481</c:v>
                </c:pt>
                <c:pt idx="185">
                  <c:v>-25.586751511514365</c:v>
                </c:pt>
                <c:pt idx="186">
                  <c:v>-25.57022955356873</c:v>
                </c:pt>
                <c:pt idx="187">
                  <c:v>-25.553703035096994</c:v>
                </c:pt>
                <c:pt idx="188">
                  <c:v>-25.53717195696176</c:v>
                </c:pt>
                <c:pt idx="189">
                  <c:v>-25.520636320029148</c:v>
                </c:pt>
                <c:pt idx="190">
                  <c:v>-25.504096125168783</c:v>
                </c:pt>
                <c:pt idx="191">
                  <c:v>-25.487551373253815</c:v>
                </c:pt>
                <c:pt idx="192">
                  <c:v>-25.471002065160921</c:v>
                </c:pt>
                <c:pt idx="193">
                  <c:v>-25.454448201770287</c:v>
                </c:pt>
                <c:pt idx="194">
                  <c:v>-25.437889783965637</c:v>
                </c:pt>
                <c:pt idx="195">
                  <c:v>-25.421326812634216</c:v>
                </c:pt>
                <c:pt idx="196">
                  <c:v>-25.404759288666817</c:v>
                </c:pt>
                <c:pt idx="197">
                  <c:v>-25.388187212957749</c:v>
                </c:pt>
                <c:pt idx="198">
                  <c:v>-25.37161058640487</c:v>
                </c:pt>
                <c:pt idx="199">
                  <c:v>-25.355029409909573</c:v>
                </c:pt>
                <c:pt idx="200">
                  <c:v>-25.338443684376802</c:v>
                </c:pt>
                <c:pt idx="201">
                  <c:v>-25.321853410715033</c:v>
                </c:pt>
                <c:pt idx="202">
                  <c:v>-25.305258589836313</c:v>
                </c:pt>
                <c:pt idx="203">
                  <c:v>-25.288659222656218</c:v>
                </c:pt>
                <c:pt idx="204">
                  <c:v>-25.272055310093894</c:v>
                </c:pt>
                <c:pt idx="205">
                  <c:v>-25.255446853072034</c:v>
                </c:pt>
                <c:pt idx="206">
                  <c:v>-25.238833852516894</c:v>
                </c:pt>
                <c:pt idx="207">
                  <c:v>-25.222216309358302</c:v>
                </c:pt>
                <c:pt idx="208">
                  <c:v>-25.20559422452963</c:v>
                </c:pt>
                <c:pt idx="209">
                  <c:v>-25.188967598967849</c:v>
                </c:pt>
                <c:pt idx="210">
                  <c:v>-25.172336433613474</c:v>
                </c:pt>
                <c:pt idx="211">
                  <c:v>-25.155700729410604</c:v>
                </c:pt>
                <c:pt idx="212">
                  <c:v>-25.139060487306914</c:v>
                </c:pt>
                <c:pt idx="213">
                  <c:v>-25.122415708253659</c:v>
                </c:pt>
                <c:pt idx="214">
                  <c:v>-25.105766393205673</c:v>
                </c:pt>
                <c:pt idx="215">
                  <c:v>-25.089112543121381</c:v>
                </c:pt>
                <c:pt idx="216">
                  <c:v>-25.072454158962788</c:v>
                </c:pt>
                <c:pt idx="217">
                  <c:v>-25.055791241695495</c:v>
                </c:pt>
                <c:pt idx="218">
                  <c:v>-25.039123792288684</c:v>
                </c:pt>
                <c:pt idx="219">
                  <c:v>-25.022451811715154</c:v>
                </c:pt>
                <c:pt idx="220">
                  <c:v>-25.005775300951282</c:v>
                </c:pt>
                <c:pt idx="221">
                  <c:v>-24.989094260977055</c:v>
                </c:pt>
                <c:pt idx="222">
                  <c:v>-24.97240869277606</c:v>
                </c:pt>
                <c:pt idx="223">
                  <c:v>-24.955718597335501</c:v>
                </c:pt>
                <c:pt idx="224">
                  <c:v>-24.939023975646169</c:v>
                </c:pt>
                <c:pt idx="225">
                  <c:v>-24.922324828702493</c:v>
                </c:pt>
                <c:pt idx="226">
                  <c:v>-24.905621157502495</c:v>
                </c:pt>
                <c:pt idx="227">
                  <c:v>-24.888912963047829</c:v>
                </c:pt>
                <c:pt idx="228">
                  <c:v>-24.872200246343759</c:v>
                </c:pt>
                <c:pt idx="229">
                  <c:v>-24.855483008399176</c:v>
                </c:pt>
                <c:pt idx="230">
                  <c:v>-24.83876125022659</c:v>
                </c:pt>
                <c:pt idx="231">
                  <c:v>-24.82203497284215</c:v>
                </c:pt>
                <c:pt idx="232">
                  <c:v>-24.805304177265633</c:v>
                </c:pt>
                <c:pt idx="233">
                  <c:v>-24.788568864520432</c:v>
                </c:pt>
                <c:pt idx="234">
                  <c:v>-24.771829035633601</c:v>
                </c:pt>
                <c:pt idx="235">
                  <c:v>-24.755084691635812</c:v>
                </c:pt>
                <c:pt idx="236">
                  <c:v>-24.73833583356139</c:v>
                </c:pt>
                <c:pt idx="237">
                  <c:v>-24.721582462448296</c:v>
                </c:pt>
                <c:pt idx="238">
                  <c:v>-24.704824579338155</c:v>
                </c:pt>
                <c:pt idx="239">
                  <c:v>-24.688062185276209</c:v>
                </c:pt>
                <c:pt idx="240">
                  <c:v>-24.67129528131138</c:v>
                </c:pt>
                <c:pt idx="241">
                  <c:v>-24.654523868496234</c:v>
                </c:pt>
                <c:pt idx="242">
                  <c:v>-24.637747947886993</c:v>
                </c:pt>
                <c:pt idx="243">
                  <c:v>-24.620967520543534</c:v>
                </c:pt>
                <c:pt idx="244">
                  <c:v>-24.604182587529412</c:v>
                </c:pt>
                <c:pt idx="245">
                  <c:v>-24.587393149911819</c:v>
                </c:pt>
                <c:pt idx="246">
                  <c:v>-24.570599208761653</c:v>
                </c:pt>
                <c:pt idx="247">
                  <c:v>-24.553800765153444</c:v>
                </c:pt>
                <c:pt idx="248">
                  <c:v>-24.536997820165418</c:v>
                </c:pt>
                <c:pt idx="249">
                  <c:v>-24.520190374879462</c:v>
                </c:pt>
                <c:pt idx="250">
                  <c:v>-24.503378430381158</c:v>
                </c:pt>
                <c:pt idx="251">
                  <c:v>-24.48656198775975</c:v>
                </c:pt>
                <c:pt idx="252">
                  <c:v>-24.469741048108176</c:v>
                </c:pt>
                <c:pt idx="253">
                  <c:v>-24.45291561252305</c:v>
                </c:pt>
                <c:pt idx="254">
                  <c:v>-24.436085682104689</c:v>
                </c:pt>
                <c:pt idx="255">
                  <c:v>-24.419251257957082</c:v>
                </c:pt>
                <c:pt idx="256">
                  <c:v>-24.402412341187926</c:v>
                </c:pt>
                <c:pt idx="257">
                  <c:v>-24.385568932908608</c:v>
                </c:pt>
                <c:pt idx="258">
                  <c:v>-24.368721034234209</c:v>
                </c:pt>
                <c:pt idx="259">
                  <c:v>-24.351868646283524</c:v>
                </c:pt>
                <c:pt idx="260">
                  <c:v>-24.33501177017903</c:v>
                </c:pt>
                <c:pt idx="261">
                  <c:v>-24.318150407046936</c:v>
                </c:pt>
                <c:pt idx="262">
                  <c:v>-24.301284558017134</c:v>
                </c:pt>
                <c:pt idx="263">
                  <c:v>-24.284414224223241</c:v>
                </c:pt>
                <c:pt idx="264">
                  <c:v>-24.267539406802591</c:v>
                </c:pt>
                <c:pt idx="265">
                  <c:v>-24.250660106896223</c:v>
                </c:pt>
                <c:pt idx="266">
                  <c:v>-24.233776325648904</c:v>
                </c:pt>
                <c:pt idx="267">
                  <c:v>-24.216888064209112</c:v>
                </c:pt>
                <c:pt idx="268">
                  <c:v>-24.199995323729055</c:v>
                </c:pt>
                <c:pt idx="269">
                  <c:v>-24.183098105364675</c:v>
                </c:pt>
                <c:pt idx="270">
                  <c:v>-24.166196410275621</c:v>
                </c:pt>
                <c:pt idx="271">
                  <c:v>-24.149290239625291</c:v>
                </c:pt>
                <c:pt idx="272">
                  <c:v>-24.132379594580819</c:v>
                </c:pt>
                <c:pt idx="273">
                  <c:v>-24.115464476313058</c:v>
                </c:pt>
                <c:pt idx="274">
                  <c:v>-24.098544885996606</c:v>
                </c:pt>
                <c:pt idx="275">
                  <c:v>-24.081620824809818</c:v>
                </c:pt>
                <c:pt idx="276">
                  <c:v>-24.064692293934765</c:v>
                </c:pt>
                <c:pt idx="277">
                  <c:v>-24.047759294557292</c:v>
                </c:pt>
                <c:pt idx="278">
                  <c:v>-24.030821827866966</c:v>
                </c:pt>
                <c:pt idx="279">
                  <c:v>-24.013879895057126</c:v>
                </c:pt>
                <c:pt idx="280">
                  <c:v>-23.996933497324854</c:v>
                </c:pt>
                <c:pt idx="281">
                  <c:v>-23.979982635870989</c:v>
                </c:pt>
                <c:pt idx="282">
                  <c:v>-23.963027311900127</c:v>
                </c:pt>
                <c:pt idx="283">
                  <c:v>-23.946067526620627</c:v>
                </c:pt>
                <c:pt idx="284">
                  <c:v>-23.929103281244618</c:v>
                </c:pt>
                <c:pt idx="285">
                  <c:v>-23.912134576987977</c:v>
                </c:pt>
                <c:pt idx="286">
                  <c:v>-23.895161415070369</c:v>
                </c:pt>
                <c:pt idx="287">
                  <c:v>-23.878183796715213</c:v>
                </c:pt>
                <c:pt idx="288">
                  <c:v>-23.861201723149708</c:v>
                </c:pt>
                <c:pt idx="289">
                  <c:v>-23.844215195604825</c:v>
                </c:pt>
                <c:pt idx="290">
                  <c:v>-23.827224215315329</c:v>
                </c:pt>
                <c:pt idx="291">
                  <c:v>-23.810228783519733</c:v>
                </c:pt>
                <c:pt idx="292">
                  <c:v>-23.793228901460363</c:v>
                </c:pt>
                <c:pt idx="293">
                  <c:v>-23.776224570383317</c:v>
                </c:pt>
                <c:pt idx="294">
                  <c:v>-23.759215791538473</c:v>
                </c:pt>
                <c:pt idx="295">
                  <c:v>-23.742202566179518</c:v>
                </c:pt>
                <c:pt idx="296">
                  <c:v>-23.725184895563913</c:v>
                </c:pt>
                <c:pt idx="297">
                  <c:v>-23.708162780952918</c:v>
                </c:pt>
                <c:pt idx="298">
                  <c:v>-23.691136223611597</c:v>
                </c:pt>
                <c:pt idx="299">
                  <c:v>-23.674105224808805</c:v>
                </c:pt>
                <c:pt idx="300">
                  <c:v>-23.657069785817203</c:v>
                </c:pt>
                <c:pt idx="301">
                  <c:v>-23.640029907913252</c:v>
                </c:pt>
                <c:pt idx="302">
                  <c:v>-23.622985592377226</c:v>
                </c:pt>
                <c:pt idx="303">
                  <c:v>-23.605936840493197</c:v>
                </c:pt>
                <c:pt idx="304">
                  <c:v>-23.588883653549058</c:v>
                </c:pt>
                <c:pt idx="305">
                  <c:v>-23.571826032836508</c:v>
                </c:pt>
                <c:pt idx="306">
                  <c:v>-23.554763979651071</c:v>
                </c:pt>
                <c:pt idx="307">
                  <c:v>-23.537697495292075</c:v>
                </c:pt>
                <c:pt idx="308">
                  <c:v>-23.520626581062682</c:v>
                </c:pt>
                <c:pt idx="309">
                  <c:v>-23.503551238269868</c:v>
                </c:pt>
                <c:pt idx="310">
                  <c:v>-23.486471468224433</c:v>
                </c:pt>
                <c:pt idx="311">
                  <c:v>-23.469387272241011</c:v>
                </c:pt>
                <c:pt idx="312">
                  <c:v>-23.45229865163806</c:v>
                </c:pt>
                <c:pt idx="313">
                  <c:v>-23.435205607737874</c:v>
                </c:pt>
                <c:pt idx="314">
                  <c:v>-23.418108141866572</c:v>
                </c:pt>
                <c:pt idx="315">
                  <c:v>-23.401006255354126</c:v>
                </c:pt>
                <c:pt idx="316">
                  <c:v>-23.383899949534332</c:v>
                </c:pt>
                <c:pt idx="317">
                  <c:v>-23.366789225744828</c:v>
                </c:pt>
                <c:pt idx="318">
                  <c:v>-23.349674085327102</c:v>
                </c:pt>
                <c:pt idx="319">
                  <c:v>-23.332554529626485</c:v>
                </c:pt>
                <c:pt idx="320">
                  <c:v>-23.315430559992148</c:v>
                </c:pt>
                <c:pt idx="321">
                  <c:v>-23.298302177777128</c:v>
                </c:pt>
                <c:pt idx="322">
                  <c:v>-23.281169384338298</c:v>
                </c:pt>
                <c:pt idx="323">
                  <c:v>-23.264032181036395</c:v>
                </c:pt>
                <c:pt idx="324">
                  <c:v>-23.246890569236008</c:v>
                </c:pt>
                <c:pt idx="325">
                  <c:v>-23.22974455030559</c:v>
                </c:pt>
                <c:pt idx="326">
                  <c:v>-23.212594125617446</c:v>
                </c:pt>
                <c:pt idx="327">
                  <c:v>-23.195439296547761</c:v>
                </c:pt>
                <c:pt idx="328">
                  <c:v>-23.17828006447656</c:v>
                </c:pt>
                <c:pt idx="329">
                  <c:v>-23.161116430787761</c:v>
                </c:pt>
                <c:pt idx="330">
                  <c:v>-23.143948396869138</c:v>
                </c:pt>
                <c:pt idx="331">
                  <c:v>-23.126775964112348</c:v>
                </c:pt>
                <c:pt idx="332">
                  <c:v>-23.109599133912898</c:v>
                </c:pt>
                <c:pt idx="333">
                  <c:v>-23.092417907670207</c:v>
                </c:pt>
                <c:pt idx="334">
                  <c:v>-23.075232286787553</c:v>
                </c:pt>
                <c:pt idx="335">
                  <c:v>-23.058042272672079</c:v>
                </c:pt>
                <c:pt idx="336">
                  <c:v>-23.040847866734847</c:v>
                </c:pt>
                <c:pt idx="337">
                  <c:v>-23.023649070390778</c:v>
                </c:pt>
                <c:pt idx="338">
                  <c:v>-23.006445885058689</c:v>
                </c:pt>
                <c:pt idx="339">
                  <c:v>-22.989238312161287</c:v>
                </c:pt>
                <c:pt idx="340">
                  <c:v>-22.97202635312517</c:v>
                </c:pt>
                <c:pt idx="341">
                  <c:v>-22.954810009380825</c:v>
                </c:pt>
                <c:pt idx="342">
                  <c:v>-22.937589282362651</c:v>
                </c:pt>
                <c:pt idx="343">
                  <c:v>-22.920364173508922</c:v>
                </c:pt>
                <c:pt idx="344">
                  <c:v>-22.903134684261829</c:v>
                </c:pt>
                <c:pt idx="345">
                  <c:v>-22.885900816067462</c:v>
                </c:pt>
                <c:pt idx="346">
                  <c:v>-22.868662570375815</c:v>
                </c:pt>
                <c:pt idx="347">
                  <c:v>-22.851419948640782</c:v>
                </c:pt>
                <c:pt idx="348">
                  <c:v>-22.834172952320177</c:v>
                </c:pt>
                <c:pt idx="349">
                  <c:v>-22.816921582875718</c:v>
                </c:pt>
                <c:pt idx="350">
                  <c:v>-22.799665841773042</c:v>
                </c:pt>
                <c:pt idx="351">
                  <c:v>-22.782405730481692</c:v>
                </c:pt>
                <c:pt idx="352">
                  <c:v>-22.765141250475132</c:v>
                </c:pt>
                <c:pt idx="353">
                  <c:v>-22.747872403230744</c:v>
                </c:pt>
                <c:pt idx="354">
                  <c:v>-22.730599190229846</c:v>
                </c:pt>
                <c:pt idx="355">
                  <c:v>-22.71332161295765</c:v>
                </c:pt>
                <c:pt idx="356">
                  <c:v>-22.696039672903325</c:v>
                </c:pt>
                <c:pt idx="357">
                  <c:v>-22.678753371559946</c:v>
                </c:pt>
                <c:pt idx="358">
                  <c:v>-22.661462710424523</c:v>
                </c:pt>
                <c:pt idx="359">
                  <c:v>-22.644167690998007</c:v>
                </c:pt>
                <c:pt idx="360">
                  <c:v>-22.626868314785263</c:v>
                </c:pt>
                <c:pt idx="361">
                  <c:v>-22.609564583295111</c:v>
                </c:pt>
                <c:pt idx="362">
                  <c:v>-22.5922564980403</c:v>
                </c:pt>
                <c:pt idx="363">
                  <c:v>-22.574944060537515</c:v>
                </c:pt>
                <c:pt idx="364">
                  <c:v>-22.557627272307396</c:v>
                </c:pt>
                <c:pt idx="365">
                  <c:v>-22.540306134874516</c:v>
                </c:pt>
                <c:pt idx="366">
                  <c:v>-22.522980649767391</c:v>
                </c:pt>
                <c:pt idx="367">
                  <c:v>-22.505650818518493</c:v>
                </c:pt>
                <c:pt idx="368">
                  <c:v>-22.488316642664238</c:v>
                </c:pt>
                <c:pt idx="369">
                  <c:v>-22.470978123745002</c:v>
                </c:pt>
                <c:pt idx="370">
                  <c:v>-22.453635263305102</c:v>
                </c:pt>
                <c:pt idx="371">
                  <c:v>-22.436288062892828</c:v>
                </c:pt>
                <c:pt idx="372">
                  <c:v>-22.418936524060406</c:v>
                </c:pt>
                <c:pt idx="373">
                  <c:v>-22.401580648364043</c:v>
                </c:pt>
                <c:pt idx="374">
                  <c:v>-22.384220437363883</c:v>
                </c:pt>
                <c:pt idx="375">
                  <c:v>-22.36685589262407</c:v>
                </c:pt>
                <c:pt idx="376">
                  <c:v>-22.349487015712665</c:v>
                </c:pt>
                <c:pt idx="377">
                  <c:v>-22.332113808201751</c:v>
                </c:pt>
                <c:pt idx="378">
                  <c:v>-22.314736271667329</c:v>
                </c:pt>
                <c:pt idx="379">
                  <c:v>-22.297354407689411</c:v>
                </c:pt>
                <c:pt idx="380">
                  <c:v>-22.279968217851952</c:v>
                </c:pt>
                <c:pt idx="381">
                  <c:v>-22.262577703742906</c:v>
                </c:pt>
                <c:pt idx="382">
                  <c:v>-22.245182866954188</c:v>
                </c:pt>
                <c:pt idx="383">
                  <c:v>-22.227783709081706</c:v>
                </c:pt>
                <c:pt idx="384">
                  <c:v>-22.210380231725335</c:v>
                </c:pt>
                <c:pt idx="385">
                  <c:v>-22.192972436488933</c:v>
                </c:pt>
                <c:pt idx="386">
                  <c:v>-22.175560324980356</c:v>
                </c:pt>
                <c:pt idx="387">
                  <c:v>-22.158143898811431</c:v>
                </c:pt>
                <c:pt idx="388">
                  <c:v>-22.140723159597989</c:v>
                </c:pt>
                <c:pt idx="389">
                  <c:v>-22.123298108959837</c:v>
                </c:pt>
                <c:pt idx="390">
                  <c:v>-22.105868748520788</c:v>
                </c:pt>
                <c:pt idx="391">
                  <c:v>-22.088435079908628</c:v>
                </c:pt>
                <c:pt idx="392">
                  <c:v>-22.070997104755154</c:v>
                </c:pt>
                <c:pt idx="393">
                  <c:v>-22.053554824696167</c:v>
                </c:pt>
                <c:pt idx="394">
                  <c:v>-22.036108241371451</c:v>
                </c:pt>
                <c:pt idx="395">
                  <c:v>-22.018657356424796</c:v>
                </c:pt>
                <c:pt idx="396">
                  <c:v>-22.001202171504008</c:v>
                </c:pt>
                <c:pt idx="397">
                  <c:v>-21.983742688260879</c:v>
                </c:pt>
                <c:pt idx="398">
                  <c:v>-21.966278908351224</c:v>
                </c:pt>
                <c:pt idx="399">
                  <c:v>-21.948810833434845</c:v>
                </c:pt>
                <c:pt idx="400">
                  <c:v>-21.931338465175582</c:v>
                </c:pt>
                <c:pt idx="401">
                  <c:v>-21.913861805241268</c:v>
                </c:pt>
                <c:pt idx="402">
                  <c:v>-21.89638085530375</c:v>
                </c:pt>
                <c:pt idx="403">
                  <c:v>-21.878895617038904</c:v>
                </c:pt>
                <c:pt idx="404">
                  <c:v>-21.861406092126611</c:v>
                </c:pt>
                <c:pt idx="405">
                  <c:v>-21.84391228225077</c:v>
                </c:pt>
                <c:pt idx="406">
                  <c:v>-21.82641418909931</c:v>
                </c:pt>
                <c:pt idx="407">
                  <c:v>-21.808911814364176</c:v>
                </c:pt>
                <c:pt idx="408">
                  <c:v>-21.791405159741348</c:v>
                </c:pt>
                <c:pt idx="409">
                  <c:v>-21.77389422693081</c:v>
                </c:pt>
                <c:pt idx="410">
                  <c:v>-21.756379017636604</c:v>
                </c:pt>
                <c:pt idx="411">
                  <c:v>-21.738859533566774</c:v>
                </c:pt>
                <c:pt idx="412">
                  <c:v>-21.721335776433406</c:v>
                </c:pt>
                <c:pt idx="413">
                  <c:v>-21.703807747952627</c:v>
                </c:pt>
                <c:pt idx="414">
                  <c:v>-21.686275449844583</c:v>
                </c:pt>
                <c:pt idx="415">
                  <c:v>-21.66873888383347</c:v>
                </c:pt>
                <c:pt idx="416">
                  <c:v>-21.651198051647508</c:v>
                </c:pt>
                <c:pt idx="417">
                  <c:v>-21.633652955018981</c:v>
                </c:pt>
                <c:pt idx="418">
                  <c:v>-21.616103595684187</c:v>
                </c:pt>
                <c:pt idx="419">
                  <c:v>-21.598549975383481</c:v>
                </c:pt>
                <c:pt idx="420">
                  <c:v>-21.580992095861259</c:v>
                </c:pt>
                <c:pt idx="421">
                  <c:v>-21.563429958865967</c:v>
                </c:pt>
                <c:pt idx="422">
                  <c:v>-21.5458635661501</c:v>
                </c:pt>
                <c:pt idx="423">
                  <c:v>-21.528292919470196</c:v>
                </c:pt>
                <c:pt idx="424">
                  <c:v>-21.510718020586847</c:v>
                </c:pt>
                <c:pt idx="425">
                  <c:v>-21.493138871264701</c:v>
                </c:pt>
                <c:pt idx="426">
                  <c:v>-21.475555473272458</c:v>
                </c:pt>
                <c:pt idx="427">
                  <c:v>-21.457967828382877</c:v>
                </c:pt>
                <c:pt idx="428">
                  <c:v>-21.440375938372767</c:v>
                </c:pt>
                <c:pt idx="429">
                  <c:v>-21.422779805023008</c:v>
                </c:pt>
                <c:pt idx="430">
                  <c:v>-21.40517943011853</c:v>
                </c:pt>
                <c:pt idx="431">
                  <c:v>-21.387574815448335</c:v>
                </c:pt>
                <c:pt idx="432">
                  <c:v>-21.36996596280548</c:v>
                </c:pt>
                <c:pt idx="433">
                  <c:v>-21.352352873987094</c:v>
                </c:pt>
                <c:pt idx="434">
                  <c:v>-21.33473555079437</c:v>
                </c:pt>
                <c:pt idx="435">
                  <c:v>-21.317113995032578</c:v>
                </c:pt>
                <c:pt idx="436">
                  <c:v>-21.299488208511047</c:v>
                </c:pt>
                <c:pt idx="437">
                  <c:v>-21.281858193043178</c:v>
                </c:pt>
                <c:pt idx="438">
                  <c:v>-21.264223950446453</c:v>
                </c:pt>
                <c:pt idx="439">
                  <c:v>-21.246585482542429</c:v>
                </c:pt>
                <c:pt idx="440">
                  <c:v>-21.22894279115674</c:v>
                </c:pt>
                <c:pt idx="441">
                  <c:v>-21.211295878119085</c:v>
                </c:pt>
                <c:pt idx="442">
                  <c:v>-21.193644745263267</c:v>
                </c:pt>
                <c:pt idx="443">
                  <c:v>-21.175989394427134</c:v>
                </c:pt>
                <c:pt idx="444">
                  <c:v>-21.158329827452654</c:v>
                </c:pt>
                <c:pt idx="445">
                  <c:v>-21.14066604618586</c:v>
                </c:pt>
                <c:pt idx="446">
                  <c:v>-21.122998052476873</c:v>
                </c:pt>
                <c:pt idx="447">
                  <c:v>-21.105325848179898</c:v>
                </c:pt>
                <c:pt idx="448">
                  <c:v>-21.087649435153235</c:v>
                </c:pt>
                <c:pt idx="449">
                  <c:v>-21.069968815259269</c:v>
                </c:pt>
                <c:pt idx="450">
                  <c:v>-21.052283990364483</c:v>
                </c:pt>
                <c:pt idx="451">
                  <c:v>-21.03459496233944</c:v>
                </c:pt>
                <c:pt idx="452">
                  <c:v>-21.016901733058813</c:v>
                </c:pt>
                <c:pt idx="453">
                  <c:v>-20.999204304401353</c:v>
                </c:pt>
                <c:pt idx="454">
                  <c:v>-20.981502678249932</c:v>
                </c:pt>
                <c:pt idx="455">
                  <c:v>-20.963796856491488</c:v>
                </c:pt>
                <c:pt idx="456">
                  <c:v>-20.946086841017095</c:v>
                </c:pt>
                <c:pt idx="457">
                  <c:v>-20.928372633721899</c:v>
                </c:pt>
                <c:pt idx="458">
                  <c:v>-20.91065423650517</c:v>
                </c:pt>
                <c:pt idx="459">
                  <c:v>-20.892931651270263</c:v>
                </c:pt>
                <c:pt idx="460">
                  <c:v>-20.875204879924656</c:v>
                </c:pt>
                <c:pt idx="461">
                  <c:v>-20.857473924379921</c:v>
                </c:pt>
                <c:pt idx="462">
                  <c:v>-20.839738786551738</c:v>
                </c:pt>
                <c:pt idx="463">
                  <c:v>-20.821999468359909</c:v>
                </c:pt>
                <c:pt idx="464">
                  <c:v>-20.804255971728335</c:v>
                </c:pt>
                <c:pt idx="465">
                  <c:v>-20.786508298585044</c:v>
                </c:pt>
                <c:pt idx="466">
                  <c:v>-20.768756450862153</c:v>
                </c:pt>
                <c:pt idx="467">
                  <c:v>-20.751000430495917</c:v>
                </c:pt>
                <c:pt idx="468">
                  <c:v>-20.733240239426696</c:v>
                </c:pt>
                <c:pt idx="469">
                  <c:v>-20.715475879598973</c:v>
                </c:pt>
                <c:pt idx="470">
                  <c:v>-20.697707352961334</c:v>
                </c:pt>
                <c:pt idx="471">
                  <c:v>-20.679934661466522</c:v>
                </c:pt>
                <c:pt idx="472">
                  <c:v>-20.662157807071349</c:v>
                </c:pt>
                <c:pt idx="473">
                  <c:v>-20.6443767917368</c:v>
                </c:pt>
                <c:pt idx="474">
                  <c:v>-20.626591617427952</c:v>
                </c:pt>
                <c:pt idx="475">
                  <c:v>-20.60880228611402</c:v>
                </c:pt>
                <c:pt idx="476">
                  <c:v>-20.591008799768346</c:v>
                </c:pt>
                <c:pt idx="477">
                  <c:v>-20.573211160368388</c:v>
                </c:pt>
                <c:pt idx="478">
                  <c:v>-20.555409369895749</c:v>
                </c:pt>
                <c:pt idx="479">
                  <c:v>-20.537603430336151</c:v>
                </c:pt>
                <c:pt idx="480">
                  <c:v>-20.519793343679453</c:v>
                </c:pt>
                <c:pt idx="481">
                  <c:v>-20.501979111919642</c:v>
                </c:pt>
                <c:pt idx="482">
                  <c:v>-20.484160737054843</c:v>
                </c:pt>
                <c:pt idx="483">
                  <c:v>-20.466338221087327</c:v>
                </c:pt>
                <c:pt idx="484">
                  <c:v>-20.44851156602347</c:v>
                </c:pt>
                <c:pt idx="485">
                  <c:v>-20.430680773873814</c:v>
                </c:pt>
                <c:pt idx="486">
                  <c:v>-20.412845846653031</c:v>
                </c:pt>
                <c:pt idx="487">
                  <c:v>-20.395006786379938</c:v>
                </c:pt>
                <c:pt idx="488">
                  <c:v>-20.377163595077477</c:v>
                </c:pt>
                <c:pt idx="489">
                  <c:v>-20.359316274772741</c:v>
                </c:pt>
                <c:pt idx="490">
                  <c:v>-20.341464827496978</c:v>
                </c:pt>
                <c:pt idx="491">
                  <c:v>-20.323609255285565</c:v>
                </c:pt>
                <c:pt idx="492">
                  <c:v>-20.305749560178032</c:v>
                </c:pt>
                <c:pt idx="493">
                  <c:v>-20.287885744218048</c:v>
                </c:pt>
                <c:pt idx="494">
                  <c:v>-20.270017809453446</c:v>
                </c:pt>
                <c:pt idx="495">
                  <c:v>-20.252145757936184</c:v>
                </c:pt>
                <c:pt idx="496">
                  <c:v>-20.234269591722398</c:v>
                </c:pt>
                <c:pt idx="497">
                  <c:v>-20.216389312872344</c:v>
                </c:pt>
                <c:pt idx="498">
                  <c:v>-20.198504923450464</c:v>
                </c:pt>
                <c:pt idx="499">
                  <c:v>-20.180616425525322</c:v>
                </c:pt>
                <c:pt idx="500">
                  <c:v>-20.162723821169667</c:v>
                </c:pt>
                <c:pt idx="501">
                  <c:v>-20.144827112460369</c:v>
                </c:pt>
                <c:pt idx="502">
                  <c:v>-20.126926301478484</c:v>
                </c:pt>
                <c:pt idx="503">
                  <c:v>-20.109021390309206</c:v>
                </c:pt>
                <c:pt idx="504">
                  <c:v>-20.091112381041906</c:v>
                </c:pt>
                <c:pt idx="505">
                  <c:v>-20.073199275770094</c:v>
                </c:pt>
                <c:pt idx="506">
                  <c:v>-20.055282076591464</c:v>
                </c:pt>
                <c:pt idx="507">
                  <c:v>-20.037360785607842</c:v>
                </c:pt>
                <c:pt idx="508">
                  <c:v>-20.01943540492525</c:v>
                </c:pt>
                <c:pt idx="509">
                  <c:v>-20.001505936653846</c:v>
                </c:pt>
                <c:pt idx="510">
                  <c:v>-19.983572382907969</c:v>
                </c:pt>
                <c:pt idx="511">
                  <c:v>-19.965634745806117</c:v>
                </c:pt>
                <c:pt idx="512">
                  <c:v>-19.947693027470958</c:v>
                </c:pt>
                <c:pt idx="513">
                  <c:v>-19.929747230029324</c:v>
                </c:pt>
                <c:pt idx="514">
                  <c:v>-19.911797355612215</c:v>
                </c:pt>
                <c:pt idx="515">
                  <c:v>-19.893843406354804</c:v>
                </c:pt>
                <c:pt idx="516">
                  <c:v>-19.875885384396437</c:v>
                </c:pt>
                <c:pt idx="517">
                  <c:v>-19.857923291880621</c:v>
                </c:pt>
                <c:pt idx="518">
                  <c:v>-19.839957130955046</c:v>
                </c:pt>
                <c:pt idx="519">
                  <c:v>-19.821986903771577</c:v>
                </c:pt>
                <c:pt idx="520">
                  <c:v>-19.804012612486236</c:v>
                </c:pt>
                <c:pt idx="521">
                  <c:v>-19.786034259259235</c:v>
                </c:pt>
                <c:pt idx="522">
                  <c:v>-19.768051846254963</c:v>
                </c:pt>
                <c:pt idx="523">
                  <c:v>-19.750065375641981</c:v>
                </c:pt>
                <c:pt idx="524">
                  <c:v>-19.732074849593015</c:v>
                </c:pt>
                <c:pt idx="525">
                  <c:v>-19.714080270284999</c:v>
                </c:pt>
                <c:pt idx="526">
                  <c:v>-19.696081639899017</c:v>
                </c:pt>
                <c:pt idx="527">
                  <c:v>-19.678078960620361</c:v>
                </c:pt>
                <c:pt idx="528">
                  <c:v>-19.660072234638474</c:v>
                </c:pt>
                <c:pt idx="529">
                  <c:v>-19.642061464147005</c:v>
                </c:pt>
                <c:pt idx="530">
                  <c:v>-19.624046651343772</c:v>
                </c:pt>
                <c:pt idx="531">
                  <c:v>-19.606027798430784</c:v>
                </c:pt>
                <c:pt idx="532">
                  <c:v>-19.588004907614234</c:v>
                </c:pt>
                <c:pt idx="533">
                  <c:v>-19.569977981104493</c:v>
                </c:pt>
                <c:pt idx="534">
                  <c:v>-19.551947021116128</c:v>
                </c:pt>
                <c:pt idx="535">
                  <c:v>-19.533912029867885</c:v>
                </c:pt>
                <c:pt idx="536">
                  <c:v>-19.515873009582702</c:v>
                </c:pt>
                <c:pt idx="537">
                  <c:v>-19.497829962487703</c:v>
                </c:pt>
                <c:pt idx="538">
                  <c:v>-19.479782890814203</c:v>
                </c:pt>
                <c:pt idx="539">
                  <c:v>-19.4617317967977</c:v>
                </c:pt>
                <c:pt idx="540">
                  <c:v>-19.443676682677896</c:v>
                </c:pt>
                <c:pt idx="541">
                  <c:v>-19.425617550698679</c:v>
                </c:pt>
                <c:pt idx="542">
                  <c:v>-19.407554403108115</c:v>
                </c:pt>
                <c:pt idx="543">
                  <c:v>-19.389487242158481</c:v>
                </c:pt>
                <c:pt idx="544">
                  <c:v>-19.371416070106246</c:v>
                </c:pt>
                <c:pt idx="545">
                  <c:v>-19.353340889212056</c:v>
                </c:pt>
                <c:pt idx="546">
                  <c:v>-19.335261701740777</c:v>
                </c:pt>
                <c:pt idx="547">
                  <c:v>-19.317178509961447</c:v>
                </c:pt>
                <c:pt idx="548">
                  <c:v>-19.299091316147319</c:v>
                </c:pt>
                <c:pt idx="549">
                  <c:v>-19.281000122575822</c:v>
                </c:pt>
                <c:pt idx="550">
                  <c:v>-19.262904931528613</c:v>
                </c:pt>
                <c:pt idx="551">
                  <c:v>-19.244805745291515</c:v>
                </c:pt>
                <c:pt idx="552">
                  <c:v>-19.226702566154572</c:v>
                </c:pt>
                <c:pt idx="553">
                  <c:v>-19.208595396412012</c:v>
                </c:pt>
                <c:pt idx="554">
                  <c:v>-19.190484238362281</c:v>
                </c:pt>
                <c:pt idx="555">
                  <c:v>-19.172369094308003</c:v>
                </c:pt>
                <c:pt idx="556">
                  <c:v>-19.154249966556026</c:v>
                </c:pt>
                <c:pt idx="557">
                  <c:v>-19.136126857417381</c:v>
                </c:pt>
                <c:pt idx="558">
                  <c:v>-19.117999769207319</c:v>
                </c:pt>
                <c:pt idx="559">
                  <c:v>-19.099868704245274</c:v>
                </c:pt>
                <c:pt idx="560">
                  <c:v>-19.081733664854909</c:v>
                </c:pt>
                <c:pt idx="561">
                  <c:v>-19.06359465336406</c:v>
                </c:pt>
                <c:pt idx="562">
                  <c:v>-19.045451672104797</c:v>
                </c:pt>
                <c:pt idx="563">
                  <c:v>-19.027304723413376</c:v>
                </c:pt>
                <c:pt idx="564">
                  <c:v>-19.00915380963027</c:v>
                </c:pt>
                <c:pt idx="565">
                  <c:v>-18.990998933100151</c:v>
                </c:pt>
                <c:pt idx="566">
                  <c:v>-18.972840096171897</c:v>
                </c:pt>
                <c:pt idx="567">
                  <c:v>-18.954677301198604</c:v>
                </c:pt>
                <c:pt idx="568">
                  <c:v>-18.936510550537566</c:v>
                </c:pt>
                <c:pt idx="569">
                  <c:v>-18.918339846550289</c:v>
                </c:pt>
                <c:pt idx="570">
                  <c:v>-18.900165191602479</c:v>
                </c:pt>
                <c:pt idx="571">
                  <c:v>-18.881986588064073</c:v>
                </c:pt>
                <c:pt idx="572">
                  <c:v>-18.863804038309191</c:v>
                </c:pt>
                <c:pt idx="573">
                  <c:v>-18.845617544716188</c:v>
                </c:pt>
                <c:pt idx="574">
                  <c:v>-18.827427109667607</c:v>
                </c:pt>
                <c:pt idx="575">
                  <c:v>-18.809232735550221</c:v>
                </c:pt>
                <c:pt idx="576">
                  <c:v>-18.791034424755001</c:v>
                </c:pt>
                <c:pt idx="577">
                  <c:v>-18.772832179677142</c:v>
                </c:pt>
                <c:pt idx="578">
                  <c:v>-18.754626002716034</c:v>
                </c:pt>
                <c:pt idx="579">
                  <c:v>-18.7364158962753</c:v>
                </c:pt>
                <c:pt idx="580">
                  <c:v>-18.718201862762758</c:v>
                </c:pt>
                <c:pt idx="581">
                  <c:v>-18.699983904590454</c:v>
                </c:pt>
                <c:pt idx="582">
                  <c:v>-18.681762024174638</c:v>
                </c:pt>
                <c:pt idx="583">
                  <c:v>-18.663536223935786</c:v>
                </c:pt>
                <c:pt idx="584">
                  <c:v>-18.645306506298571</c:v>
                </c:pt>
                <c:pt idx="585">
                  <c:v>-18.627072873691898</c:v>
                </c:pt>
                <c:pt idx="586">
                  <c:v>-18.608835328548871</c:v>
                </c:pt>
                <c:pt idx="587">
                  <c:v>-18.590593873306826</c:v>
                </c:pt>
                <c:pt idx="588">
                  <c:v>-18.572348510407306</c:v>
                </c:pt>
                <c:pt idx="589">
                  <c:v>-18.554099242296068</c:v>
                </c:pt>
                <c:pt idx="590">
                  <c:v>-18.535846071423091</c:v>
                </c:pt>
                <c:pt idx="591">
                  <c:v>-18.517589000242566</c:v>
                </c:pt>
                <c:pt idx="592">
                  <c:v>-18.499328031212912</c:v>
                </c:pt>
                <c:pt idx="593">
                  <c:v>-18.481063166796744</c:v>
                </c:pt>
                <c:pt idx="594">
                  <c:v>-18.462794409460926</c:v>
                </c:pt>
                <c:pt idx="595">
                  <c:v>-18.444521761676498</c:v>
                </c:pt>
                <c:pt idx="596">
                  <c:v>-18.426245225918766</c:v>
                </c:pt>
                <c:pt idx="597">
                  <c:v>-18.407964804667213</c:v>
                </c:pt>
                <c:pt idx="598">
                  <c:v>-18.389680500405568</c:v>
                </c:pt>
                <c:pt idx="599">
                  <c:v>-18.371392315621762</c:v>
                </c:pt>
                <c:pt idx="600">
                  <c:v>-18.353100252807955</c:v>
                </c:pt>
                <c:pt idx="601">
                  <c:v>-18.33480431446052</c:v>
                </c:pt>
                <c:pt idx="602">
                  <c:v>-18.316504503080058</c:v>
                </c:pt>
                <c:pt idx="603">
                  <c:v>-18.298200821171367</c:v>
                </c:pt>
                <c:pt idx="604">
                  <c:v>-18.279893271243502</c:v>
                </c:pt>
                <c:pt idx="605">
                  <c:v>-18.261581855809709</c:v>
                </c:pt>
                <c:pt idx="606">
                  <c:v>-18.243266577387455</c:v>
                </c:pt>
                <c:pt idx="607">
                  <c:v>-18.224947438498447</c:v>
                </c:pt>
                <c:pt idx="608">
                  <c:v>-18.206624441668591</c:v>
                </c:pt>
                <c:pt idx="609">
                  <c:v>-18.188297589428021</c:v>
                </c:pt>
                <c:pt idx="610">
                  <c:v>-18.169966884311098</c:v>
                </c:pt>
                <c:pt idx="611">
                  <c:v>-18.151632328856397</c:v>
                </c:pt>
                <c:pt idx="612">
                  <c:v>-18.133293925606711</c:v>
                </c:pt>
                <c:pt idx="613">
                  <c:v>-18.114951677109058</c:v>
                </c:pt>
                <c:pt idx="614">
                  <c:v>-18.096605585914684</c:v>
                </c:pt>
                <c:pt idx="615">
                  <c:v>-18.078255654579046</c:v>
                </c:pt>
                <c:pt idx="616">
                  <c:v>-18.059901885661812</c:v>
                </c:pt>
                <c:pt idx="617">
                  <c:v>-18.041544281726907</c:v>
                </c:pt>
                <c:pt idx="618">
                  <c:v>-18.023182845342429</c:v>
                </c:pt>
                <c:pt idx="619">
                  <c:v>-18.00481757908074</c:v>
                </c:pt>
                <c:pt idx="620">
                  <c:v>-17.986448485518395</c:v>
                </c:pt>
                <c:pt idx="621">
                  <c:v>-17.96807556723618</c:v>
                </c:pt>
                <c:pt idx="622">
                  <c:v>-17.949698826819109</c:v>
                </c:pt>
                <c:pt idx="623">
                  <c:v>-17.931318266856408</c:v>
                </c:pt>
                <c:pt idx="624">
                  <c:v>-17.91293388994152</c:v>
                </c:pt>
                <c:pt idx="625">
                  <c:v>-17.894545698672125</c:v>
                </c:pt>
                <c:pt idx="626">
                  <c:v>-17.876153695650107</c:v>
                </c:pt>
                <c:pt idx="627">
                  <c:v>-17.857757883481579</c:v>
                </c:pt>
                <c:pt idx="628">
                  <c:v>-17.839358264776884</c:v>
                </c:pt>
                <c:pt idx="629">
                  <c:v>-17.820954842150567</c:v>
                </c:pt>
                <c:pt idx="630">
                  <c:v>-17.8025476182214</c:v>
                </c:pt>
                <c:pt idx="631">
                  <c:v>-17.784136595612384</c:v>
                </c:pt>
                <c:pt idx="632">
                  <c:v>-17.765721776950734</c:v>
                </c:pt>
                <c:pt idx="633">
                  <c:v>-17.747303164867891</c:v>
                </c:pt>
                <c:pt idx="634">
                  <c:v>-17.728880761999505</c:v>
                </c:pt>
                <c:pt idx="635">
                  <c:v>-17.710454570985458</c:v>
                </c:pt>
                <c:pt idx="636">
                  <c:v>-17.692024594469846</c:v>
                </c:pt>
                <c:pt idx="637">
                  <c:v>-17.673590835100985</c:v>
                </c:pt>
                <c:pt idx="638">
                  <c:v>-17.655153295531417</c:v>
                </c:pt>
                <c:pt idx="639">
                  <c:v>-17.636711978417893</c:v>
                </c:pt>
                <c:pt idx="640">
                  <c:v>-17.618266886421392</c:v>
                </c:pt>
                <c:pt idx="641">
                  <c:v>-17.599818022207106</c:v>
                </c:pt>
                <c:pt idx="642">
                  <c:v>-17.581365388444453</c:v>
                </c:pt>
                <c:pt idx="643">
                  <c:v>-17.562908987807067</c:v>
                </c:pt>
                <c:pt idx="644">
                  <c:v>-17.544448822972797</c:v>
                </c:pt>
                <c:pt idx="645">
                  <c:v>-17.525984896623712</c:v>
                </c:pt>
                <c:pt idx="646">
                  <c:v>-17.507517211446107</c:v>
                </c:pt>
                <c:pt idx="647">
                  <c:v>-17.489045770130485</c:v>
                </c:pt>
                <c:pt idx="648">
                  <c:v>-17.470570575371561</c:v>
                </c:pt>
                <c:pt idx="649">
                  <c:v>-17.452091629868292</c:v>
                </c:pt>
                <c:pt idx="650">
                  <c:v>-17.433608936323829</c:v>
                </c:pt>
                <c:pt idx="651">
                  <c:v>-17.415122497445548</c:v>
                </c:pt>
                <c:pt idx="652">
                  <c:v>-17.396632315945038</c:v>
                </c:pt>
                <c:pt idx="653">
                  <c:v>-17.378138394538116</c:v>
                </c:pt>
                <c:pt idx="654">
                  <c:v>-17.359640735944797</c:v>
                </c:pt>
                <c:pt idx="655">
                  <c:v>-17.341139342889324</c:v>
                </c:pt>
                <c:pt idx="656">
                  <c:v>-17.322634218100152</c:v>
                </c:pt>
                <c:pt idx="657">
                  <c:v>-17.30412536430995</c:v>
                </c:pt>
                <c:pt idx="658">
                  <c:v>-17.285612784255608</c:v>
                </c:pt>
                <c:pt idx="659">
                  <c:v>-17.267096480678212</c:v>
                </c:pt>
                <c:pt idx="660">
                  <c:v>-17.248576456323086</c:v>
                </c:pt>
                <c:pt idx="661">
                  <c:v>-17.230052713939756</c:v>
                </c:pt>
                <c:pt idx="662">
                  <c:v>-17.211525256281952</c:v>
                </c:pt>
                <c:pt idx="663">
                  <c:v>-17.192994086107635</c:v>
                </c:pt>
                <c:pt idx="664">
                  <c:v>-17.174459206178966</c:v>
                </c:pt>
                <c:pt idx="665">
                  <c:v>-17.155920619262321</c:v>
                </c:pt>
                <c:pt idx="666">
                  <c:v>-17.137378328128282</c:v>
                </c:pt>
                <c:pt idx="667">
                  <c:v>-17.118832335551652</c:v>
                </c:pt>
                <c:pt idx="668">
                  <c:v>-17.100282644311438</c:v>
                </c:pt>
                <c:pt idx="669">
                  <c:v>-17.081729257190855</c:v>
                </c:pt>
                <c:pt idx="670">
                  <c:v>-17.063172176977339</c:v>
                </c:pt>
                <c:pt idx="671">
                  <c:v>-17.044611406462522</c:v>
                </c:pt>
                <c:pt idx="672">
                  <c:v>-17.02604694844225</c:v>
                </c:pt>
                <c:pt idx="673">
                  <c:v>-17.007478805716573</c:v>
                </c:pt>
                <c:pt idx="674">
                  <c:v>-16.988906981089759</c:v>
                </c:pt>
                <c:pt idx="675">
                  <c:v>-16.970331477370269</c:v>
                </c:pt>
                <c:pt idx="676">
                  <c:v>-16.951752297370785</c:v>
                </c:pt>
                <c:pt idx="677">
                  <c:v>-16.933169443908177</c:v>
                </c:pt>
                <c:pt idx="678">
                  <c:v>-16.914582919803536</c:v>
                </c:pt>
                <c:pt idx="679">
                  <c:v>-16.89599272788216</c:v>
                </c:pt>
                <c:pt idx="680">
                  <c:v>-16.877398870973533</c:v>
                </c:pt>
                <c:pt idx="681">
                  <c:v>-16.858801351911357</c:v>
                </c:pt>
                <c:pt idx="682">
                  <c:v>-16.840200173533532</c:v>
                </c:pt>
                <c:pt idx="683">
                  <c:v>-16.821595338682162</c:v>
                </c:pt>
                <c:pt idx="684">
                  <c:v>-16.80298685020356</c:v>
                </c:pt>
                <c:pt idx="685">
                  <c:v>-16.784374710948217</c:v>
                </c:pt>
                <c:pt idx="686">
                  <c:v>-16.765758923770854</c:v>
                </c:pt>
                <c:pt idx="687">
                  <c:v>-16.747139491530369</c:v>
                </c:pt>
                <c:pt idx="688">
                  <c:v>-16.728516417089875</c:v>
                </c:pt>
                <c:pt idx="689">
                  <c:v>-16.709889703316673</c:v>
                </c:pt>
                <c:pt idx="690">
                  <c:v>-16.691259353082266</c:v>
                </c:pt>
                <c:pt idx="691">
                  <c:v>-16.672625369262352</c:v>
                </c:pt>
                <c:pt idx="692">
                  <c:v>-16.653987754736832</c:v>
                </c:pt>
                <c:pt idx="693">
                  <c:v>-16.635346512389795</c:v>
                </c:pt>
                <c:pt idx="694">
                  <c:v>-16.616701645109522</c:v>
                </c:pt>
                <c:pt idx="695">
                  <c:v>-16.598053155788506</c:v>
                </c:pt>
                <c:pt idx="696">
                  <c:v>-16.579401047323415</c:v>
                </c:pt>
                <c:pt idx="697">
                  <c:v>-16.560745322615119</c:v>
                </c:pt>
                <c:pt idx="698">
                  <c:v>-16.542085984568669</c:v>
                </c:pt>
                <c:pt idx="699">
                  <c:v>-16.523423036093334</c:v>
                </c:pt>
                <c:pt idx="700">
                  <c:v>-16.504756480102536</c:v>
                </c:pt>
                <c:pt idx="701">
                  <c:v>-16.486086319513912</c:v>
                </c:pt>
                <c:pt idx="702">
                  <c:v>-16.46741255724929</c:v>
                </c:pt>
                <c:pt idx="703">
                  <c:v>-16.448735196234665</c:v>
                </c:pt>
                <c:pt idx="704">
                  <c:v>-16.430054239400249</c:v>
                </c:pt>
                <c:pt idx="705">
                  <c:v>-16.411369689680409</c:v>
                </c:pt>
                <c:pt idx="706">
                  <c:v>-16.392681550013712</c:v>
                </c:pt>
                <c:pt idx="707">
                  <c:v>-16.373989823342921</c:v>
                </c:pt>
                <c:pt idx="708">
                  <c:v>-16.355294512614961</c:v>
                </c:pt>
                <c:pt idx="709">
                  <c:v>-16.336595620780958</c:v>
                </c:pt>
                <c:pt idx="710">
                  <c:v>-16.317893150796206</c:v>
                </c:pt>
                <c:pt idx="711">
                  <c:v>-16.299187105620192</c:v>
                </c:pt>
                <c:pt idx="712">
                  <c:v>-16.280477488216572</c:v>
                </c:pt>
                <c:pt idx="713">
                  <c:v>-16.261764301553196</c:v>
                </c:pt>
                <c:pt idx="714">
                  <c:v>-16.243047548602075</c:v>
                </c:pt>
                <c:pt idx="715">
                  <c:v>-16.224327232339412</c:v>
                </c:pt>
                <c:pt idx="716">
                  <c:v>-16.205603355745577</c:v>
                </c:pt>
                <c:pt idx="717">
                  <c:v>-16.186875921805122</c:v>
                </c:pt>
                <c:pt idx="718">
                  <c:v>-16.168144933506767</c:v>
                </c:pt>
                <c:pt idx="719">
                  <c:v>-16.149410393843411</c:v>
                </c:pt>
                <c:pt idx="720">
                  <c:v>-16.130672305812126</c:v>
                </c:pt>
                <c:pt idx="721">
                  <c:v>-16.11193067241415</c:v>
                </c:pt>
                <c:pt idx="722">
                  <c:v>-16.0931854966549</c:v>
                </c:pt>
                <c:pt idx="723">
                  <c:v>-16.074436781543952</c:v>
                </c:pt>
                <c:pt idx="724">
                  <c:v>-16.055684530095053</c:v>
                </c:pt>
                <c:pt idx="725">
                  <c:v>-16.036928745326129</c:v>
                </c:pt>
                <c:pt idx="726">
                  <c:v>-16.01816943025926</c:v>
                </c:pt>
                <c:pt idx="727">
                  <c:v>-15.999406587920697</c:v>
                </c:pt>
                <c:pt idx="728">
                  <c:v>-15.980640221340847</c:v>
                </c:pt>
                <c:pt idx="729">
                  <c:v>-15.961870333554295</c:v>
                </c:pt>
                <c:pt idx="730">
                  <c:v>-15.943096927599775</c:v>
                </c:pt>
                <c:pt idx="731">
                  <c:v>-15.924320006520182</c:v>
                </c:pt>
                <c:pt idx="732">
                  <c:v>-15.905539573362583</c:v>
                </c:pt>
                <c:pt idx="733">
                  <c:v>-15.886755631178191</c:v>
                </c:pt>
                <c:pt idx="734">
                  <c:v>-15.867968183022384</c:v>
                </c:pt>
                <c:pt idx="735">
                  <c:v>-15.849177231954691</c:v>
                </c:pt>
                <c:pt idx="736">
                  <c:v>-15.830382781038798</c:v>
                </c:pt>
                <c:pt idx="737">
                  <c:v>-15.811584833342556</c:v>
                </c:pt>
                <c:pt idx="738">
                  <c:v>-15.792783391937943</c:v>
                </c:pt>
                <c:pt idx="739">
                  <c:v>-15.773978459901118</c:v>
                </c:pt>
                <c:pt idx="740">
                  <c:v>-15.755170040312366</c:v>
                </c:pt>
                <c:pt idx="741">
                  <c:v>-15.736358136256143</c:v>
                </c:pt>
                <c:pt idx="742">
                  <c:v>-15.717542750821034</c:v>
                </c:pt>
                <c:pt idx="743">
                  <c:v>-15.698723887099783</c:v>
                </c:pt>
                <c:pt idx="744">
                  <c:v>-15.679901548189267</c:v>
                </c:pt>
                <c:pt idx="745">
                  <c:v>-15.661075737190526</c:v>
                </c:pt>
                <c:pt idx="746">
                  <c:v>-15.642246457208728</c:v>
                </c:pt>
                <c:pt idx="747">
                  <c:v>-15.623413711353187</c:v>
                </c:pt>
                <c:pt idx="748">
                  <c:v>-15.604577502737358</c:v>
                </c:pt>
                <c:pt idx="749">
                  <c:v>-15.585737834478834</c:v>
                </c:pt>
                <c:pt idx="750">
                  <c:v>-15.566894709699348</c:v>
                </c:pt>
                <c:pt idx="751">
                  <c:v>-15.548048131524759</c:v>
                </c:pt>
                <c:pt idx="752">
                  <c:v>-15.529198103085083</c:v>
                </c:pt>
                <c:pt idx="753">
                  <c:v>-15.510344627514447</c:v>
                </c:pt>
                <c:pt idx="754">
                  <c:v>-15.491487707951123</c:v>
                </c:pt>
                <c:pt idx="755">
                  <c:v>-15.472627347537513</c:v>
                </c:pt>
                <c:pt idx="756">
                  <c:v>-15.453763549420142</c:v>
                </c:pt>
                <c:pt idx="757">
                  <c:v>-15.434896316749668</c:v>
                </c:pt>
                <c:pt idx="758">
                  <c:v>-15.416025652680878</c:v>
                </c:pt>
                <c:pt idx="759">
                  <c:v>-15.397151560372681</c:v>
                </c:pt>
                <c:pt idx="760">
                  <c:v>-15.378274042988108</c:v>
                </c:pt>
                <c:pt idx="761">
                  <c:v>-15.359393103694318</c:v>
                </c:pt>
                <c:pt idx="762">
                  <c:v>-15.340508745662589</c:v>
                </c:pt>
                <c:pt idx="763">
                  <c:v>-15.321620972068317</c:v>
                </c:pt>
                <c:pt idx="764">
                  <c:v>-15.302729786091014</c:v>
                </c:pt>
                <c:pt idx="765">
                  <c:v>-15.283835190914317</c:v>
                </c:pt>
                <c:pt idx="766">
                  <c:v>-15.264937189725972</c:v>
                </c:pt>
                <c:pt idx="767">
                  <c:v>-15.246035785717835</c:v>
                </c:pt>
                <c:pt idx="768">
                  <c:v>-15.227130982085884</c:v>
                </c:pt>
                <c:pt idx="769">
                  <c:v>-15.2082227820302</c:v>
                </c:pt>
                <c:pt idx="770">
                  <c:v>-15.189311188754974</c:v>
                </c:pt>
                <c:pt idx="771">
                  <c:v>-15.170396205468514</c:v>
                </c:pt>
                <c:pt idx="772">
                  <c:v>-15.151477835383215</c:v>
                </c:pt>
                <c:pt idx="773">
                  <c:v>-15.132556081715595</c:v>
                </c:pt>
                <c:pt idx="774">
                  <c:v>-15.113630947686264</c:v>
                </c:pt>
                <c:pt idx="775">
                  <c:v>-15.094702436519942</c:v>
                </c:pt>
                <c:pt idx="776">
                  <c:v>-15.075770551445434</c:v>
                </c:pt>
                <c:pt idx="777">
                  <c:v>-15.056835295695659</c:v>
                </c:pt>
                <c:pt idx="778">
                  <c:v>-15.037896672507626</c:v>
                </c:pt>
                <c:pt idx="779">
                  <c:v>-15.018954685122434</c:v>
                </c:pt>
                <c:pt idx="780">
                  <c:v>-15.000009336785286</c:v>
                </c:pt>
                <c:pt idx="781">
                  <c:v>-14.981060630745468</c:v>
                </c:pt>
                <c:pt idx="782">
                  <c:v>-14.962108570256349</c:v>
                </c:pt>
                <c:pt idx="783">
                  <c:v>-14.943153158575409</c:v>
                </c:pt>
                <c:pt idx="784">
                  <c:v>-14.924194398964193</c:v>
                </c:pt>
                <c:pt idx="785">
                  <c:v>-14.905232294688339</c:v>
                </c:pt>
                <c:pt idx="786">
                  <c:v>-14.886266849017565</c:v>
                </c:pt>
                <c:pt idx="787">
                  <c:v>-14.867298065225681</c:v>
                </c:pt>
                <c:pt idx="788">
                  <c:v>-14.848325946590556</c:v>
                </c:pt>
                <c:pt idx="789">
                  <c:v>-14.829350496394159</c:v>
                </c:pt>
                <c:pt idx="790">
                  <c:v>-14.810371717922523</c:v>
                </c:pt>
                <c:pt idx="791">
                  <c:v>-14.791389614465752</c:v>
                </c:pt>
                <c:pt idx="792">
                  <c:v>-14.772404189318038</c:v>
                </c:pt>
                <c:pt idx="793">
                  <c:v>-14.753415445777623</c:v>
                </c:pt>
                <c:pt idx="794">
                  <c:v>-14.734423387146833</c:v>
                </c:pt>
                <c:pt idx="795">
                  <c:v>-14.71542801673206</c:v>
                </c:pt>
                <c:pt idx="796">
                  <c:v>-14.696429337843753</c:v>
                </c:pt>
                <c:pt idx="797">
                  <c:v>-14.67742735379643</c:v>
                </c:pt>
                <c:pt idx="798">
                  <c:v>-14.658422067908671</c:v>
                </c:pt>
                <c:pt idx="799">
                  <c:v>-14.639413483503114</c:v>
                </c:pt>
                <c:pt idx="800">
                  <c:v>-14.620401603906458</c:v>
                </c:pt>
                <c:pt idx="801">
                  <c:v>-14.601386432449456</c:v>
                </c:pt>
                <c:pt idx="802">
                  <c:v>-14.582367972466907</c:v>
                </c:pt>
                <c:pt idx="803">
                  <c:v>-14.563346227297682</c:v>
                </c:pt>
                <c:pt idx="804">
                  <c:v>-14.544321200284681</c:v>
                </c:pt>
                <c:pt idx="805">
                  <c:v>-14.525292894774866</c:v>
                </c:pt>
                <c:pt idx="806">
                  <c:v>-14.506261314119239</c:v>
                </c:pt>
                <c:pt idx="807">
                  <c:v>-14.487226461672853</c:v>
                </c:pt>
                <c:pt idx="808">
                  <c:v>-14.468188340794791</c:v>
                </c:pt>
                <c:pt idx="809">
                  <c:v>-14.449146954848191</c:v>
                </c:pt>
                <c:pt idx="810">
                  <c:v>-14.430102307200221</c:v>
                </c:pt>
                <c:pt idx="811">
                  <c:v>-14.411054401222088</c:v>
                </c:pt>
                <c:pt idx="812">
                  <c:v>-14.392003240289036</c:v>
                </c:pt>
                <c:pt idx="813">
                  <c:v>-14.372948827780334</c:v>
                </c:pt>
                <c:pt idx="814">
                  <c:v>-14.353891167079292</c:v>
                </c:pt>
                <c:pt idx="815">
                  <c:v>-14.33483026157324</c:v>
                </c:pt>
                <c:pt idx="816">
                  <c:v>-14.315766114653535</c:v>
                </c:pt>
                <c:pt idx="817">
                  <c:v>-14.296698729715569</c:v>
                </c:pt>
                <c:pt idx="818">
                  <c:v>-14.277628110158739</c:v>
                </c:pt>
                <c:pt idx="819">
                  <c:v>-14.258554259386479</c:v>
                </c:pt>
                <c:pt idx="820">
                  <c:v>-14.239477180806229</c:v>
                </c:pt>
                <c:pt idx="821">
                  <c:v>-14.220396877829449</c:v>
                </c:pt>
                <c:pt idx="822">
                  <c:v>-14.201313353871621</c:v>
                </c:pt>
                <c:pt idx="823">
                  <c:v>-14.182226612352224</c:v>
                </c:pt>
                <c:pt idx="824">
                  <c:v>-14.163136656694761</c:v>
                </c:pt>
                <c:pt idx="825">
                  <c:v>-14.144043490326727</c:v>
                </c:pt>
                <c:pt idx="826">
                  <c:v>-14.124947116679639</c:v>
                </c:pt>
                <c:pt idx="827">
                  <c:v>-14.105847539189005</c:v>
                </c:pt>
                <c:pt idx="828">
                  <c:v>-14.086744761294341</c:v>
                </c:pt>
                <c:pt idx="829">
                  <c:v>-14.067638786439154</c:v>
                </c:pt>
                <c:pt idx="830">
                  <c:v>-14.04852961807096</c:v>
                </c:pt>
                <c:pt idx="831">
                  <c:v>-14.02941725964126</c:v>
                </c:pt>
                <c:pt idx="832">
                  <c:v>-14.010301714605548</c:v>
                </c:pt>
                <c:pt idx="833">
                  <c:v>-13.991182986423309</c:v>
                </c:pt>
                <c:pt idx="834">
                  <c:v>-13.972061078558017</c:v>
                </c:pt>
                <c:pt idx="835">
                  <c:v>-13.952935994477128</c:v>
                </c:pt>
                <c:pt idx="836">
                  <c:v>-13.933807737652087</c:v>
                </c:pt>
                <c:pt idx="837">
                  <c:v>-13.914676311558315</c:v>
                </c:pt>
                <c:pt idx="838">
                  <c:v>-13.895541719675212</c:v>
                </c:pt>
                <c:pt idx="839">
                  <c:v>-13.876403965486157</c:v>
                </c:pt>
                <c:pt idx="840">
                  <c:v>-13.857263052478501</c:v>
                </c:pt>
                <c:pt idx="841">
                  <c:v>-13.838118984143566</c:v>
                </c:pt>
                <c:pt idx="842">
                  <c:v>-13.818971763976645</c:v>
                </c:pt>
                <c:pt idx="843">
                  <c:v>-13.799821395476997</c:v>
                </c:pt>
                <c:pt idx="844">
                  <c:v>-13.780667882147844</c:v>
                </c:pt>
                <c:pt idx="845">
                  <c:v>-13.761511227496372</c:v>
                </c:pt>
                <c:pt idx="846">
                  <c:v>-13.742351435033729</c:v>
                </c:pt>
                <c:pt idx="847">
                  <c:v>-13.723188508275017</c:v>
                </c:pt>
                <c:pt idx="848">
                  <c:v>-13.70402245073929</c:v>
                </c:pt>
                <c:pt idx="849">
                  <c:v>-13.684853265949563</c:v>
                </c:pt>
                <c:pt idx="850">
                  <c:v>-13.665680957432796</c:v>
                </c:pt>
                <c:pt idx="851">
                  <c:v>-13.646505528719898</c:v>
                </c:pt>
                <c:pt idx="852">
                  <c:v>-13.62732698334572</c:v>
                </c:pt>
                <c:pt idx="853">
                  <c:v>-13.608145324849058</c:v>
                </c:pt>
                <c:pt idx="854">
                  <c:v>-13.588960556772653</c:v>
                </c:pt>
                <c:pt idx="855">
                  <c:v>-13.569772682663174</c:v>
                </c:pt>
                <c:pt idx="856">
                  <c:v>-13.550581706071235</c:v>
                </c:pt>
                <c:pt idx="857">
                  <c:v>-13.531387630551377</c:v>
                </c:pt>
                <c:pt idx="858">
                  <c:v>-13.512190459662074</c:v>
                </c:pt>
                <c:pt idx="859">
                  <c:v>-13.492990196965724</c:v>
                </c:pt>
                <c:pt idx="860">
                  <c:v>-13.473786846028652</c:v>
                </c:pt>
                <c:pt idx="861">
                  <c:v>-13.454580410421109</c:v>
                </c:pt>
                <c:pt idx="862">
                  <c:v>-13.435370893717263</c:v>
                </c:pt>
                <c:pt idx="863">
                  <c:v>-13.4161582994952</c:v>
                </c:pt>
                <c:pt idx="864">
                  <c:v>-13.396942631336918</c:v>
                </c:pt>
                <c:pt idx="865">
                  <c:v>-13.377723892828334</c:v>
                </c:pt>
                <c:pt idx="866">
                  <c:v>-13.358502087559271</c:v>
                </c:pt>
                <c:pt idx="867">
                  <c:v>-13.339277219123455</c:v>
                </c:pt>
                <c:pt idx="868">
                  <c:v>-13.320049291118522</c:v>
                </c:pt>
                <c:pt idx="869">
                  <c:v>-13.300818307146008</c:v>
                </c:pt>
                <c:pt idx="870">
                  <c:v>-13.281584270811347</c:v>
                </c:pt>
                <c:pt idx="871">
                  <c:v>-13.262347185723874</c:v>
                </c:pt>
                <c:pt idx="872">
                  <c:v>-13.243107055496813</c:v>
                </c:pt>
                <c:pt idx="873">
                  <c:v>-13.223863883747276</c:v>
                </c:pt>
                <c:pt idx="874">
                  <c:v>-13.204617674096275</c:v>
                </c:pt>
                <c:pt idx="875">
                  <c:v>-13.185368430168694</c:v>
                </c:pt>
                <c:pt idx="876">
                  <c:v>-13.16611615559331</c:v>
                </c:pt>
                <c:pt idx="877">
                  <c:v>-13.146860854002774</c:v>
                </c:pt>
                <c:pt idx="878">
                  <c:v>-13.127602529033618</c:v>
                </c:pt>
                <c:pt idx="879">
                  <c:v>-13.108341184326246</c:v>
                </c:pt>
                <c:pt idx="880">
                  <c:v>-13.089076823524941</c:v>
                </c:pt>
                <c:pt idx="881">
                  <c:v>-13.069809450277841</c:v>
                </c:pt>
                <c:pt idx="882">
                  <c:v>-13.050539068236967</c:v>
                </c:pt>
                <c:pt idx="883">
                  <c:v>-13.031265681058191</c:v>
                </c:pt>
                <c:pt idx="884">
                  <c:v>-13.011989292401251</c:v>
                </c:pt>
                <c:pt idx="885">
                  <c:v>-12.992709905929742</c:v>
                </c:pt>
                <c:pt idx="886">
                  <c:v>-12.973427525311109</c:v>
                </c:pt>
                <c:pt idx="887">
                  <c:v>-12.954142154216662</c:v>
                </c:pt>
                <c:pt idx="888">
                  <c:v>-12.934853796321546</c:v>
                </c:pt>
                <c:pt idx="889">
                  <c:v>-12.915562455304762</c:v>
                </c:pt>
                <c:pt idx="890">
                  <c:v>-12.896268134849151</c:v>
                </c:pt>
                <c:pt idx="891">
                  <c:v>-12.876970838641395</c:v>
                </c:pt>
                <c:pt idx="892">
                  <c:v>-12.85767057037201</c:v>
                </c:pt>
                <c:pt idx="893">
                  <c:v>-12.838367333735356</c:v>
                </c:pt>
                <c:pt idx="894">
                  <c:v>-12.819061132429614</c:v>
                </c:pt>
                <c:pt idx="895">
                  <c:v>-12.799751970156802</c:v>
                </c:pt>
                <c:pt idx="896">
                  <c:v>-12.780439850622763</c:v>
                </c:pt>
                <c:pt idx="897">
                  <c:v>-12.761124777537157</c:v>
                </c:pt>
                <c:pt idx="898">
                  <c:v>-12.741806754613469</c:v>
                </c:pt>
                <c:pt idx="899">
                  <c:v>-12.722485785569001</c:v>
                </c:pt>
                <c:pt idx="900">
                  <c:v>-12.70316187412487</c:v>
                </c:pt>
                <c:pt idx="901">
                  <c:v>-12.683835024005999</c:v>
                </c:pt>
                <c:pt idx="902">
                  <c:v>-12.664505238941121</c:v>
                </c:pt>
                <c:pt idx="903">
                  <c:v>-12.645172522662781</c:v>
                </c:pt>
                <c:pt idx="904">
                  <c:v>-12.625836878907315</c:v>
                </c:pt>
                <c:pt idx="905">
                  <c:v>-12.606498311414864</c:v>
                </c:pt>
                <c:pt idx="906">
                  <c:v>-12.587156823929364</c:v>
                </c:pt>
                <c:pt idx="907">
                  <c:v>-12.567812420198543</c:v>
                </c:pt>
                <c:pt idx="908">
                  <c:v>-12.548465103973919</c:v>
                </c:pt>
                <c:pt idx="909">
                  <c:v>-12.529114879010798</c:v>
                </c:pt>
                <c:pt idx="910">
                  <c:v>-12.509761749068263</c:v>
                </c:pt>
                <c:pt idx="911">
                  <c:v>-12.490405717909189</c:v>
                </c:pt>
                <c:pt idx="912">
                  <c:v>-12.471046789300214</c:v>
                </c:pt>
                <c:pt idx="913">
                  <c:v>-12.451684967011762</c:v>
                </c:pt>
                <c:pt idx="914">
                  <c:v>-12.432320254818018</c:v>
                </c:pt>
                <c:pt idx="915">
                  <c:v>-12.412952656496945</c:v>
                </c:pt>
                <c:pt idx="916">
                  <c:v>-12.393582175830264</c:v>
                </c:pt>
                <c:pt idx="917">
                  <c:v>-12.374208816603456</c:v>
                </c:pt>
                <c:pt idx="918">
                  <c:v>-12.354832582605765</c:v>
                </c:pt>
                <c:pt idx="919">
                  <c:v>-12.335453477630182</c:v>
                </c:pt>
                <c:pt idx="920">
                  <c:v>-12.31607150547346</c:v>
                </c:pt>
                <c:pt idx="921">
                  <c:v>-12.296686669936093</c:v>
                </c:pt>
                <c:pt idx="922">
                  <c:v>-12.277298974822322</c:v>
                </c:pt>
                <c:pt idx="923">
                  <c:v>-12.257908423940131</c:v>
                </c:pt>
                <c:pt idx="924">
                  <c:v>-12.238515021101239</c:v>
                </c:pt>
                <c:pt idx="925">
                  <c:v>-12.219118770121105</c:v>
                </c:pt>
                <c:pt idx="926">
                  <c:v>-12.199719674818919</c:v>
                </c:pt>
                <c:pt idx="927">
                  <c:v>-12.180317739017593</c:v>
                </c:pt>
                <c:pt idx="928">
                  <c:v>-12.160912966543778</c:v>
                </c:pt>
                <c:pt idx="929">
                  <c:v>-12.14150536122783</c:v>
                </c:pt>
                <c:pt idx="930">
                  <c:v>-12.12209492690384</c:v>
                </c:pt>
                <c:pt idx="931">
                  <c:v>-12.102681667409604</c:v>
                </c:pt>
                <c:pt idx="932">
                  <c:v>-12.083265586586631</c:v>
                </c:pt>
                <c:pt idx="933">
                  <c:v>-12.06384668828014</c:v>
                </c:pt>
                <c:pt idx="934">
                  <c:v>-12.044424976339061</c:v>
                </c:pt>
                <c:pt idx="935">
                  <c:v>-12.025000454616016</c:v>
                </c:pt>
                <c:pt idx="936">
                  <c:v>-12.005573126967327</c:v>
                </c:pt>
                <c:pt idx="937">
                  <c:v>-11.986142997253021</c:v>
                </c:pt>
                <c:pt idx="938">
                  <c:v>-11.966710069336802</c:v>
                </c:pt>
                <c:pt idx="939">
                  <c:v>-11.947274347086074</c:v>
                </c:pt>
                <c:pt idx="940">
                  <c:v>-11.927835834371919</c:v>
                </c:pt>
                <c:pt idx="941">
                  <c:v>-11.9083945350691</c:v>
                </c:pt>
                <c:pt idx="942">
                  <c:v>-11.888950453056063</c:v>
                </c:pt>
                <c:pt idx="943">
                  <c:v>-11.869503592214924</c:v>
                </c:pt>
                <c:pt idx="944">
                  <c:v>-11.850053956431468</c:v>
                </c:pt>
                <c:pt idx="945">
                  <c:v>-11.830601549595153</c:v>
                </c:pt>
                <c:pt idx="946">
                  <c:v>-11.811146375599094</c:v>
                </c:pt>
                <c:pt idx="947">
                  <c:v>-11.791688438340074</c:v>
                </c:pt>
                <c:pt idx="948">
                  <c:v>-11.772227741718522</c:v>
                </c:pt>
                <c:pt idx="949">
                  <c:v>-11.752764289638531</c:v>
                </c:pt>
                <c:pt idx="950">
                  <c:v>-11.733298086007837</c:v>
                </c:pt>
                <c:pt idx="951">
                  <c:v>-11.71382913473782</c:v>
                </c:pt>
                <c:pt idx="952">
                  <c:v>-11.694357439743509</c:v>
                </c:pt>
                <c:pt idx="953">
                  <c:v>-11.674883004943565</c:v>
                </c:pt>
                <c:pt idx="954">
                  <c:v>-11.655405834260291</c:v>
                </c:pt>
                <c:pt idx="955">
                  <c:v>-11.635925931619612</c:v>
                </c:pt>
                <c:pt idx="956">
                  <c:v>-11.616443300951094</c:v>
                </c:pt>
                <c:pt idx="957">
                  <c:v>-11.596957946187912</c:v>
                </c:pt>
                <c:pt idx="958">
                  <c:v>-11.577469871266873</c:v>
                </c:pt>
                <c:pt idx="959">
                  <c:v>-11.557979080128392</c:v>
                </c:pt>
                <c:pt idx="960">
                  <c:v>-11.538485576716509</c:v>
                </c:pt>
                <c:pt idx="961">
                  <c:v>-11.518989364978859</c:v>
                </c:pt>
                <c:pt idx="962">
                  <c:v>-11.499490448866693</c:v>
                </c:pt>
                <c:pt idx="963">
                  <c:v>-11.479988832334858</c:v>
                </c:pt>
                <c:pt idx="964">
                  <c:v>-11.460484519341804</c:v>
                </c:pt>
                <c:pt idx="965">
                  <c:v>-11.440977513849575</c:v>
                </c:pt>
                <c:pt idx="966">
                  <c:v>-11.421467819823802</c:v>
                </c:pt>
                <c:pt idx="967">
                  <c:v>-11.401955441233705</c:v>
                </c:pt>
                <c:pt idx="968">
                  <c:v>-11.382440382052085</c:v>
                </c:pt>
                <c:pt idx="969">
                  <c:v>-11.362922646255331</c:v>
                </c:pt>
                <c:pt idx="970">
                  <c:v>-11.343402237823399</c:v>
                </c:pt>
                <c:pt idx="971">
                  <c:v>-11.323879160739818</c:v>
                </c:pt>
                <c:pt idx="972">
                  <c:v>-11.304353418991685</c:v>
                </c:pt>
                <c:pt idx="973">
                  <c:v>-11.284825016569664</c:v>
                </c:pt>
                <c:pt idx="974">
                  <c:v>-11.265293957467978</c:v>
                </c:pt>
                <c:pt idx="975">
                  <c:v>-11.245760245684409</c:v>
                </c:pt>
                <c:pt idx="976">
                  <c:v>-11.226223885220284</c:v>
                </c:pt>
                <c:pt idx="977">
                  <c:v>-11.206684880080486</c:v>
                </c:pt>
                <c:pt idx="978">
                  <c:v>-11.187143234273439</c:v>
                </c:pt>
                <c:pt idx="979">
                  <c:v>-11.167598951811113</c:v>
                </c:pt>
                <c:pt idx="980">
                  <c:v>-11.148052036709009</c:v>
                </c:pt>
                <c:pt idx="981">
                  <c:v>-11.128502492986161</c:v>
                </c:pt>
                <c:pt idx="982">
                  <c:v>-11.108950324665143</c:v>
                </c:pt>
                <c:pt idx="983">
                  <c:v>-11.089395535772038</c:v>
                </c:pt>
                <c:pt idx="984">
                  <c:v>-11.069838130336461</c:v>
                </c:pt>
                <c:pt idx="985">
                  <c:v>-11.050278112391542</c:v>
                </c:pt>
                <c:pt idx="986">
                  <c:v>-11.030715485973928</c:v>
                </c:pt>
                <c:pt idx="987">
                  <c:v>-11.011150255123765</c:v>
                </c:pt>
                <c:pt idx="988">
                  <c:v>-10.991582423884715</c:v>
                </c:pt>
                <c:pt idx="989">
                  <c:v>-10.972011996303936</c:v>
                </c:pt>
                <c:pt idx="990">
                  <c:v>-10.952438976432083</c:v>
                </c:pt>
                <c:pt idx="991">
                  <c:v>-10.932863368323307</c:v>
                </c:pt>
                <c:pt idx="992">
                  <c:v>-10.913285176035251</c:v>
                </c:pt>
                <c:pt idx="993">
                  <c:v>-10.893704403629037</c:v>
                </c:pt>
                <c:pt idx="994">
                  <c:v>-10.874121055169269</c:v>
                </c:pt>
                <c:pt idx="995">
                  <c:v>-10.854535134724031</c:v>
                </c:pt>
                <c:pt idx="996">
                  <c:v>-10.83494664636488</c:v>
                </c:pt>
                <c:pt idx="997">
                  <c:v>-10.81535559416684</c:v>
                </c:pt>
                <c:pt idx="998">
                  <c:v>-10.795761982208401</c:v>
                </c:pt>
                <c:pt idx="999">
                  <c:v>-10.77616581457151</c:v>
                </c:pt>
                <c:pt idx="1000">
                  <c:v>-10.756567095341575</c:v>
                </c:pt>
                <c:pt idx="1001">
                  <c:v>-10.73696582860746</c:v>
                </c:pt>
                <c:pt idx="1002">
                  <c:v>-10.717362018461465</c:v>
                </c:pt>
                <c:pt idx="1003">
                  <c:v>-10.697755668999347</c:v>
                </c:pt>
                <c:pt idx="1004">
                  <c:v>-10.678146784320296</c:v>
                </c:pt>
                <c:pt idx="1005">
                  <c:v>-10.658535368526938</c:v>
                </c:pt>
                <c:pt idx="1006">
                  <c:v>-10.63892142572533</c:v>
                </c:pt>
                <c:pt idx="1007">
                  <c:v>-10.619304960024962</c:v>
                </c:pt>
                <c:pt idx="1008">
                  <c:v>-10.599685975538742</c:v>
                </c:pt>
                <c:pt idx="1009">
                  <c:v>-10.580064476382994</c:v>
                </c:pt>
                <c:pt idx="1010">
                  <c:v>-10.560440466677466</c:v>
                </c:pt>
                <c:pt idx="1011">
                  <c:v>-10.540813950545306</c:v>
                </c:pt>
                <c:pt idx="1012">
                  <c:v>-10.52118493211308</c:v>
                </c:pt>
                <c:pt idx="1013">
                  <c:v>-10.501553415510742</c:v>
                </c:pt>
                <c:pt idx="1014">
                  <c:v>-10.48191940487165</c:v>
                </c:pt>
                <c:pt idx="1015">
                  <c:v>-10.462282904332563</c:v>
                </c:pt>
                <c:pt idx="1016">
                  <c:v>-10.442643918033612</c:v>
                </c:pt>
                <c:pt idx="1017">
                  <c:v>-10.423002450118332</c:v>
                </c:pt>
                <c:pt idx="1018">
                  <c:v>-10.403358504733621</c:v>
                </c:pt>
                <c:pt idx="1019">
                  <c:v>-10.383712086029764</c:v>
                </c:pt>
                <c:pt idx="1020">
                  <c:v>-10.364063198160412</c:v>
                </c:pt>
                <c:pt idx="1021">
                  <c:v>-10.344411845282588</c:v>
                </c:pt>
                <c:pt idx="1022">
                  <c:v>-10.324758031556673</c:v>
                </c:pt>
                <c:pt idx="1023">
                  <c:v>-10.30510176114641</c:v>
                </c:pt>
                <c:pt idx="1024">
                  <c:v>-10.285443038218894</c:v>
                </c:pt>
                <c:pt idx="1025">
                  <c:v>-10.265781866944572</c:v>
                </c:pt>
                <c:pt idx="1026">
                  <c:v>-10.246118251497233</c:v>
                </c:pt>
                <c:pt idx="1027">
                  <c:v>-10.226452196054009</c:v>
                </c:pt>
                <c:pt idx="1028">
                  <c:v>-10.206783704795368</c:v>
                </c:pt>
                <c:pt idx="1029">
                  <c:v>-10.18711278190511</c:v>
                </c:pt>
                <c:pt idx="1030">
                  <c:v>-10.167439431570365</c:v>
                </c:pt>
                <c:pt idx="1031">
                  <c:v>-10.147763657981576</c:v>
                </c:pt>
                <c:pt idx="1032">
                  <c:v>-10.128085465332521</c:v>
                </c:pt>
                <c:pt idx="1033">
                  <c:v>-10.108404857820277</c:v>
                </c:pt>
                <c:pt idx="1034">
                  <c:v>-10.088721839645242</c:v>
                </c:pt>
                <c:pt idx="1035">
                  <c:v>-10.069036415011107</c:v>
                </c:pt>
                <c:pt idx="1036">
                  <c:v>-10.049348588124873</c:v>
                </c:pt>
                <c:pt idx="1037">
                  <c:v>-10.029658363196837</c:v>
                </c:pt>
                <c:pt idx="1038">
                  <c:v>-10.009965744440581</c:v>
                </c:pt>
                <c:pt idx="1039">
                  <c:v>-9.9902707360729792</c:v>
                </c:pt>
                <c:pt idx="1040">
                  <c:v>-9.970573342314184</c:v>
                </c:pt>
                <c:pt idx="1041">
                  <c:v>-9.9508735673876298</c:v>
                </c:pt>
                <c:pt idx="1042">
                  <c:v>-9.931171415520021</c:v>
                </c:pt>
                <c:pt idx="1043">
                  <c:v>-9.9114668909413322</c:v>
                </c:pt>
                <c:pt idx="1044">
                  <c:v>-9.8917599978847992</c:v>
                </c:pt>
                <c:pt idx="1045">
                  <c:v>-9.8720507405869231</c:v>
                </c:pt>
                <c:pt idx="1046">
                  <c:v>-9.852339123287452</c:v>
                </c:pt>
                <c:pt idx="1047">
                  <c:v>-9.8326251502293918</c:v>
                </c:pt>
                <c:pt idx="1048">
                  <c:v>-9.8129088256589867</c:v>
                </c:pt>
                <c:pt idx="1049">
                  <c:v>-9.7931901538257247</c:v>
                </c:pt>
                <c:pt idx="1050">
                  <c:v>-9.7734691389823318</c:v>
                </c:pt>
                <c:pt idx="1051">
                  <c:v>-9.753745785384762</c:v>
                </c:pt>
                <c:pt idx="1052">
                  <c:v>-9.7340200972921949</c:v>
                </c:pt>
                <c:pt idx="1053">
                  <c:v>-9.7142920789670377</c:v>
                </c:pt>
                <c:pt idx="1054">
                  <c:v>-9.6945617346749113</c:v>
                </c:pt>
                <c:pt idx="1055">
                  <c:v>-9.6748290686846463</c:v>
                </c:pt>
                <c:pt idx="1056">
                  <c:v>-9.6550940852682867</c:v>
                </c:pt>
                <c:pt idx="1057">
                  <c:v>-9.6353567887010776</c:v>
                </c:pt>
                <c:pt idx="1058">
                  <c:v>-9.6156171832614561</c:v>
                </c:pt>
                <c:pt idx="1059">
                  <c:v>-9.5958752732310657</c:v>
                </c:pt>
                <c:pt idx="1060">
                  <c:v>-9.5761310628947243</c:v>
                </c:pt>
                <c:pt idx="1061">
                  <c:v>-9.5563845565404435</c:v>
                </c:pt>
                <c:pt idx="1062">
                  <c:v>-9.5366357584594112</c:v>
                </c:pt>
                <c:pt idx="1063">
                  <c:v>-9.5168846729459879</c:v>
                </c:pt>
                <c:pt idx="1064">
                  <c:v>-9.4971313042977048</c:v>
                </c:pt>
                <c:pt idx="1065">
                  <c:v>-9.4773756568152585</c:v>
                </c:pt>
                <c:pt idx="1066">
                  <c:v>-9.4576177348025023</c:v>
                </c:pt>
                <c:pt idx="1067">
                  <c:v>-9.4378575425664515</c:v>
                </c:pt>
                <c:pt idx="1068">
                  <c:v>-9.4180950844172617</c:v>
                </c:pt>
                <c:pt idx="1069">
                  <c:v>-9.3983303646682419</c:v>
                </c:pt>
                <c:pt idx="1070">
                  <c:v>-9.3785633876358343</c:v>
                </c:pt>
                <c:pt idx="1071">
                  <c:v>-9.3587941576396236</c:v>
                </c:pt>
                <c:pt idx="1072">
                  <c:v>-9.3390226790023227</c:v>
                </c:pt>
                <c:pt idx="1073">
                  <c:v>-9.3192489560497656</c:v>
                </c:pt>
                <c:pt idx="1074">
                  <c:v>-9.2994729931109106</c:v>
                </c:pt>
                <c:pt idx="1075">
                  <c:v>-9.2796947945178303</c:v>
                </c:pt>
                <c:pt idx="1076">
                  <c:v>-9.2599143646057112</c:v>
                </c:pt>
                <c:pt idx="1077">
                  <c:v>-9.2401317077128446</c:v>
                </c:pt>
                <c:pt idx="1078">
                  <c:v>-9.2203468281806185</c:v>
                </c:pt>
                <c:pt idx="1079">
                  <c:v>-9.2005597303535218</c:v>
                </c:pt>
                <c:pt idx="1080">
                  <c:v>-9.1807704185791295</c:v>
                </c:pt>
                <c:pt idx="1081">
                  <c:v>-9.160978897208107</c:v>
                </c:pt>
                <c:pt idx="1082">
                  <c:v>-9.1411851705941984</c:v>
                </c:pt>
                <c:pt idx="1083">
                  <c:v>-9.1213892430942192</c:v>
                </c:pt>
                <c:pt idx="1084">
                  <c:v>-9.1015911190680665</c:v>
                </c:pt>
                <c:pt idx="1085">
                  <c:v>-9.0817908028786931</c:v>
                </c:pt>
                <c:pt idx="1086">
                  <c:v>-9.0619882988921159</c:v>
                </c:pt>
                <c:pt idx="1087">
                  <c:v>-9.0421836114774106</c:v>
                </c:pt>
                <c:pt idx="1088">
                  <c:v>-9.0223767450066958</c:v>
                </c:pt>
                <c:pt idx="1089">
                  <c:v>-9.0025677038551404</c:v>
                </c:pt>
                <c:pt idx="1090">
                  <c:v>-8.9827564924009558</c:v>
                </c:pt>
                <c:pt idx="1091">
                  <c:v>-8.9629431150253858</c:v>
                </c:pt>
                <c:pt idx="1092">
                  <c:v>-8.9431275761127011</c:v>
                </c:pt>
                <c:pt idx="1093">
                  <c:v>-8.9233098800502049</c:v>
                </c:pt>
                <c:pt idx="1094">
                  <c:v>-8.9034900312282161</c:v>
                </c:pt>
                <c:pt idx="1095">
                  <c:v>-8.8836680340400651</c:v>
                </c:pt>
                <c:pt idx="1096">
                  <c:v>-8.8638438928820982</c:v>
                </c:pt>
                <c:pt idx="1097">
                  <c:v>-8.8440176121536602</c:v>
                </c:pt>
                <c:pt idx="1098">
                  <c:v>-8.8241891962570982</c:v>
                </c:pt>
                <c:pt idx="1099">
                  <c:v>-8.8043586495977557</c:v>
                </c:pt>
                <c:pt idx="1100">
                  <c:v>-8.7845259765839607</c:v>
                </c:pt>
                <c:pt idx="1101">
                  <c:v>-8.7646911816270272</c:v>
                </c:pt>
                <c:pt idx="1102">
                  <c:v>-8.7448542691412445</c:v>
                </c:pt>
                <c:pt idx="1103">
                  <c:v>-8.725015243543881</c:v>
                </c:pt>
                <c:pt idx="1104">
                  <c:v>-8.7051741092551644</c:v>
                </c:pt>
                <c:pt idx="1105">
                  <c:v>-8.6853308706982943</c:v>
                </c:pt>
                <c:pt idx="1106">
                  <c:v>-8.6654855322994226</c:v>
                </c:pt>
                <c:pt idx="1107">
                  <c:v>-8.64563809848765</c:v>
                </c:pt>
                <c:pt idx="1108">
                  <c:v>-8.6257885736950382</c:v>
                </c:pt>
                <c:pt idx="1109">
                  <c:v>-8.6059369623565711</c:v>
                </c:pt>
                <c:pt idx="1110">
                  <c:v>-8.5860832689101834</c:v>
                </c:pt>
                <c:pt idx="1111">
                  <c:v>-8.5662274977967314</c:v>
                </c:pt>
                <c:pt idx="1112">
                  <c:v>-8.5463696534600064</c:v>
                </c:pt>
                <c:pt idx="1113">
                  <c:v>-8.5265097403467109</c:v>
                </c:pt>
                <c:pt idx="1114">
                  <c:v>-8.5066477629064696</c:v>
                </c:pt>
                <c:pt idx="1115">
                  <c:v>-8.4867837255918133</c:v>
                </c:pt>
                <c:pt idx="1116">
                  <c:v>-8.466917632858177</c:v>
                </c:pt>
                <c:pt idx="1117">
                  <c:v>-8.447049489163895</c:v>
                </c:pt>
                <c:pt idx="1118">
                  <c:v>-8.4271792989701968</c:v>
                </c:pt>
                <c:pt idx="1119">
                  <c:v>-8.4073070667411969</c:v>
                </c:pt>
                <c:pt idx="1120">
                  <c:v>-8.3874327969438962</c:v>
                </c:pt>
                <c:pt idx="1121">
                  <c:v>-8.3675564940481681</c:v>
                </c:pt>
                <c:pt idx="1122">
                  <c:v>-8.3476781625267638</c:v>
                </c:pt>
                <c:pt idx="1123">
                  <c:v>-8.3277978068552976</c:v>
                </c:pt>
                <c:pt idx="1124">
                  <c:v>-8.3079154315122441</c:v>
                </c:pt>
                <c:pt idx="1125">
                  <c:v>-8.2880310409789359</c:v>
                </c:pt>
                <c:pt idx="1126">
                  <c:v>-8.2681446397395568</c:v>
                </c:pt>
                <c:pt idx="1127">
                  <c:v>-8.2482562322811273</c:v>
                </c:pt>
                <c:pt idx="1128">
                  <c:v>-8.2283658230935188</c:v>
                </c:pt>
                <c:pt idx="1129">
                  <c:v>-8.2084734166694293</c:v>
                </c:pt>
                <c:pt idx="1130">
                  <c:v>-8.1885790175043844</c:v>
                </c:pt>
                <c:pt idx="1131">
                  <c:v>-8.1686826300967361</c:v>
                </c:pt>
                <c:pt idx="1132">
                  <c:v>-8.1487842589476536</c:v>
                </c:pt>
                <c:pt idx="1133">
                  <c:v>-8.1288839085611144</c:v>
                </c:pt>
                <c:pt idx="1134">
                  <c:v>-8.1089815834439047</c:v>
                </c:pt>
                <c:pt idx="1135">
                  <c:v>-8.0890772881056083</c:v>
                </c:pt>
                <c:pt idx="1136">
                  <c:v>-8.0691710270586086</c:v>
                </c:pt>
                <c:pt idx="1137">
                  <c:v>-8.0492628048180759</c:v>
                </c:pt>
                <c:pt idx="1138">
                  <c:v>-8.0293526259019679</c:v>
                </c:pt>
                <c:pt idx="1139">
                  <c:v>-8.0094404948310132</c:v>
                </c:pt>
                <c:pt idx="1140">
                  <c:v>-7.9895264161287196</c:v>
                </c:pt>
                <c:pt idx="1141">
                  <c:v>-7.9696103943213599</c:v>
                </c:pt>
                <c:pt idx="1142">
                  <c:v>-7.9496924339379698</c:v>
                </c:pt>
                <c:pt idx="1143">
                  <c:v>-7.9297725395103393</c:v>
                </c:pt>
                <c:pt idx="1144">
                  <c:v>-7.9098507155730058</c:v>
                </c:pt>
                <c:pt idx="1145">
                  <c:v>-7.8899269666632597</c:v>
                </c:pt>
                <c:pt idx="1146">
                  <c:v>-7.8700012973211244</c:v>
                </c:pt>
                <c:pt idx="1147">
                  <c:v>-7.8500737120893556</c:v>
                </c:pt>
                <c:pt idx="1148">
                  <c:v>-7.8301442155134406</c:v>
                </c:pt>
                <c:pt idx="1149">
                  <c:v>-7.8102128121415859</c:v>
                </c:pt>
                <c:pt idx="1150">
                  <c:v>-7.7902795065247172</c:v>
                </c:pt>
                <c:pt idx="1151">
                  <c:v>-7.7703443032164667</c:v>
                </c:pt>
                <c:pt idx="1152">
                  <c:v>-7.7504072067731746</c:v>
                </c:pt>
                <c:pt idx="1153">
                  <c:v>-7.730468221753882</c:v>
                </c:pt>
                <c:pt idx="1154">
                  <c:v>-7.7105273527203178</c:v>
                </c:pt>
                <c:pt idx="1155">
                  <c:v>-7.6905846042369044</c:v>
                </c:pt>
                <c:pt idx="1156">
                  <c:v>-7.6706399808707424</c:v>
                </c:pt>
                <c:pt idx="1157">
                  <c:v>-7.6506934871916092</c:v>
                </c:pt>
                <c:pt idx="1158">
                  <c:v>-7.6307451277719558</c:v>
                </c:pt>
                <c:pt idx="1159">
                  <c:v>-7.610794907186893</c:v>
                </c:pt>
                <c:pt idx="1160">
                  <c:v>-7.5908428300141964</c:v>
                </c:pt>
                <c:pt idx="1161">
                  <c:v>-7.5708889008342872</c:v>
                </c:pt>
                <c:pt idx="1162">
                  <c:v>-7.5509331242302435</c:v>
                </c:pt>
                <c:pt idx="1163">
                  <c:v>-7.5309755047877749</c:v>
                </c:pt>
                <c:pt idx="1164">
                  <c:v>-7.5110160470952358</c:v>
                </c:pt>
                <c:pt idx="1165">
                  <c:v>-7.491054755743602</c:v>
                </c:pt>
                <c:pt idx="1166">
                  <c:v>-7.4710916353264798</c:v>
                </c:pt>
                <c:pt idx="1167">
                  <c:v>-7.4511266904400939</c:v>
                </c:pt>
                <c:pt idx="1168">
                  <c:v>-7.4311599256832732</c:v>
                </c:pt>
                <c:pt idx="1169">
                  <c:v>-7.4111913456574641</c:v>
                </c:pt>
                <c:pt idx="1170">
                  <c:v>-7.3912209549667072</c:v>
                </c:pt>
                <c:pt idx="1171">
                  <c:v>-7.3712487582176394</c:v>
                </c:pt>
                <c:pt idx="1172">
                  <c:v>-7.3512747600194865</c:v>
                </c:pt>
                <c:pt idx="1173">
                  <c:v>-7.3312989649840556</c:v>
                </c:pt>
                <c:pt idx="1174">
                  <c:v>-7.3113213777257302</c:v>
                </c:pt>
                <c:pt idx="1175">
                  <c:v>-7.2913420028614713</c:v>
                </c:pt>
                <c:pt idx="1176">
                  <c:v>-7.2713608450107996</c:v>
                </c:pt>
                <c:pt idx="1177">
                  <c:v>-7.2513779087957957</c:v>
                </c:pt>
                <c:pt idx="1178">
                  <c:v>-7.2313931988410936</c:v>
                </c:pt>
                <c:pt idx="1179">
                  <c:v>-7.2114067197738763</c:v>
                </c:pt>
                <c:pt idx="1180">
                  <c:v>-7.1914184762238662</c:v>
                </c:pt>
                <c:pt idx="1181">
                  <c:v>-7.1714284728233233</c:v>
                </c:pt>
                <c:pt idx="1182">
                  <c:v>-7.1514367142070343</c:v>
                </c:pt>
                <c:pt idx="1183">
                  <c:v>-7.1314432050123093</c:v>
                </c:pt>
                <c:pt idx="1184">
                  <c:v>-7.1114479498789835</c:v>
                </c:pt>
                <c:pt idx="1185">
                  <c:v>-7.0914509534493932</c:v>
                </c:pt>
                <c:pt idx="1186">
                  <c:v>-7.0714522203683847</c:v>
                </c:pt>
                <c:pt idx="1187">
                  <c:v>-7.0514517552833036</c:v>
                </c:pt>
                <c:pt idx="1188">
                  <c:v>-7.0314495628439904</c:v>
                </c:pt>
                <c:pt idx="1189">
                  <c:v>-7.0114456477027698</c:v>
                </c:pt>
                <c:pt idx="1190">
                  <c:v>-6.9914400145144491</c:v>
                </c:pt>
                <c:pt idx="1191">
                  <c:v>-6.9714326679363126</c:v>
                </c:pt>
                <c:pt idx="1192">
                  <c:v>-6.9514236126281119</c:v>
                </c:pt>
                <c:pt idx="1193">
                  <c:v>-6.9314128532520618</c:v>
                </c:pt>
                <c:pt idx="1194">
                  <c:v>-6.9114003944728353</c:v>
                </c:pt>
                <c:pt idx="1195">
                  <c:v>-6.891386240957555</c:v>
                </c:pt>
                <c:pt idx="1196">
                  <c:v>-6.8713703973757889</c:v>
                </c:pt>
                <c:pt idx="1197">
                  <c:v>-6.8513528683995437</c:v>
                </c:pt>
                <c:pt idx="1198">
                  <c:v>-6.831333658703258</c:v>
                </c:pt>
                <c:pt idx="1199">
                  <c:v>-6.8113127729637979</c:v>
                </c:pt>
                <c:pt idx="1200">
                  <c:v>-6.7912902158604496</c:v>
                </c:pt>
                <c:pt idx="1201">
                  <c:v>-6.7712659920749143</c:v>
                </c:pt>
                <c:pt idx="1202">
                  <c:v>-6.7512401062912977</c:v>
                </c:pt>
                <c:pt idx="1203">
                  <c:v>-6.7312125631961104</c:v>
                </c:pt>
                <c:pt idx="1204">
                  <c:v>-6.7111833674782604</c:v>
                </c:pt>
                <c:pt idx="1205">
                  <c:v>-6.6911525238290412</c:v>
                </c:pt>
                <c:pt idx="1206">
                  <c:v>-6.6711200369421331</c:v>
                </c:pt>
                <c:pt idx="1207">
                  <c:v>-6.6510859115135892</c:v>
                </c:pt>
                <c:pt idx="1208">
                  <c:v>-6.631050152241837</c:v>
                </c:pt>
                <c:pt idx="1209">
                  <c:v>-6.6110127638276683</c:v>
                </c:pt>
                <c:pt idx="1210">
                  <c:v>-6.5909737509742339</c:v>
                </c:pt>
                <c:pt idx="1211">
                  <c:v>-6.5709331183870345</c:v>
                </c:pt>
                <c:pt idx="1212">
                  <c:v>-6.5508908707739177</c:v>
                </c:pt>
                <c:pt idx="1213">
                  <c:v>-6.5308470128450722</c:v>
                </c:pt>
                <c:pt idx="1214">
                  <c:v>-6.5108015493130189</c:v>
                </c:pt>
                <c:pt idx="1215">
                  <c:v>-6.4907544848926078</c:v>
                </c:pt>
                <c:pt idx="1216">
                  <c:v>-6.4707058243010067</c:v>
                </c:pt>
                <c:pt idx="1217">
                  <c:v>-6.450655572257701</c:v>
                </c:pt>
                <c:pt idx="1218">
                  <c:v>-6.4306037334844826</c:v>
                </c:pt>
                <c:pt idx="1219">
                  <c:v>-6.4105503127054453</c:v>
                </c:pt>
                <c:pt idx="1220">
                  <c:v>-6.3904953146469827</c:v>
                </c:pt>
                <c:pt idx="1221">
                  <c:v>-6.3704387440377719</c:v>
                </c:pt>
                <c:pt idx="1222">
                  <c:v>-6.3503806056087786</c:v>
                </c:pt>
                <c:pt idx="1223">
                  <c:v>-6.3303209040932407</c:v>
                </c:pt>
                <c:pt idx="1224">
                  <c:v>-6.3102596442266696</c:v>
                </c:pt>
                <c:pt idx="1225">
                  <c:v>-6.2901968307468392</c:v>
                </c:pt>
                <c:pt idx="1226">
                  <c:v>-6.2701324683937836</c:v>
                </c:pt>
                <c:pt idx="1227">
                  <c:v>-6.2500665619097857</c:v>
                </c:pt>
                <c:pt idx="1228">
                  <c:v>-6.2299991160393748</c:v>
                </c:pt>
                <c:pt idx="1229">
                  <c:v>-6.2099301355293193</c:v>
                </c:pt>
                <c:pt idx="1230">
                  <c:v>-6.1898596251286166</c:v>
                </c:pt>
                <c:pt idx="1231">
                  <c:v>-6.1697875895884957</c:v>
                </c:pt>
                <c:pt idx="1232">
                  <c:v>-6.1497140336624003</c:v>
                </c:pt>
                <c:pt idx="1233">
                  <c:v>-6.1296389621059895</c:v>
                </c:pt>
                <c:pt idx="1234">
                  <c:v>-6.1095623796771283</c:v>
                </c:pt>
                <c:pt idx="1235">
                  <c:v>-6.0894842911358813</c:v>
                </c:pt>
                <c:pt idx="1236">
                  <c:v>-6.06940470124451</c:v>
                </c:pt>
                <c:pt idx="1237">
                  <c:v>-6.0493236147674594</c:v>
                </c:pt>
                <c:pt idx="1238">
                  <c:v>-6.0292410364713573</c:v>
                </c:pt>
                <c:pt idx="1239">
                  <c:v>-6.0091569711250061</c:v>
                </c:pt>
                <c:pt idx="1240">
                  <c:v>-5.9890714234993752</c:v>
                </c:pt>
                <c:pt idx="1241">
                  <c:v>-5.9689843983675948</c:v>
                </c:pt>
                <c:pt idx="1242">
                  <c:v>-5.9488959005049544</c:v>
                </c:pt>
                <c:pt idx="1243">
                  <c:v>-5.9288059346888886</c:v>
                </c:pt>
                <c:pt idx="1244">
                  <c:v>-5.9087145056989741</c:v>
                </c:pt>
                <c:pt idx="1245">
                  <c:v>-5.8886216183169227</c:v>
                </c:pt>
                <c:pt idx="1246">
                  <c:v>-5.868527277326578</c:v>
                </c:pt>
                <c:pt idx="1247">
                  <c:v>-5.8484314875139027</c:v>
                </c:pt>
                <c:pt idx="1248">
                  <c:v>-5.8283342536669807</c:v>
                </c:pt>
                <c:pt idx="1249">
                  <c:v>-5.8082355805759978</c:v>
                </c:pt>
                <c:pt idx="1250">
                  <c:v>-5.7881354730332486</c:v>
                </c:pt>
                <c:pt idx="1251">
                  <c:v>-5.7680339358331221</c:v>
                </c:pt>
                <c:pt idx="1252">
                  <c:v>-5.7479309737720969</c:v>
                </c:pt>
                <c:pt idx="1253">
                  <c:v>-5.7278265916487365</c:v>
                </c:pt>
                <c:pt idx="1254">
                  <c:v>-5.707720794263679</c:v>
                </c:pt>
                <c:pt idx="1255">
                  <c:v>-5.6876135864196335</c:v>
                </c:pt>
                <c:pt idx="1256">
                  <c:v>-5.6675049729213729</c:v>
                </c:pt>
                <c:pt idx="1257">
                  <c:v>-5.6473949585757248</c:v>
                </c:pt>
                <c:pt idx="1258">
                  <c:v>-5.6272835481915733</c:v>
                </c:pt>
                <c:pt idx="1259">
                  <c:v>-5.6071707465798379</c:v>
                </c:pt>
                <c:pt idx="1260">
                  <c:v>-5.5870565585534822</c:v>
                </c:pt>
                <c:pt idx="1261">
                  <c:v>-5.566940988927497</c:v>
                </c:pt>
                <c:pt idx="1262">
                  <c:v>-5.546824042518895</c:v>
                </c:pt>
                <c:pt idx="1263">
                  <c:v>-5.5267057241467086</c:v>
                </c:pt>
                <c:pt idx="1264">
                  <c:v>-5.5065860386319834</c:v>
                </c:pt>
                <c:pt idx="1265">
                  <c:v>-5.4864649907977636</c:v>
                </c:pt>
                <c:pt idx="1266">
                  <c:v>-5.4663425854690946</c:v>
                </c:pt>
                <c:pt idx="1267">
                  <c:v>-5.4462188274730101</c:v>
                </c:pt>
                <c:pt idx="1268">
                  <c:v>-5.4260937216385265</c:v>
                </c:pt>
                <c:pt idx="1269">
                  <c:v>-5.4059672727966444</c:v>
                </c:pt>
                <c:pt idx="1270">
                  <c:v>-5.3858394857803251</c:v>
                </c:pt>
                <c:pt idx="1271">
                  <c:v>-5.3657103654245022</c:v>
                </c:pt>
                <c:pt idx="1272">
                  <c:v>-5.3455799165660594</c:v>
                </c:pt>
                <c:pt idx="1273">
                  <c:v>-5.3254481440438362</c:v>
                </c:pt>
                <c:pt idx="1274">
                  <c:v>-5.3053150526986146</c:v>
                </c:pt>
                <c:pt idx="1275">
                  <c:v>-5.285180647373112</c:v>
                </c:pt>
                <c:pt idx="1276">
                  <c:v>-5.2650449329119757</c:v>
                </c:pt>
                <c:pt idx="1277">
                  <c:v>-5.2449079141617787</c:v>
                </c:pt>
                <c:pt idx="1278">
                  <c:v>-5.2247695959710097</c:v>
                </c:pt>
                <c:pt idx="1279">
                  <c:v>-5.204629983190066</c:v>
                </c:pt>
                <c:pt idx="1280">
                  <c:v>-5.1844890806712529</c:v>
                </c:pt>
                <c:pt idx="1281">
                  <c:v>-5.1643468932687666</c:v>
                </c:pt>
                <c:pt idx="1282">
                  <c:v>-5.1442034258386951</c:v>
                </c:pt>
                <c:pt idx="1283">
                  <c:v>-5.12405868323901</c:v>
                </c:pt>
                <c:pt idx="1284">
                  <c:v>-5.1039126703295583</c:v>
                </c:pt>
                <c:pt idx="1285">
                  <c:v>-5.0837653919720571</c:v>
                </c:pt>
                <c:pt idx="1286">
                  <c:v>-5.0636168530300854</c:v>
                </c:pt>
                <c:pt idx="1287">
                  <c:v>-5.0434670583690782</c:v>
                </c:pt>
                <c:pt idx="1288">
                  <c:v>-5.0233160128563199</c:v>
                </c:pt>
                <c:pt idx="1289">
                  <c:v>-5.0031637213609343</c:v>
                </c:pt>
                <c:pt idx="1290">
                  <c:v>-4.9830101887538829</c:v>
                </c:pt>
                <c:pt idx="1291">
                  <c:v>-4.9628554199079575</c:v>
                </c:pt>
                <c:pt idx="1292">
                  <c:v>-4.9426994196977674</c:v>
                </c:pt>
                <c:pt idx="1293">
                  <c:v>-4.9225421929997406</c:v>
                </c:pt>
                <c:pt idx="1294">
                  <c:v>-4.9023837446921075</c:v>
                </c:pt>
                <c:pt idx="1295">
                  <c:v>-4.8822240796549057</c:v>
                </c:pt>
                <c:pt idx="1296">
                  <c:v>-4.8620632027699653</c:v>
                </c:pt>
                <c:pt idx="1297">
                  <c:v>-4.8419011189208998</c:v>
                </c:pt>
                <c:pt idx="1298">
                  <c:v>-4.8217378329931071</c:v>
                </c:pt>
                <c:pt idx="1299">
                  <c:v>-4.8015733498737587</c:v>
                </c:pt>
                <c:pt idx="1300">
                  <c:v>-4.7814076744517902</c:v>
                </c:pt>
                <c:pt idx="1301">
                  <c:v>-4.7612408116178981</c:v>
                </c:pt>
                <c:pt idx="1302">
                  <c:v>-4.7410727662645327</c:v>
                </c:pt>
                <c:pt idx="1303">
                  <c:v>-4.7209035432858899</c:v>
                </c:pt>
                <c:pt idx="1304">
                  <c:v>-4.7007331475779033</c:v>
                </c:pt>
                <c:pt idx="1305">
                  <c:v>-4.6805615840382382</c:v>
                </c:pt>
                <c:pt idx="1306">
                  <c:v>-4.6603888575662875</c:v>
                </c:pt>
                <c:pt idx="1307">
                  <c:v>-4.6402149730631619</c:v>
                </c:pt>
                <c:pt idx="1308">
                  <c:v>-4.6200399354316817</c:v>
                </c:pt>
                <c:pt idx="1309">
                  <c:v>-4.5998637495763717</c:v>
                </c:pt>
                <c:pt idx="1310">
                  <c:v>-4.5796864204034557</c:v>
                </c:pt>
                <c:pt idx="1311">
                  <c:v>-4.5595079528208462</c:v>
                </c:pt>
                <c:pt idx="1312">
                  <c:v>-4.5393283517381384</c:v>
                </c:pt>
                <c:pt idx="1313">
                  <c:v>-4.5191476220666082</c:v>
                </c:pt>
                <c:pt idx="1314">
                  <c:v>-4.4989657687191951</c:v>
                </c:pt>
                <c:pt idx="1315">
                  <c:v>-4.4787827966105072</c:v>
                </c:pt>
                <c:pt idx="1316">
                  <c:v>-4.4585987106568021</c:v>
                </c:pt>
                <c:pt idx="1317">
                  <c:v>-4.4384135157759887</c:v>
                </c:pt>
                <c:pt idx="1318">
                  <c:v>-4.4182272168876189</c:v>
                </c:pt>
                <c:pt idx="1319">
                  <c:v>-4.398039818912876</c:v>
                </c:pt>
                <c:pt idx="1320">
                  <c:v>-4.3778513267745742</c:v>
                </c:pt>
                <c:pt idx="1321">
                  <c:v>-4.3576617453971433</c:v>
                </c:pt>
                <c:pt idx="1322">
                  <c:v>-4.3374710797066323</c:v>
                </c:pt>
                <c:pt idx="1323">
                  <c:v>-4.3172793346306904</c:v>
                </c:pt>
                <c:pt idx="1324">
                  <c:v>-4.297086515098572</c:v>
                </c:pt>
                <c:pt idx="1325">
                  <c:v>-4.2768926260411186</c:v>
                </c:pt>
                <c:pt idx="1326">
                  <c:v>-4.2566976723907617</c:v>
                </c:pt>
                <c:pt idx="1327">
                  <c:v>-4.2365016590815072</c:v>
                </c:pt>
                <c:pt idx="1328">
                  <c:v>-4.2163045910489334</c:v>
                </c:pt>
                <c:pt idx="1329">
                  <c:v>-4.1961064732301825</c:v>
                </c:pt>
                <c:pt idx="1330">
                  <c:v>-4.1759073105639546</c:v>
                </c:pt>
                <c:pt idx="1331">
                  <c:v>-4.1557071079904979</c:v>
                </c:pt>
                <c:pt idx="1332">
                  <c:v>-4.1355058704516052</c:v>
                </c:pt>
                <c:pt idx="1333">
                  <c:v>-4.1153036028906023</c:v>
                </c:pt>
                <c:pt idx="1334">
                  <c:v>-4.0951003102523478</c:v>
                </c:pt>
                <c:pt idx="1335">
                  <c:v>-4.0748959974832175</c:v>
                </c:pt>
                <c:pt idx="1336">
                  <c:v>-4.0546906695311034</c:v>
                </c:pt>
                <c:pt idx="1337">
                  <c:v>-4.0344843313454053</c:v>
                </c:pt>
                <c:pt idx="1338">
                  <c:v>-4.0142769878770217</c:v>
                </c:pt>
                <c:pt idx="1339">
                  <c:v>-3.9940686440783457</c:v>
                </c:pt>
                <c:pt idx="1340">
                  <c:v>-3.9738593049032551</c:v>
                </c:pt>
                <c:pt idx="1341">
                  <c:v>-3.9536489753071056</c:v>
                </c:pt>
                <c:pt idx="1342">
                  <c:v>-3.933437660246728</c:v>
                </c:pt>
                <c:pt idx="1343">
                  <c:v>-3.9132253646804123</c:v>
                </c:pt>
                <c:pt idx="1344">
                  <c:v>-3.8930120935679091</c:v>
                </c:pt>
                <c:pt idx="1345">
                  <c:v>-3.8727978518704207</c:v>
                </c:pt>
                <c:pt idx="1346">
                  <c:v>-3.8525826445505884</c:v>
                </c:pt>
                <c:pt idx="1347">
                  <c:v>-3.8323664765724916</c:v>
                </c:pt>
                <c:pt idx="1348">
                  <c:v>-3.8121493529016375</c:v>
                </c:pt>
                <c:pt idx="1349">
                  <c:v>-3.7919312785049542</c:v>
                </c:pt>
                <c:pt idx="1350">
                  <c:v>-3.7717122583507861</c:v>
                </c:pt>
                <c:pt idx="1351">
                  <c:v>-3.7514922974088831</c:v>
                </c:pt>
                <c:pt idx="1352">
                  <c:v>-3.7312714006503938</c:v>
                </c:pt>
                <c:pt idx="1353">
                  <c:v>-3.7110495730478625</c:v>
                </c:pt>
                <c:pt idx="1354">
                  <c:v>-3.690826819575217</c:v>
                </c:pt>
                <c:pt idx="1355">
                  <c:v>-3.6706031452077617</c:v>
                </c:pt>
                <c:pt idx="1356">
                  <c:v>-3.6503785549221757</c:v>
                </c:pt>
                <c:pt idx="1357">
                  <c:v>-3.6301530536964992</c:v>
                </c:pt>
                <c:pt idx="1358">
                  <c:v>-3.6099266465101301</c:v>
                </c:pt>
                <c:pt idx="1359">
                  <c:v>-3.5896993383438147</c:v>
                </c:pt>
                <c:pt idx="1360">
                  <c:v>-3.5694711341796421</c:v>
                </c:pt>
                <c:pt idx="1361">
                  <c:v>-3.5492420390010366</c:v>
                </c:pt>
                <c:pt idx="1362">
                  <c:v>-3.5290120577927477</c:v>
                </c:pt>
                <c:pt idx="1363">
                  <c:v>-3.5087811955408492</c:v>
                </c:pt>
                <c:pt idx="1364">
                  <c:v>-3.4885494572327245</c:v>
                </c:pt>
                <c:pt idx="1365">
                  <c:v>-3.4683168478570647</c:v>
                </c:pt>
                <c:pt idx="1366">
                  <c:v>-3.4480833724038589</c:v>
                </c:pt>
                <c:pt idx="1367">
                  <c:v>-3.4278490358643867</c:v>
                </c:pt>
                <c:pt idx="1368">
                  <c:v>-3.4076138432312133</c:v>
                </c:pt>
                <c:pt idx="1369">
                  <c:v>-3.3873777994981791</c:v>
                </c:pt>
                <c:pt idx="1370">
                  <c:v>-3.3671409096603946</c:v>
                </c:pt>
                <c:pt idx="1371">
                  <c:v>-3.3469031787142325</c:v>
                </c:pt>
                <c:pt idx="1372">
                  <c:v>-3.32666461165732</c:v>
                </c:pt>
                <c:pt idx="1373">
                  <c:v>-3.306425213488533</c:v>
                </c:pt>
                <c:pt idx="1374">
                  <c:v>-3.2861849892079857</c:v>
                </c:pt>
                <c:pt idx="1375">
                  <c:v>-3.2659439438170259</c:v>
                </c:pt>
                <c:pt idx="1376">
                  <c:v>-3.2457020823182283</c:v>
                </c:pt>
                <c:pt idx="1377">
                  <c:v>-3.2254594097153846</c:v>
                </c:pt>
                <c:pt idx="1378">
                  <c:v>-3.2052159310134973</c:v>
                </c:pt>
                <c:pt idx="1379">
                  <c:v>-3.1849716512187736</c:v>
                </c:pt>
                <c:pt idx="1380">
                  <c:v>-3.1647265753386162</c:v>
                </c:pt>
                <c:pt idx="1381">
                  <c:v>-3.1444807083816171</c:v>
                </c:pt>
                <c:pt idx="1382">
                  <c:v>-3.1242340553575492</c:v>
                </c:pt>
                <c:pt idx="1383">
                  <c:v>-3.1039866212773606</c:v>
                </c:pt>
                <c:pt idx="1384">
                  <c:v>-3.0837384111531665</c:v>
                </c:pt>
                <c:pt idx="1385">
                  <c:v>-3.0634894299982407</c:v>
                </c:pt>
                <c:pt idx="1386">
                  <c:v>-3.0432396828270103</c:v>
                </c:pt>
                <c:pt idx="1387">
                  <c:v>-3.0229891746550459</c:v>
                </c:pt>
                <c:pt idx="1388">
                  <c:v>-3.0027379104990568</c:v>
                </c:pt>
                <c:pt idx="1389">
                  <c:v>-2.9824858953768816</c:v>
                </c:pt>
                <c:pt idx="1390">
                  <c:v>-2.9622331343074824</c:v>
                </c:pt>
                <c:pt idx="1391">
                  <c:v>-2.941979632310936</c:v>
                </c:pt>
                <c:pt idx="1392">
                  <c:v>-2.9217253944084285</c:v>
                </c:pt>
                <c:pt idx="1393">
                  <c:v>-2.9014704256222443</c:v>
                </c:pt>
                <c:pt idx="1394">
                  <c:v>-2.8812147309757616</c:v>
                </c:pt>
                <c:pt idx="1395">
                  <c:v>-2.860958315493447</c:v>
                </c:pt>
                <c:pt idx="1396">
                  <c:v>-2.8407011842008432</c:v>
                </c:pt>
                <c:pt idx="1397">
                  <c:v>-2.8204433421245625</c:v>
                </c:pt>
                <c:pt idx="1398">
                  <c:v>-2.8001847942922842</c:v>
                </c:pt>
                <c:pt idx="1399">
                  <c:v>-2.7799255457327421</c:v>
                </c:pt>
                <c:pt idx="1400">
                  <c:v>-2.7596656014757177</c:v>
                </c:pt>
                <c:pt idx="1401">
                  <c:v>-2.7394049665520361</c:v>
                </c:pt>
                <c:pt idx="1402">
                  <c:v>-2.7191436459935541</c:v>
                </c:pt>
                <c:pt idx="1403">
                  <c:v>-2.6988816448331563</c:v>
                </c:pt>
                <c:pt idx="1404">
                  <c:v>-2.6786189681047468</c:v>
                </c:pt>
                <c:pt idx="1405">
                  <c:v>-2.6583556208432402</c:v>
                </c:pt>
                <c:pt idx="1406">
                  <c:v>-2.6380916080845549</c:v>
                </c:pt>
                <c:pt idx="1407">
                  <c:v>-2.6178269348656076</c:v>
                </c:pt>
                <c:pt idx="1408">
                  <c:v>-2.5975616062243034</c:v>
                </c:pt>
                <c:pt idx="1409">
                  <c:v>-2.5772956271995295</c:v>
                </c:pt>
                <c:pt idx="1410">
                  <c:v>-2.5570290028311469</c:v>
                </c:pt>
                <c:pt idx="1411">
                  <c:v>-2.5367617381599841</c:v>
                </c:pt>
                <c:pt idx="1412">
                  <c:v>-2.5164938382278299</c:v>
                </c:pt>
                <c:pt idx="1413">
                  <c:v>-2.4962253080774226</c:v>
                </c:pt>
                <c:pt idx="1414">
                  <c:v>-2.4759561527524472</c:v>
                </c:pt>
                <c:pt idx="1415">
                  <c:v>-2.4556863772975253</c:v>
                </c:pt>
                <c:pt idx="1416">
                  <c:v>-2.4354159867582075</c:v>
                </c:pt>
                <c:pt idx="1417">
                  <c:v>-2.4151449861809677</c:v>
                </c:pt>
                <c:pt idx="1418">
                  <c:v>-2.3948733806131939</c:v>
                </c:pt>
                <c:pt idx="1419">
                  <c:v>-2.3746011751031793</c:v>
                </c:pt>
                <c:pt idx="1420">
                  <c:v>-2.35432837470012</c:v>
                </c:pt>
                <c:pt idx="1421">
                  <c:v>-2.3340549844541019</c:v>
                </c:pt>
                <c:pt idx="1422">
                  <c:v>-2.3137810094160969</c:v>
                </c:pt>
                <c:pt idx="1423">
                  <c:v>-2.2935064546379533</c:v>
                </c:pt>
                <c:pt idx="1424">
                  <c:v>-2.2732313251723895</c:v>
                </c:pt>
                <c:pt idx="1425">
                  <c:v>-2.2529556260729851</c:v>
                </c:pt>
                <c:pt idx="1426">
                  <c:v>-2.2326793623941765</c:v>
                </c:pt>
                <c:pt idx="1427">
                  <c:v>-2.2124025391912441</c:v>
                </c:pt>
                <c:pt idx="1428">
                  <c:v>-2.1921251615203112</c:v>
                </c:pt>
                <c:pt idx="1429">
                  <c:v>-2.1718472344383306</c:v>
                </c:pt>
                <c:pt idx="1430">
                  <c:v>-2.1515687630030813</c:v>
                </c:pt>
                <c:pt idx="1431">
                  <c:v>-2.1312897522731582</c:v>
                </c:pt>
                <c:pt idx="1432">
                  <c:v>-2.1110102073079671</c:v>
                </c:pt>
                <c:pt idx="1433">
                  <c:v>-2.0907301331677153</c:v>
                </c:pt>
                <c:pt idx="1434">
                  <c:v>-2.0704495349134024</c:v>
                </c:pt>
                <c:pt idx="1435">
                  <c:v>-2.0501684176068182</c:v>
                </c:pt>
                <c:pt idx="1436">
                  <c:v>-2.0298867863105308</c:v>
                </c:pt>
                <c:pt idx="1437">
                  <c:v>-2.0096046460878787</c:v>
                </c:pt>
                <c:pt idx="1438">
                  <c:v>-1.9893220020029669</c:v>
                </c:pt>
                <c:pt idx="1439">
                  <c:v>-1.9690388591206553</c:v>
                </c:pt>
                <c:pt idx="1440">
                  <c:v>-1.9487552225065536</c:v>
                </c:pt>
                <c:pt idx="1441">
                  <c:v>-1.9284710972270136</c:v>
                </c:pt>
                <c:pt idx="1442">
                  <c:v>-1.9081864883491213</c:v>
                </c:pt>
                <c:pt idx="1443">
                  <c:v>-1.8879014009406885</c:v>
                </c:pt>
                <c:pt idx="1444">
                  <c:v>-1.8676158400702456</c:v>
                </c:pt>
                <c:pt idx="1445">
                  <c:v>-1.8473298108070366</c:v>
                </c:pt>
                <c:pt idx="1446">
                  <c:v>-1.8270433182210062</c:v>
                </c:pt>
                <c:pt idx="1447">
                  <c:v>-1.8067563673827975</c:v>
                </c:pt>
                <c:pt idx="1448">
                  <c:v>-1.7864689633637418</c:v>
                </c:pt>
                <c:pt idx="1449">
                  <c:v>-1.7661811112358519</c:v>
                </c:pt>
                <c:pt idx="1450">
                  <c:v>-1.7458928160718132</c:v>
                </c:pt>
                <c:pt idx="1451">
                  <c:v>-1.7256040829449775</c:v>
                </c:pt>
                <c:pt idx="1452">
                  <c:v>-1.7053149169293553</c:v>
                </c:pt>
                <c:pt idx="1453">
                  <c:v>-1.6850253230996073</c:v>
                </c:pt>
                <c:pt idx="1454">
                  <c:v>-1.6647353065310377</c:v>
                </c:pt>
                <c:pt idx="1455">
                  <c:v>-1.6444448722995868</c:v>
                </c:pt>
                <c:pt idx="1456">
                  <c:v>-1.6241540254818216</c:v>
                </c:pt>
                <c:pt idx="1457">
                  <c:v>-1.6038627711549309</c:v>
                </c:pt>
                <c:pt idx="1458">
                  <c:v>-1.5835711143967159</c:v>
                </c:pt>
                <c:pt idx="1459">
                  <c:v>-1.5632790602855822</c:v>
                </c:pt>
                <c:pt idx="1460">
                  <c:v>-1.5429866139005339</c:v>
                </c:pt>
                <c:pt idx="1461">
                  <c:v>-1.5226937803211655</c:v>
                </c:pt>
                <c:pt idx="1462">
                  <c:v>-1.5024005646276528</c:v>
                </c:pt>
                <c:pt idx="1463">
                  <c:v>-1.4821069719007467</c:v>
                </c:pt>
                <c:pt idx="1464">
                  <c:v>-1.4618130072217657</c:v>
                </c:pt>
                <c:pt idx="1465">
                  <c:v>-1.441518675672588</c:v>
                </c:pt>
                <c:pt idx="1466">
                  <c:v>-1.4212239823356427</c:v>
                </c:pt>
                <c:pt idx="1467">
                  <c:v>-1.4009289322939045</c:v>
                </c:pt>
                <c:pt idx="1468">
                  <c:v>-1.3806335306308846</c:v>
                </c:pt>
                <c:pt idx="1469">
                  <c:v>-1.3603377824306222</c:v>
                </c:pt>
                <c:pt idx="1470">
                  <c:v>-1.3400416927776793</c:v>
                </c:pt>
                <c:pt idx="1471">
                  <c:v>-1.319745266757131</c:v>
                </c:pt>
                <c:pt idx="1472">
                  <c:v>-1.2994485094545587</c:v>
                </c:pt>
                <c:pt idx="1473">
                  <c:v>-1.2791514259560428</c:v>
                </c:pt>
                <c:pt idx="1474">
                  <c:v>-1.2588540213481549</c:v>
                </c:pt>
                <c:pt idx="1475">
                  <c:v>-1.2385563007179483</c:v>
                </c:pt>
                <c:pt idx="1476">
                  <c:v>-1.2182582691529538</c:v>
                </c:pt>
                <c:pt idx="1477">
                  <c:v>-1.19795993174117</c:v>
                </c:pt>
                <c:pt idx="1478">
                  <c:v>-1.1776612935710544</c:v>
                </c:pt>
                <c:pt idx="1479">
                  <c:v>-1.1573623597315192</c:v>
                </c:pt>
                <c:pt idx="1480">
                  <c:v>-1.1370631353119214</c:v>
                </c:pt>
                <c:pt idx="1481">
                  <c:v>-1.1167636254020541</c:v>
                </c:pt>
                <c:pt idx="1482">
                  <c:v>-1.0964638350921414</c:v>
                </c:pt>
                <c:pt idx="1483">
                  <c:v>-1.0761637694728299</c:v>
                </c:pt>
                <c:pt idx="1484">
                  <c:v>-1.0558634336351798</c:v>
                </c:pt>
                <c:pt idx="1485">
                  <c:v>-1.0355628326706587</c:v>
                </c:pt>
                <c:pt idx="1486">
                  <c:v>-1.0152619716711337</c:v>
                </c:pt>
                <c:pt idx="1487">
                  <c:v>-0.99496085572886317</c:v>
                </c:pt>
                <c:pt idx="1488">
                  <c:v>-0.97465948993648943</c:v>
                </c:pt>
                <c:pt idx="1489">
                  <c:v>-0.9543578793870312</c:v>
                </c:pt>
                <c:pt idx="1490">
                  <c:v>-0.93405602917387587</c:v>
                </c:pt>
                <c:pt idx="1491">
                  <c:v>-0.91375394439077173</c:v>
                </c:pt>
                <c:pt idx="1492">
                  <c:v>-0.89345163013182038</c:v>
                </c:pt>
                <c:pt idx="1493">
                  <c:v>-0.87314909149146902</c:v>
                </c:pt>
                <c:pt idx="1494">
                  <c:v>-0.85284633356450312</c:v>
                </c:pt>
                <c:pt idx="1495">
                  <c:v>-0.83254336144603802</c:v>
                </c:pt>
                <c:pt idx="1496">
                  <c:v>-0.81224018023151245</c:v>
                </c:pt>
                <c:pt idx="1497">
                  <c:v>-0.79193679501667946</c:v>
                </c:pt>
                <c:pt idx="1498">
                  <c:v>-0.77163321089759951</c:v>
                </c:pt>
                <c:pt idx="1499">
                  <c:v>-0.75132943297063315</c:v>
                </c:pt>
                <c:pt idx="1500">
                  <c:v>-0.73102546633243248</c:v>
                </c:pt>
                <c:pt idx="1501">
                  <c:v>-0.71072131607993427</c:v>
                </c:pt>
                <c:pt idx="1502">
                  <c:v>-0.69041698731035162</c:v>
                </c:pt>
                <c:pt idx="1503">
                  <c:v>-0.67011248512116717</c:v>
                </c:pt>
                <c:pt idx="1504">
                  <c:v>-0.64980781461012393</c:v>
                </c:pt>
                <c:pt idx="1505">
                  <c:v>-0.62950298087521961</c:v>
                </c:pt>
                <c:pt idx="1506">
                  <c:v>-0.60919798901469691</c:v>
                </c:pt>
                <c:pt idx="1507">
                  <c:v>-0.58889284412703757</c:v>
                </c:pt>
                <c:pt idx="1508">
                  <c:v>-0.56858755131095351</c:v>
                </c:pt>
                <c:pt idx="1509">
                  <c:v>-0.54828211566537965</c:v>
                </c:pt>
                <c:pt idx="1510">
                  <c:v>-0.52797654228946633</c:v>
                </c:pt>
                <c:pt idx="1511">
                  <c:v>-0.50767083628257115</c:v>
                </c:pt>
                <c:pt idx="1512">
                  <c:v>-0.48736500274425187</c:v>
                </c:pt>
                <c:pt idx="1513">
                  <c:v>-0.46705904677425825</c:v>
                </c:pt>
                <c:pt idx="1514">
                  <c:v>-0.44675297347252491</c:v>
                </c:pt>
                <c:pt idx="1515">
                  <c:v>-0.42644678793916269</c:v>
                </c:pt>
                <c:pt idx="1516">
                  <c:v>-0.40614049527445212</c:v>
                </c:pt>
                <c:pt idx="1517">
                  <c:v>-0.38583410057883505</c:v>
                </c:pt>
                <c:pt idx="1518">
                  <c:v>-0.36552760895290715</c:v>
                </c:pt>
                <c:pt idx="1519">
                  <c:v>-0.34522102549740996</c:v>
                </c:pt>
                <c:pt idx="1520">
                  <c:v>-0.32491435531322371</c:v>
                </c:pt>
                <c:pt idx="1521">
                  <c:v>-0.30460760350135918</c:v>
                </c:pt>
                <c:pt idx="1522">
                  <c:v>-0.28430077516295044</c:v>
                </c:pt>
                <c:pt idx="1523">
                  <c:v>-0.26399387539924646</c:v>
                </c:pt>
                <c:pt idx="1524">
                  <c:v>-0.24368690931160428</c:v>
                </c:pt>
                <c:pt idx="1525">
                  <c:v>-0.22337988200148076</c:v>
                </c:pt>
                <c:pt idx="1526">
                  <c:v>-0.20307279857042504</c:v>
                </c:pt>
                <c:pt idx="1527">
                  <c:v>-0.18276566412007092</c:v>
                </c:pt>
                <c:pt idx="1528">
                  <c:v>-0.16245848375212893</c:v>
                </c:pt>
                <c:pt idx="1529">
                  <c:v>-0.14215126256837907</c:v>
                </c:pt>
                <c:pt idx="1530">
                  <c:v>-0.12184400567066266</c:v>
                </c:pt>
                <c:pt idx="1531">
                  <c:v>-0.10153671816087498</c:v>
                </c:pt>
                <c:pt idx="1532">
                  <c:v>-8.1229405140957389E-2</c:v>
                </c:pt>
                <c:pt idx="1533">
                  <c:v>-6.0922071712889735E-2</c:v>
                </c:pt>
                <c:pt idx="1534">
                  <c:v>-4.0614722978682606E-2</c:v>
                </c:pt>
                <c:pt idx="1535">
                  <c:v>-2.0307364040369674E-2</c:v>
                </c:pt>
                <c:pt idx="1536">
                  <c:v>0</c:v>
                </c:pt>
                <c:pt idx="1537">
                  <c:v>2.0307364040369674E-2</c:v>
                </c:pt>
                <c:pt idx="1538">
                  <c:v>4.0614722978682606E-2</c:v>
                </c:pt>
                <c:pt idx="1539">
                  <c:v>6.0922071712889735E-2</c:v>
                </c:pt>
                <c:pt idx="1540">
                  <c:v>8.1229405140957389E-2</c:v>
                </c:pt>
                <c:pt idx="1541">
                  <c:v>0.10153671816087498</c:v>
                </c:pt>
                <c:pt idx="1542">
                  <c:v>0.12184400567066266</c:v>
                </c:pt>
                <c:pt idx="1543">
                  <c:v>0.14215126256837907</c:v>
                </c:pt>
                <c:pt idx="1544">
                  <c:v>0.16245848375212893</c:v>
                </c:pt>
                <c:pt idx="1545">
                  <c:v>0.18276566412007092</c:v>
                </c:pt>
                <c:pt idx="1546">
                  <c:v>0.20307279857042504</c:v>
                </c:pt>
                <c:pt idx="1547">
                  <c:v>0.22337988200148076</c:v>
                </c:pt>
                <c:pt idx="1548">
                  <c:v>0.24368690931160428</c:v>
                </c:pt>
                <c:pt idx="1549">
                  <c:v>0.26399387539924646</c:v>
                </c:pt>
                <c:pt idx="1550">
                  <c:v>0.28430077516295044</c:v>
                </c:pt>
                <c:pt idx="1551">
                  <c:v>0.30460760350135918</c:v>
                </c:pt>
                <c:pt idx="1552">
                  <c:v>0.32491435531322371</c:v>
                </c:pt>
                <c:pt idx="1553">
                  <c:v>0.34522102549740996</c:v>
                </c:pt>
                <c:pt idx="1554">
                  <c:v>0.36552760895290715</c:v>
                </c:pt>
                <c:pt idx="1555">
                  <c:v>0.38583410057883505</c:v>
                </c:pt>
                <c:pt idx="1556">
                  <c:v>0.40614049527445212</c:v>
                </c:pt>
                <c:pt idx="1557">
                  <c:v>0.42644678793916269</c:v>
                </c:pt>
                <c:pt idx="1558">
                  <c:v>0.44675297347252491</c:v>
                </c:pt>
                <c:pt idx="1559">
                  <c:v>0.46705904677425825</c:v>
                </c:pt>
                <c:pt idx="1560">
                  <c:v>0.48736500274425187</c:v>
                </c:pt>
                <c:pt idx="1561">
                  <c:v>0.50767083628257115</c:v>
                </c:pt>
                <c:pt idx="1562">
                  <c:v>0.52797654228946633</c:v>
                </c:pt>
                <c:pt idx="1563">
                  <c:v>0.54828211566537965</c:v>
                </c:pt>
                <c:pt idx="1564">
                  <c:v>0.56858755131095351</c:v>
                </c:pt>
                <c:pt idx="1565">
                  <c:v>0.58889284412703757</c:v>
                </c:pt>
                <c:pt idx="1566">
                  <c:v>0.60919798901469691</c:v>
                </c:pt>
                <c:pt idx="1567">
                  <c:v>0.62950298087521961</c:v>
                </c:pt>
                <c:pt idx="1568">
                  <c:v>0.64980781461012393</c:v>
                </c:pt>
                <c:pt idx="1569">
                  <c:v>0.67011248512116717</c:v>
                </c:pt>
                <c:pt idx="1570">
                  <c:v>0.69041698731035162</c:v>
                </c:pt>
                <c:pt idx="1571">
                  <c:v>0.71072131607993427</c:v>
                </c:pt>
                <c:pt idx="1572">
                  <c:v>0.73102546633243248</c:v>
                </c:pt>
                <c:pt idx="1573">
                  <c:v>0.75132943297063315</c:v>
                </c:pt>
                <c:pt idx="1574">
                  <c:v>0.77163321089759951</c:v>
                </c:pt>
                <c:pt idx="1575">
                  <c:v>0.79193679501667946</c:v>
                </c:pt>
                <c:pt idx="1576">
                  <c:v>0.81224018023151245</c:v>
                </c:pt>
                <c:pt idx="1577">
                  <c:v>0.83254336144603802</c:v>
                </c:pt>
                <c:pt idx="1578">
                  <c:v>0.85284633356450312</c:v>
                </c:pt>
                <c:pt idx="1579">
                  <c:v>0.87314909149146902</c:v>
                </c:pt>
                <c:pt idx="1580">
                  <c:v>0.89345163013182038</c:v>
                </c:pt>
                <c:pt idx="1581">
                  <c:v>0.91375394439077173</c:v>
                </c:pt>
                <c:pt idx="1582">
                  <c:v>0.93405602917387587</c:v>
                </c:pt>
                <c:pt idx="1583">
                  <c:v>0.9543578793870312</c:v>
                </c:pt>
                <c:pt idx="1584">
                  <c:v>0.97465948993648943</c:v>
                </c:pt>
                <c:pt idx="1585">
                  <c:v>0.99496085572886317</c:v>
                </c:pt>
                <c:pt idx="1586">
                  <c:v>1.0152619716711337</c:v>
                </c:pt>
                <c:pt idx="1587">
                  <c:v>1.0355628326706587</c:v>
                </c:pt>
                <c:pt idx="1588">
                  <c:v>1.0558634336351798</c:v>
                </c:pt>
                <c:pt idx="1589">
                  <c:v>1.0761637694728299</c:v>
                </c:pt>
                <c:pt idx="1590">
                  <c:v>1.0964638350921414</c:v>
                </c:pt>
                <c:pt idx="1591">
                  <c:v>1.1167636254020541</c:v>
                </c:pt>
                <c:pt idx="1592">
                  <c:v>1.1370631353119214</c:v>
                </c:pt>
                <c:pt idx="1593">
                  <c:v>1.1573623597315192</c:v>
                </c:pt>
                <c:pt idx="1594">
                  <c:v>1.1776612935710544</c:v>
                </c:pt>
                <c:pt idx="1595">
                  <c:v>1.19795993174117</c:v>
                </c:pt>
                <c:pt idx="1596">
                  <c:v>1.2182582691529538</c:v>
                </c:pt>
                <c:pt idx="1597">
                  <c:v>1.2385563007179483</c:v>
                </c:pt>
                <c:pt idx="1598">
                  <c:v>1.2588540213481549</c:v>
                </c:pt>
                <c:pt idx="1599">
                  <c:v>1.2791514259560428</c:v>
                </c:pt>
                <c:pt idx="1600">
                  <c:v>1.2994485094545587</c:v>
                </c:pt>
                <c:pt idx="1601">
                  <c:v>1.319745266757131</c:v>
                </c:pt>
                <c:pt idx="1602">
                  <c:v>1.3400416927776793</c:v>
                </c:pt>
                <c:pt idx="1603">
                  <c:v>1.3603377824306222</c:v>
                </c:pt>
                <c:pt idx="1604">
                  <c:v>1.3806335306308846</c:v>
                </c:pt>
                <c:pt idx="1605">
                  <c:v>1.4009289322939045</c:v>
                </c:pt>
                <c:pt idx="1606">
                  <c:v>1.4212239823356427</c:v>
                </c:pt>
                <c:pt idx="1607">
                  <c:v>1.441518675672588</c:v>
                </c:pt>
                <c:pt idx="1608">
                  <c:v>1.4618130072217657</c:v>
                </c:pt>
                <c:pt idx="1609">
                  <c:v>1.4821069719007467</c:v>
                </c:pt>
                <c:pt idx="1610">
                  <c:v>1.5024005646276528</c:v>
                </c:pt>
                <c:pt idx="1611">
                  <c:v>1.5226937803211655</c:v>
                </c:pt>
                <c:pt idx="1612">
                  <c:v>1.5429866139005339</c:v>
                </c:pt>
                <c:pt idx="1613">
                  <c:v>1.5632790602855822</c:v>
                </c:pt>
                <c:pt idx="1614">
                  <c:v>1.5835711143967159</c:v>
                </c:pt>
                <c:pt idx="1615">
                  <c:v>1.6038627711549309</c:v>
                </c:pt>
                <c:pt idx="1616">
                  <c:v>1.6241540254818216</c:v>
                </c:pt>
                <c:pt idx="1617">
                  <c:v>1.6444448722995868</c:v>
                </c:pt>
                <c:pt idx="1618">
                  <c:v>1.6647353065310377</c:v>
                </c:pt>
                <c:pt idx="1619">
                  <c:v>1.6850253230996073</c:v>
                </c:pt>
                <c:pt idx="1620">
                  <c:v>1.7053149169293553</c:v>
                </c:pt>
                <c:pt idx="1621">
                  <c:v>1.7256040829449775</c:v>
                </c:pt>
                <c:pt idx="1622">
                  <c:v>1.7458928160718132</c:v>
                </c:pt>
                <c:pt idx="1623">
                  <c:v>1.7661811112358519</c:v>
                </c:pt>
                <c:pt idx="1624">
                  <c:v>1.7864689633637418</c:v>
                </c:pt>
                <c:pt idx="1625">
                  <c:v>1.8067563673827975</c:v>
                </c:pt>
                <c:pt idx="1626">
                  <c:v>1.8270433182210062</c:v>
                </c:pt>
                <c:pt idx="1627">
                  <c:v>1.8473298108070366</c:v>
                </c:pt>
                <c:pt idx="1628">
                  <c:v>1.8676158400702456</c:v>
                </c:pt>
                <c:pt idx="1629">
                  <c:v>1.8879014009406885</c:v>
                </c:pt>
                <c:pt idx="1630">
                  <c:v>1.9081864883491213</c:v>
                </c:pt>
                <c:pt idx="1631">
                  <c:v>1.9284710972270136</c:v>
                </c:pt>
                <c:pt idx="1632">
                  <c:v>1.9487552225065536</c:v>
                </c:pt>
                <c:pt idx="1633">
                  <c:v>1.9690388591206553</c:v>
                </c:pt>
                <c:pt idx="1634">
                  <c:v>1.9893220020029669</c:v>
                </c:pt>
                <c:pt idx="1635">
                  <c:v>2.0096046460878787</c:v>
                </c:pt>
                <c:pt idx="1636">
                  <c:v>2.0298867863105308</c:v>
                </c:pt>
                <c:pt idx="1637">
                  <c:v>2.0501684176068182</c:v>
                </c:pt>
                <c:pt idx="1638">
                  <c:v>2.0704495349134024</c:v>
                </c:pt>
                <c:pt idx="1639">
                  <c:v>2.0907301331677153</c:v>
                </c:pt>
                <c:pt idx="1640">
                  <c:v>2.1110102073079671</c:v>
                </c:pt>
                <c:pt idx="1641">
                  <c:v>2.1312897522731582</c:v>
                </c:pt>
                <c:pt idx="1642">
                  <c:v>2.1515687630030813</c:v>
                </c:pt>
                <c:pt idx="1643">
                  <c:v>2.1718472344383306</c:v>
                </c:pt>
                <c:pt idx="1644">
                  <c:v>2.1921251615203112</c:v>
                </c:pt>
                <c:pt idx="1645">
                  <c:v>2.2124025391912441</c:v>
                </c:pt>
                <c:pt idx="1646">
                  <c:v>2.2326793623941765</c:v>
                </c:pt>
                <c:pt idx="1647">
                  <c:v>2.2529556260729851</c:v>
                </c:pt>
                <c:pt idx="1648">
                  <c:v>2.2732313251723895</c:v>
                </c:pt>
                <c:pt idx="1649">
                  <c:v>2.2935064546379533</c:v>
                </c:pt>
                <c:pt idx="1650">
                  <c:v>2.3137810094160969</c:v>
                </c:pt>
                <c:pt idx="1651">
                  <c:v>2.3340549844541019</c:v>
                </c:pt>
                <c:pt idx="1652">
                  <c:v>2.35432837470012</c:v>
                </c:pt>
                <c:pt idx="1653">
                  <c:v>2.3746011751031793</c:v>
                </c:pt>
                <c:pt idx="1654">
                  <c:v>2.3948733806131939</c:v>
                </c:pt>
                <c:pt idx="1655">
                  <c:v>2.4151449861809677</c:v>
                </c:pt>
                <c:pt idx="1656">
                  <c:v>2.4354159867582075</c:v>
                </c:pt>
                <c:pt idx="1657">
                  <c:v>2.4556863772975253</c:v>
                </c:pt>
                <c:pt idx="1658">
                  <c:v>2.4759561527524472</c:v>
                </c:pt>
                <c:pt idx="1659">
                  <c:v>2.4962253080774226</c:v>
                </c:pt>
                <c:pt idx="1660">
                  <c:v>2.5164938382278299</c:v>
                </c:pt>
                <c:pt idx="1661">
                  <c:v>2.5367617381599841</c:v>
                </c:pt>
                <c:pt idx="1662">
                  <c:v>2.5570290028311469</c:v>
                </c:pt>
                <c:pt idx="1663">
                  <c:v>2.5772956271995295</c:v>
                </c:pt>
                <c:pt idx="1664">
                  <c:v>2.5975616062243034</c:v>
                </c:pt>
                <c:pt idx="1665">
                  <c:v>2.6178269348656076</c:v>
                </c:pt>
                <c:pt idx="1666">
                  <c:v>2.6380916080845549</c:v>
                </c:pt>
                <c:pt idx="1667">
                  <c:v>2.6583556208432402</c:v>
                </c:pt>
                <c:pt idx="1668">
                  <c:v>2.6786189681047468</c:v>
                </c:pt>
                <c:pt idx="1669">
                  <c:v>2.6988816448331563</c:v>
                </c:pt>
                <c:pt idx="1670">
                  <c:v>2.7191436459935541</c:v>
                </c:pt>
                <c:pt idx="1671">
                  <c:v>2.7394049665520361</c:v>
                </c:pt>
                <c:pt idx="1672">
                  <c:v>2.7596656014757177</c:v>
                </c:pt>
                <c:pt idx="1673">
                  <c:v>2.7799255457327421</c:v>
                </c:pt>
                <c:pt idx="1674">
                  <c:v>2.8001847942922842</c:v>
                </c:pt>
                <c:pt idx="1675">
                  <c:v>2.8204433421245625</c:v>
                </c:pt>
                <c:pt idx="1676">
                  <c:v>2.8407011842008432</c:v>
                </c:pt>
                <c:pt idx="1677">
                  <c:v>2.860958315493447</c:v>
                </c:pt>
                <c:pt idx="1678">
                  <c:v>2.8812147309757616</c:v>
                </c:pt>
                <c:pt idx="1679">
                  <c:v>2.9014704256222443</c:v>
                </c:pt>
                <c:pt idx="1680">
                  <c:v>2.9217253944084285</c:v>
                </c:pt>
                <c:pt idx="1681">
                  <c:v>2.941979632310936</c:v>
                </c:pt>
                <c:pt idx="1682">
                  <c:v>2.9622331343074824</c:v>
                </c:pt>
                <c:pt idx="1683">
                  <c:v>2.9824858953768816</c:v>
                </c:pt>
                <c:pt idx="1684">
                  <c:v>3.0027379104990568</c:v>
                </c:pt>
                <c:pt idx="1685">
                  <c:v>3.0229891746550459</c:v>
                </c:pt>
                <c:pt idx="1686">
                  <c:v>3.0432396828270103</c:v>
                </c:pt>
                <c:pt idx="1687">
                  <c:v>3.0634894299982407</c:v>
                </c:pt>
                <c:pt idx="1688">
                  <c:v>3.0837384111531665</c:v>
                </c:pt>
                <c:pt idx="1689">
                  <c:v>3.1039866212773606</c:v>
                </c:pt>
                <c:pt idx="1690">
                  <c:v>3.1242340553575492</c:v>
                </c:pt>
                <c:pt idx="1691">
                  <c:v>3.1444807083816171</c:v>
                </c:pt>
                <c:pt idx="1692">
                  <c:v>3.1647265753386162</c:v>
                </c:pt>
                <c:pt idx="1693">
                  <c:v>3.1849716512187736</c:v>
                </c:pt>
                <c:pt idx="1694">
                  <c:v>3.2052159310134973</c:v>
                </c:pt>
                <c:pt idx="1695">
                  <c:v>3.2254594097153846</c:v>
                </c:pt>
                <c:pt idx="1696">
                  <c:v>3.2457020823182283</c:v>
                </c:pt>
                <c:pt idx="1697">
                  <c:v>3.2659439438170259</c:v>
                </c:pt>
                <c:pt idx="1698">
                  <c:v>3.2861849892079857</c:v>
                </c:pt>
                <c:pt idx="1699">
                  <c:v>3.306425213488533</c:v>
                </c:pt>
                <c:pt idx="1700">
                  <c:v>3.32666461165732</c:v>
                </c:pt>
                <c:pt idx="1701">
                  <c:v>3.3469031787142325</c:v>
                </c:pt>
                <c:pt idx="1702">
                  <c:v>3.3671409096603946</c:v>
                </c:pt>
                <c:pt idx="1703">
                  <c:v>3.3873777994981791</c:v>
                </c:pt>
                <c:pt idx="1704">
                  <c:v>3.4076138432312133</c:v>
                </c:pt>
                <c:pt idx="1705">
                  <c:v>3.4278490358643867</c:v>
                </c:pt>
                <c:pt idx="1706">
                  <c:v>3.4480833724038589</c:v>
                </c:pt>
                <c:pt idx="1707">
                  <c:v>3.4683168478570647</c:v>
                </c:pt>
                <c:pt idx="1708">
                  <c:v>3.4885494572327245</c:v>
                </c:pt>
                <c:pt idx="1709">
                  <c:v>3.5087811955408492</c:v>
                </c:pt>
                <c:pt idx="1710">
                  <c:v>3.5290120577927477</c:v>
                </c:pt>
                <c:pt idx="1711">
                  <c:v>3.5492420390010366</c:v>
                </c:pt>
                <c:pt idx="1712">
                  <c:v>3.5694711341796421</c:v>
                </c:pt>
                <c:pt idx="1713">
                  <c:v>3.5896993383438147</c:v>
                </c:pt>
                <c:pt idx="1714">
                  <c:v>3.6099266465101301</c:v>
                </c:pt>
                <c:pt idx="1715">
                  <c:v>3.6301530536964992</c:v>
                </c:pt>
                <c:pt idx="1716">
                  <c:v>3.6503785549221757</c:v>
                </c:pt>
                <c:pt idx="1717">
                  <c:v>3.6706031452077617</c:v>
                </c:pt>
                <c:pt idx="1718">
                  <c:v>3.690826819575217</c:v>
                </c:pt>
                <c:pt idx="1719">
                  <c:v>3.7110495730478625</c:v>
                </c:pt>
                <c:pt idx="1720">
                  <c:v>3.7312714006503938</c:v>
                </c:pt>
                <c:pt idx="1721">
                  <c:v>3.7514922974088831</c:v>
                </c:pt>
                <c:pt idx="1722">
                  <c:v>3.7717122583507861</c:v>
                </c:pt>
                <c:pt idx="1723">
                  <c:v>3.7919312785049542</c:v>
                </c:pt>
                <c:pt idx="1724">
                  <c:v>3.8121493529016375</c:v>
                </c:pt>
                <c:pt idx="1725">
                  <c:v>3.8323664765724916</c:v>
                </c:pt>
                <c:pt idx="1726">
                  <c:v>3.8525826445505884</c:v>
                </c:pt>
                <c:pt idx="1727">
                  <c:v>3.8727978518704207</c:v>
                </c:pt>
                <c:pt idx="1728">
                  <c:v>3.8930120935679091</c:v>
                </c:pt>
                <c:pt idx="1729">
                  <c:v>3.9132253646804123</c:v>
                </c:pt>
                <c:pt idx="1730">
                  <c:v>3.933437660246728</c:v>
                </c:pt>
                <c:pt idx="1731">
                  <c:v>3.9536489753071056</c:v>
                </c:pt>
                <c:pt idx="1732">
                  <c:v>3.9738593049032551</c:v>
                </c:pt>
                <c:pt idx="1733">
                  <c:v>3.9940686440783457</c:v>
                </c:pt>
                <c:pt idx="1734">
                  <c:v>4.0142769878770217</c:v>
                </c:pt>
                <c:pt idx="1735">
                  <c:v>4.0344843313454053</c:v>
                </c:pt>
                <c:pt idx="1736">
                  <c:v>4.0546906695311034</c:v>
                </c:pt>
                <c:pt idx="1737">
                  <c:v>4.0748959974832175</c:v>
                </c:pt>
                <c:pt idx="1738">
                  <c:v>4.0951003102523478</c:v>
                </c:pt>
                <c:pt idx="1739">
                  <c:v>4.1153036028906023</c:v>
                </c:pt>
                <c:pt idx="1740">
                  <c:v>4.1355058704516052</c:v>
                </c:pt>
                <c:pt idx="1741">
                  <c:v>4.1557071079904979</c:v>
                </c:pt>
                <c:pt idx="1742">
                  <c:v>4.1759073105639546</c:v>
                </c:pt>
                <c:pt idx="1743">
                  <c:v>4.1961064732301825</c:v>
                </c:pt>
                <c:pt idx="1744">
                  <c:v>4.2163045910489334</c:v>
                </c:pt>
                <c:pt idx="1745">
                  <c:v>4.2365016590815072</c:v>
                </c:pt>
                <c:pt idx="1746">
                  <c:v>4.2566976723907617</c:v>
                </c:pt>
                <c:pt idx="1747">
                  <c:v>4.2768926260411186</c:v>
                </c:pt>
                <c:pt idx="1748">
                  <c:v>4.297086515098572</c:v>
                </c:pt>
                <c:pt idx="1749">
                  <c:v>4.3172793346306904</c:v>
                </c:pt>
                <c:pt idx="1750">
                  <c:v>4.3374710797066323</c:v>
                </c:pt>
                <c:pt idx="1751">
                  <c:v>4.3576617453971433</c:v>
                </c:pt>
                <c:pt idx="1752">
                  <c:v>4.3778513267745742</c:v>
                </c:pt>
                <c:pt idx="1753">
                  <c:v>4.398039818912876</c:v>
                </c:pt>
                <c:pt idx="1754">
                  <c:v>4.4182272168876189</c:v>
                </c:pt>
                <c:pt idx="1755">
                  <c:v>4.4384135157759887</c:v>
                </c:pt>
                <c:pt idx="1756">
                  <c:v>4.4585987106568021</c:v>
                </c:pt>
                <c:pt idx="1757">
                  <c:v>4.4787827966105072</c:v>
                </c:pt>
                <c:pt idx="1758">
                  <c:v>4.4989657687191951</c:v>
                </c:pt>
                <c:pt idx="1759">
                  <c:v>4.5191476220666082</c:v>
                </c:pt>
                <c:pt idx="1760">
                  <c:v>4.5393283517381384</c:v>
                </c:pt>
                <c:pt idx="1761">
                  <c:v>4.5595079528208462</c:v>
                </c:pt>
                <c:pt idx="1762">
                  <c:v>4.5796864204034557</c:v>
                </c:pt>
                <c:pt idx="1763">
                  <c:v>4.5998637495763717</c:v>
                </c:pt>
                <c:pt idx="1764">
                  <c:v>4.6200399354316817</c:v>
                </c:pt>
                <c:pt idx="1765">
                  <c:v>4.6402149730631619</c:v>
                </c:pt>
                <c:pt idx="1766">
                  <c:v>4.6603888575662875</c:v>
                </c:pt>
                <c:pt idx="1767">
                  <c:v>4.6805615840382382</c:v>
                </c:pt>
                <c:pt idx="1768">
                  <c:v>4.7007331475779033</c:v>
                </c:pt>
                <c:pt idx="1769">
                  <c:v>4.7209035432858899</c:v>
                </c:pt>
                <c:pt idx="1770">
                  <c:v>4.7410727662645327</c:v>
                </c:pt>
                <c:pt idx="1771">
                  <c:v>4.7612408116178981</c:v>
                </c:pt>
                <c:pt idx="1772">
                  <c:v>4.7814076744517902</c:v>
                </c:pt>
                <c:pt idx="1773">
                  <c:v>4.8015733498737587</c:v>
                </c:pt>
                <c:pt idx="1774">
                  <c:v>4.8217378329931071</c:v>
                </c:pt>
                <c:pt idx="1775">
                  <c:v>4.8419011189208998</c:v>
                </c:pt>
                <c:pt idx="1776">
                  <c:v>4.8620632027699653</c:v>
                </c:pt>
                <c:pt idx="1777">
                  <c:v>4.8822240796549057</c:v>
                </c:pt>
                <c:pt idx="1778">
                  <c:v>4.9023837446921075</c:v>
                </c:pt>
                <c:pt idx="1779">
                  <c:v>4.9225421929997406</c:v>
                </c:pt>
                <c:pt idx="1780">
                  <c:v>4.9426994196977674</c:v>
                </c:pt>
                <c:pt idx="1781">
                  <c:v>4.9628554199079575</c:v>
                </c:pt>
                <c:pt idx="1782">
                  <c:v>4.9830101887538829</c:v>
                </c:pt>
                <c:pt idx="1783">
                  <c:v>5.0031637213609343</c:v>
                </c:pt>
                <c:pt idx="1784">
                  <c:v>5.0233160128563199</c:v>
                </c:pt>
                <c:pt idx="1785">
                  <c:v>5.0434670583690782</c:v>
                </c:pt>
                <c:pt idx="1786">
                  <c:v>5.0636168530300854</c:v>
                </c:pt>
                <c:pt idx="1787">
                  <c:v>5.0837653919720571</c:v>
                </c:pt>
                <c:pt idx="1788">
                  <c:v>5.1039126703295583</c:v>
                </c:pt>
                <c:pt idx="1789">
                  <c:v>5.12405868323901</c:v>
                </c:pt>
                <c:pt idx="1790">
                  <c:v>5.1442034258386951</c:v>
                </c:pt>
                <c:pt idx="1791">
                  <c:v>5.1643468932687666</c:v>
                </c:pt>
                <c:pt idx="1792">
                  <c:v>5.1844890806712529</c:v>
                </c:pt>
                <c:pt idx="1793">
                  <c:v>5.204629983190066</c:v>
                </c:pt>
                <c:pt idx="1794">
                  <c:v>5.2247695959710097</c:v>
                </c:pt>
                <c:pt idx="1795">
                  <c:v>5.2449079141617787</c:v>
                </c:pt>
                <c:pt idx="1796">
                  <c:v>5.2650449329119757</c:v>
                </c:pt>
                <c:pt idx="1797">
                  <c:v>5.285180647373112</c:v>
                </c:pt>
                <c:pt idx="1798">
                  <c:v>5.3053150526986146</c:v>
                </c:pt>
                <c:pt idx="1799">
                  <c:v>5.3254481440438362</c:v>
                </c:pt>
                <c:pt idx="1800">
                  <c:v>5.3455799165660594</c:v>
                </c:pt>
                <c:pt idx="1801">
                  <c:v>5.3657103654245022</c:v>
                </c:pt>
                <c:pt idx="1802">
                  <c:v>5.3858394857803251</c:v>
                </c:pt>
                <c:pt idx="1803">
                  <c:v>5.4059672727966444</c:v>
                </c:pt>
                <c:pt idx="1804">
                  <c:v>5.4260937216385265</c:v>
                </c:pt>
                <c:pt idx="1805">
                  <c:v>5.4462188274730101</c:v>
                </c:pt>
                <c:pt idx="1806">
                  <c:v>5.4663425854690946</c:v>
                </c:pt>
                <c:pt idx="1807">
                  <c:v>5.4864649907977636</c:v>
                </c:pt>
                <c:pt idx="1808">
                  <c:v>5.5065860386319834</c:v>
                </c:pt>
                <c:pt idx="1809">
                  <c:v>5.5267057241467086</c:v>
                </c:pt>
                <c:pt idx="1810">
                  <c:v>5.546824042518895</c:v>
                </c:pt>
                <c:pt idx="1811">
                  <c:v>5.566940988927497</c:v>
                </c:pt>
                <c:pt idx="1812">
                  <c:v>5.5870565585534822</c:v>
                </c:pt>
                <c:pt idx="1813">
                  <c:v>5.6071707465798379</c:v>
                </c:pt>
                <c:pt idx="1814">
                  <c:v>5.6272835481915733</c:v>
                </c:pt>
                <c:pt idx="1815">
                  <c:v>5.6473949585757248</c:v>
                </c:pt>
                <c:pt idx="1816">
                  <c:v>5.6675049729213729</c:v>
                </c:pt>
                <c:pt idx="1817">
                  <c:v>5.6876135864196335</c:v>
                </c:pt>
                <c:pt idx="1818">
                  <c:v>5.707720794263679</c:v>
                </c:pt>
                <c:pt idx="1819">
                  <c:v>5.7278265916487365</c:v>
                </c:pt>
                <c:pt idx="1820">
                  <c:v>5.7479309737720969</c:v>
                </c:pt>
                <c:pt idx="1821">
                  <c:v>5.7680339358331221</c:v>
                </c:pt>
                <c:pt idx="1822">
                  <c:v>5.7881354730332486</c:v>
                </c:pt>
                <c:pt idx="1823">
                  <c:v>5.8082355805759978</c:v>
                </c:pt>
                <c:pt idx="1824">
                  <c:v>5.8283342536669807</c:v>
                </c:pt>
                <c:pt idx="1825">
                  <c:v>5.8484314875139027</c:v>
                </c:pt>
                <c:pt idx="1826">
                  <c:v>5.868527277326578</c:v>
                </c:pt>
                <c:pt idx="1827">
                  <c:v>5.8886216183169227</c:v>
                </c:pt>
                <c:pt idx="1828">
                  <c:v>5.9087145056989741</c:v>
                </c:pt>
                <c:pt idx="1829">
                  <c:v>5.9288059346888886</c:v>
                </c:pt>
                <c:pt idx="1830">
                  <c:v>5.9488959005049544</c:v>
                </c:pt>
                <c:pt idx="1831">
                  <c:v>5.9689843983675948</c:v>
                </c:pt>
                <c:pt idx="1832">
                  <c:v>5.9890714234993752</c:v>
                </c:pt>
                <c:pt idx="1833">
                  <c:v>6.0091569711250061</c:v>
                </c:pt>
                <c:pt idx="1834">
                  <c:v>6.0292410364713573</c:v>
                </c:pt>
                <c:pt idx="1835">
                  <c:v>6.0493236147674594</c:v>
                </c:pt>
                <c:pt idx="1836">
                  <c:v>6.06940470124451</c:v>
                </c:pt>
                <c:pt idx="1837">
                  <c:v>6.0894842911358813</c:v>
                </c:pt>
                <c:pt idx="1838">
                  <c:v>6.1095623796771283</c:v>
                </c:pt>
                <c:pt idx="1839">
                  <c:v>6.1296389621059895</c:v>
                </c:pt>
                <c:pt idx="1840">
                  <c:v>6.1497140336624003</c:v>
                </c:pt>
                <c:pt idx="1841">
                  <c:v>6.1697875895884957</c:v>
                </c:pt>
                <c:pt idx="1842">
                  <c:v>6.1898596251286166</c:v>
                </c:pt>
                <c:pt idx="1843">
                  <c:v>6.2099301355293193</c:v>
                </c:pt>
                <c:pt idx="1844">
                  <c:v>6.2299991160393748</c:v>
                </c:pt>
                <c:pt idx="1845">
                  <c:v>6.2500665619097857</c:v>
                </c:pt>
                <c:pt idx="1846">
                  <c:v>6.2701324683937836</c:v>
                </c:pt>
                <c:pt idx="1847">
                  <c:v>6.2901968307468392</c:v>
                </c:pt>
                <c:pt idx="1848">
                  <c:v>6.3102596442266696</c:v>
                </c:pt>
                <c:pt idx="1849">
                  <c:v>6.3303209040932407</c:v>
                </c:pt>
                <c:pt idx="1850">
                  <c:v>6.3503806056087786</c:v>
                </c:pt>
                <c:pt idx="1851">
                  <c:v>6.3704387440377719</c:v>
                </c:pt>
                <c:pt idx="1852">
                  <c:v>6.3904953146469827</c:v>
                </c:pt>
                <c:pt idx="1853">
                  <c:v>6.4105503127054453</c:v>
                </c:pt>
                <c:pt idx="1854">
                  <c:v>6.4306037334844826</c:v>
                </c:pt>
                <c:pt idx="1855">
                  <c:v>6.450655572257701</c:v>
                </c:pt>
                <c:pt idx="1856">
                  <c:v>6.4707058243010067</c:v>
                </c:pt>
                <c:pt idx="1857">
                  <c:v>6.4907544848926078</c:v>
                </c:pt>
                <c:pt idx="1858">
                  <c:v>6.5108015493130189</c:v>
                </c:pt>
                <c:pt idx="1859">
                  <c:v>6.5308470128450722</c:v>
                </c:pt>
                <c:pt idx="1860">
                  <c:v>6.5508908707739177</c:v>
                </c:pt>
                <c:pt idx="1861">
                  <c:v>6.5709331183870345</c:v>
                </c:pt>
                <c:pt idx="1862">
                  <c:v>6.5909737509742339</c:v>
                </c:pt>
                <c:pt idx="1863">
                  <c:v>6.6110127638276683</c:v>
                </c:pt>
                <c:pt idx="1864">
                  <c:v>6.631050152241837</c:v>
                </c:pt>
                <c:pt idx="1865">
                  <c:v>6.6510859115135892</c:v>
                </c:pt>
                <c:pt idx="1866">
                  <c:v>6.6711200369421331</c:v>
                </c:pt>
                <c:pt idx="1867">
                  <c:v>6.6911525238290412</c:v>
                </c:pt>
                <c:pt idx="1868">
                  <c:v>6.7111833674782604</c:v>
                </c:pt>
                <c:pt idx="1869">
                  <c:v>6.7312125631961104</c:v>
                </c:pt>
                <c:pt idx="1870">
                  <c:v>6.7512401062912977</c:v>
                </c:pt>
                <c:pt idx="1871">
                  <c:v>6.7712659920749143</c:v>
                </c:pt>
                <c:pt idx="1872">
                  <c:v>6.7912902158604496</c:v>
                </c:pt>
                <c:pt idx="1873">
                  <c:v>6.8113127729637979</c:v>
                </c:pt>
                <c:pt idx="1874">
                  <c:v>6.831333658703258</c:v>
                </c:pt>
                <c:pt idx="1875">
                  <c:v>6.8513528683995437</c:v>
                </c:pt>
                <c:pt idx="1876">
                  <c:v>6.8713703973757889</c:v>
                </c:pt>
                <c:pt idx="1877">
                  <c:v>6.891386240957555</c:v>
                </c:pt>
                <c:pt idx="1878">
                  <c:v>6.9114003944728353</c:v>
                </c:pt>
                <c:pt idx="1879">
                  <c:v>6.9314128532520618</c:v>
                </c:pt>
                <c:pt idx="1880">
                  <c:v>6.9514236126281119</c:v>
                </c:pt>
                <c:pt idx="1881">
                  <c:v>6.9714326679363126</c:v>
                </c:pt>
                <c:pt idx="1882">
                  <c:v>6.9914400145144491</c:v>
                </c:pt>
                <c:pt idx="1883">
                  <c:v>7.0114456477027698</c:v>
                </c:pt>
                <c:pt idx="1884">
                  <c:v>7.0314495628439904</c:v>
                </c:pt>
                <c:pt idx="1885">
                  <c:v>7.0514517552833036</c:v>
                </c:pt>
                <c:pt idx="1886">
                  <c:v>7.0714522203683847</c:v>
                </c:pt>
                <c:pt idx="1887">
                  <c:v>7.0914509534493932</c:v>
                </c:pt>
                <c:pt idx="1888">
                  <c:v>7.1114479498789835</c:v>
                </c:pt>
                <c:pt idx="1889">
                  <c:v>7.1314432050123093</c:v>
                </c:pt>
                <c:pt idx="1890">
                  <c:v>7.1514367142070343</c:v>
                </c:pt>
                <c:pt idx="1891">
                  <c:v>7.1714284728233233</c:v>
                </c:pt>
                <c:pt idx="1892">
                  <c:v>7.1914184762238662</c:v>
                </c:pt>
                <c:pt idx="1893">
                  <c:v>7.2114067197738763</c:v>
                </c:pt>
                <c:pt idx="1894">
                  <c:v>7.2313931988410936</c:v>
                </c:pt>
                <c:pt idx="1895">
                  <c:v>7.2513779087957957</c:v>
                </c:pt>
                <c:pt idx="1896">
                  <c:v>7.2713608450107996</c:v>
                </c:pt>
                <c:pt idx="1897">
                  <c:v>7.2913420028614713</c:v>
                </c:pt>
                <c:pt idx="1898">
                  <c:v>7.3113213777257302</c:v>
                </c:pt>
                <c:pt idx="1899">
                  <c:v>7.3312989649840556</c:v>
                </c:pt>
                <c:pt idx="1900">
                  <c:v>7.3512747600194865</c:v>
                </c:pt>
                <c:pt idx="1901">
                  <c:v>7.3712487582176394</c:v>
                </c:pt>
                <c:pt idx="1902">
                  <c:v>7.3912209549667072</c:v>
                </c:pt>
                <c:pt idx="1903">
                  <c:v>7.4111913456574641</c:v>
                </c:pt>
                <c:pt idx="1904">
                  <c:v>7.4311599256832732</c:v>
                </c:pt>
                <c:pt idx="1905">
                  <c:v>7.4511266904400939</c:v>
                </c:pt>
                <c:pt idx="1906">
                  <c:v>7.4710916353264798</c:v>
                </c:pt>
                <c:pt idx="1907">
                  <c:v>7.491054755743602</c:v>
                </c:pt>
                <c:pt idx="1908">
                  <c:v>7.5110160470952358</c:v>
                </c:pt>
                <c:pt idx="1909">
                  <c:v>7.5309755047877749</c:v>
                </c:pt>
                <c:pt idx="1910">
                  <c:v>7.5509331242302435</c:v>
                </c:pt>
                <c:pt idx="1911">
                  <c:v>7.5708889008342872</c:v>
                </c:pt>
                <c:pt idx="1912">
                  <c:v>7.5908428300141964</c:v>
                </c:pt>
                <c:pt idx="1913">
                  <c:v>7.610794907186893</c:v>
                </c:pt>
                <c:pt idx="1914">
                  <c:v>7.6307451277719558</c:v>
                </c:pt>
                <c:pt idx="1915">
                  <c:v>7.6506934871916092</c:v>
                </c:pt>
                <c:pt idx="1916">
                  <c:v>7.6706399808707424</c:v>
                </c:pt>
                <c:pt idx="1917">
                  <c:v>7.6905846042369044</c:v>
                </c:pt>
                <c:pt idx="1918">
                  <c:v>7.7105273527203178</c:v>
                </c:pt>
                <c:pt idx="1919">
                  <c:v>7.730468221753882</c:v>
                </c:pt>
                <c:pt idx="1920">
                  <c:v>7.7504072067731746</c:v>
                </c:pt>
                <c:pt idx="1921">
                  <c:v>7.7703443032164667</c:v>
                </c:pt>
                <c:pt idx="1922">
                  <c:v>7.7902795065247172</c:v>
                </c:pt>
                <c:pt idx="1923">
                  <c:v>7.8102128121415859</c:v>
                </c:pt>
                <c:pt idx="1924">
                  <c:v>7.8301442155134406</c:v>
                </c:pt>
                <c:pt idx="1925">
                  <c:v>7.8500737120893556</c:v>
                </c:pt>
                <c:pt idx="1926">
                  <c:v>7.8700012973211244</c:v>
                </c:pt>
                <c:pt idx="1927">
                  <c:v>7.8899269666632597</c:v>
                </c:pt>
                <c:pt idx="1928">
                  <c:v>7.9098507155730058</c:v>
                </c:pt>
                <c:pt idx="1929">
                  <c:v>7.9297725395103393</c:v>
                </c:pt>
                <c:pt idx="1930">
                  <c:v>7.9496924339379698</c:v>
                </c:pt>
                <c:pt idx="1931">
                  <c:v>7.9696103943213599</c:v>
                </c:pt>
                <c:pt idx="1932">
                  <c:v>7.9895264161287196</c:v>
                </c:pt>
                <c:pt idx="1933">
                  <c:v>8.0094404948310132</c:v>
                </c:pt>
                <c:pt idx="1934">
                  <c:v>8.0293526259019679</c:v>
                </c:pt>
                <c:pt idx="1935">
                  <c:v>8.0492628048180759</c:v>
                </c:pt>
                <c:pt idx="1936">
                  <c:v>8.0691710270586086</c:v>
                </c:pt>
                <c:pt idx="1937">
                  <c:v>8.0890772881056083</c:v>
                </c:pt>
                <c:pt idx="1938">
                  <c:v>8.1089815834439047</c:v>
                </c:pt>
                <c:pt idx="1939">
                  <c:v>8.1288839085611144</c:v>
                </c:pt>
                <c:pt idx="1940">
                  <c:v>8.1487842589476536</c:v>
                </c:pt>
                <c:pt idx="1941">
                  <c:v>8.1686826300967361</c:v>
                </c:pt>
                <c:pt idx="1942">
                  <c:v>8.1885790175043844</c:v>
                </c:pt>
                <c:pt idx="1943">
                  <c:v>8.2084734166694293</c:v>
                </c:pt>
                <c:pt idx="1944">
                  <c:v>8.2283658230935188</c:v>
                </c:pt>
                <c:pt idx="1945">
                  <c:v>8.2482562322811273</c:v>
                </c:pt>
                <c:pt idx="1946">
                  <c:v>8.2681446397395568</c:v>
                </c:pt>
                <c:pt idx="1947">
                  <c:v>8.2880310409789359</c:v>
                </c:pt>
                <c:pt idx="1948">
                  <c:v>8.3079154315122441</c:v>
                </c:pt>
                <c:pt idx="1949">
                  <c:v>8.3277978068552976</c:v>
                </c:pt>
                <c:pt idx="1950">
                  <c:v>8.3476781625267638</c:v>
                </c:pt>
                <c:pt idx="1951">
                  <c:v>8.3675564940481681</c:v>
                </c:pt>
                <c:pt idx="1952">
                  <c:v>8.3874327969438962</c:v>
                </c:pt>
                <c:pt idx="1953">
                  <c:v>8.4073070667411969</c:v>
                </c:pt>
                <c:pt idx="1954">
                  <c:v>8.4271792989701968</c:v>
                </c:pt>
                <c:pt idx="1955">
                  <c:v>8.447049489163895</c:v>
                </c:pt>
                <c:pt idx="1956">
                  <c:v>8.466917632858177</c:v>
                </c:pt>
                <c:pt idx="1957">
                  <c:v>8.4867837255918133</c:v>
                </c:pt>
                <c:pt idx="1958">
                  <c:v>8.5066477629064696</c:v>
                </c:pt>
                <c:pt idx="1959">
                  <c:v>8.5265097403467109</c:v>
                </c:pt>
                <c:pt idx="1960">
                  <c:v>8.5463696534600064</c:v>
                </c:pt>
                <c:pt idx="1961">
                  <c:v>8.5662274977967314</c:v>
                </c:pt>
                <c:pt idx="1962">
                  <c:v>8.5860832689101834</c:v>
                </c:pt>
                <c:pt idx="1963">
                  <c:v>8.6059369623565711</c:v>
                </c:pt>
                <c:pt idx="1964">
                  <c:v>8.6257885736950382</c:v>
                </c:pt>
                <c:pt idx="1965">
                  <c:v>8.64563809848765</c:v>
                </c:pt>
                <c:pt idx="1966">
                  <c:v>8.6654855322994226</c:v>
                </c:pt>
                <c:pt idx="1967">
                  <c:v>8.6853308706982943</c:v>
                </c:pt>
                <c:pt idx="1968">
                  <c:v>8.7051741092551644</c:v>
                </c:pt>
                <c:pt idx="1969">
                  <c:v>8.725015243543881</c:v>
                </c:pt>
                <c:pt idx="1970">
                  <c:v>8.7448542691412445</c:v>
                </c:pt>
                <c:pt idx="1971">
                  <c:v>8.7646911816270272</c:v>
                </c:pt>
                <c:pt idx="1972">
                  <c:v>8.7845259765839607</c:v>
                </c:pt>
                <c:pt idx="1973">
                  <c:v>8.8043586495977557</c:v>
                </c:pt>
                <c:pt idx="1974">
                  <c:v>8.8241891962570982</c:v>
                </c:pt>
                <c:pt idx="1975">
                  <c:v>8.8440176121536602</c:v>
                </c:pt>
                <c:pt idx="1976">
                  <c:v>8.8638438928820982</c:v>
                </c:pt>
                <c:pt idx="1977">
                  <c:v>8.8836680340400651</c:v>
                </c:pt>
                <c:pt idx="1978">
                  <c:v>8.9034900312282161</c:v>
                </c:pt>
                <c:pt idx="1979">
                  <c:v>8.9233098800502049</c:v>
                </c:pt>
                <c:pt idx="1980">
                  <c:v>8.9431275761127011</c:v>
                </c:pt>
                <c:pt idx="1981">
                  <c:v>8.9629431150253858</c:v>
                </c:pt>
                <c:pt idx="1982">
                  <c:v>8.9827564924009558</c:v>
                </c:pt>
                <c:pt idx="1983">
                  <c:v>9.0025677038551404</c:v>
                </c:pt>
                <c:pt idx="1984">
                  <c:v>9.0223767450066958</c:v>
                </c:pt>
                <c:pt idx="1985">
                  <c:v>9.0421836114774106</c:v>
                </c:pt>
                <c:pt idx="1986">
                  <c:v>9.0619882988921159</c:v>
                </c:pt>
                <c:pt idx="1987">
                  <c:v>9.0817908028786931</c:v>
                </c:pt>
                <c:pt idx="1988">
                  <c:v>9.1015911190680665</c:v>
                </c:pt>
                <c:pt idx="1989">
                  <c:v>9.1213892430942192</c:v>
                </c:pt>
                <c:pt idx="1990">
                  <c:v>9.1411851705941984</c:v>
                </c:pt>
                <c:pt idx="1991">
                  <c:v>9.160978897208107</c:v>
                </c:pt>
                <c:pt idx="1992">
                  <c:v>9.1807704185791295</c:v>
                </c:pt>
                <c:pt idx="1993">
                  <c:v>9.2005597303535218</c:v>
                </c:pt>
                <c:pt idx="1994">
                  <c:v>9.2203468281806185</c:v>
                </c:pt>
                <c:pt idx="1995">
                  <c:v>9.2401317077128446</c:v>
                </c:pt>
                <c:pt idx="1996">
                  <c:v>9.2599143646057112</c:v>
                </c:pt>
                <c:pt idx="1997">
                  <c:v>9.2796947945178303</c:v>
                </c:pt>
                <c:pt idx="1998">
                  <c:v>9.2994729931109106</c:v>
                </c:pt>
                <c:pt idx="1999">
                  <c:v>9.3192489560497656</c:v>
                </c:pt>
                <c:pt idx="2000">
                  <c:v>9.3390226790023227</c:v>
                </c:pt>
                <c:pt idx="2001">
                  <c:v>9.3587941576396236</c:v>
                </c:pt>
                <c:pt idx="2002">
                  <c:v>9.3785633876358343</c:v>
                </c:pt>
                <c:pt idx="2003">
                  <c:v>9.3983303646682419</c:v>
                </c:pt>
                <c:pt idx="2004">
                  <c:v>9.4180950844172617</c:v>
                </c:pt>
                <c:pt idx="2005">
                  <c:v>9.4378575425664515</c:v>
                </c:pt>
                <c:pt idx="2006">
                  <c:v>9.4576177348025023</c:v>
                </c:pt>
                <c:pt idx="2007">
                  <c:v>9.4773756568152585</c:v>
                </c:pt>
                <c:pt idx="2008">
                  <c:v>9.4971313042977048</c:v>
                </c:pt>
                <c:pt idx="2009">
                  <c:v>9.5168846729459879</c:v>
                </c:pt>
                <c:pt idx="2010">
                  <c:v>9.5366357584594112</c:v>
                </c:pt>
                <c:pt idx="2011">
                  <c:v>9.5563845565404435</c:v>
                </c:pt>
                <c:pt idx="2012">
                  <c:v>9.5761310628947243</c:v>
                </c:pt>
                <c:pt idx="2013">
                  <c:v>9.5958752732310657</c:v>
                </c:pt>
                <c:pt idx="2014">
                  <c:v>9.6156171832614561</c:v>
                </c:pt>
                <c:pt idx="2015">
                  <c:v>9.6353567887010776</c:v>
                </c:pt>
                <c:pt idx="2016">
                  <c:v>9.6550940852682867</c:v>
                </c:pt>
                <c:pt idx="2017">
                  <c:v>9.6748290686846463</c:v>
                </c:pt>
                <c:pt idx="2018">
                  <c:v>9.6945617346749113</c:v>
                </c:pt>
                <c:pt idx="2019">
                  <c:v>9.7142920789670377</c:v>
                </c:pt>
                <c:pt idx="2020">
                  <c:v>9.7340200972921949</c:v>
                </c:pt>
                <c:pt idx="2021">
                  <c:v>9.753745785384762</c:v>
                </c:pt>
                <c:pt idx="2022">
                  <c:v>9.7734691389823318</c:v>
                </c:pt>
                <c:pt idx="2023">
                  <c:v>9.7931901538257247</c:v>
                </c:pt>
                <c:pt idx="2024">
                  <c:v>9.8129088256589867</c:v>
                </c:pt>
                <c:pt idx="2025">
                  <c:v>9.8326251502293918</c:v>
                </c:pt>
                <c:pt idx="2026">
                  <c:v>9.852339123287452</c:v>
                </c:pt>
                <c:pt idx="2027">
                  <c:v>9.8720507405869231</c:v>
                </c:pt>
                <c:pt idx="2028">
                  <c:v>9.8917599978847992</c:v>
                </c:pt>
                <c:pt idx="2029">
                  <c:v>9.9114668909413322</c:v>
                </c:pt>
                <c:pt idx="2030">
                  <c:v>9.931171415520021</c:v>
                </c:pt>
                <c:pt idx="2031">
                  <c:v>9.9508735673876298</c:v>
                </c:pt>
                <c:pt idx="2032">
                  <c:v>9.970573342314184</c:v>
                </c:pt>
                <c:pt idx="2033">
                  <c:v>9.9902707360729792</c:v>
                </c:pt>
                <c:pt idx="2034">
                  <c:v>10.009965744440581</c:v>
                </c:pt>
                <c:pt idx="2035">
                  <c:v>10.029658363196837</c:v>
                </c:pt>
                <c:pt idx="2036">
                  <c:v>10.049348588124873</c:v>
                </c:pt>
                <c:pt idx="2037">
                  <c:v>10.069036415011107</c:v>
                </c:pt>
                <c:pt idx="2038">
                  <c:v>10.088721839645242</c:v>
                </c:pt>
                <c:pt idx="2039">
                  <c:v>10.108404857820277</c:v>
                </c:pt>
                <c:pt idx="2040">
                  <c:v>10.128085465332521</c:v>
                </c:pt>
                <c:pt idx="2041">
                  <c:v>10.147763657981576</c:v>
                </c:pt>
                <c:pt idx="2042">
                  <c:v>10.167439431570365</c:v>
                </c:pt>
                <c:pt idx="2043">
                  <c:v>10.18711278190511</c:v>
                </c:pt>
                <c:pt idx="2044">
                  <c:v>10.206783704795368</c:v>
                </c:pt>
                <c:pt idx="2045">
                  <c:v>10.226452196054009</c:v>
                </c:pt>
                <c:pt idx="2046">
                  <c:v>10.246118251497233</c:v>
                </c:pt>
                <c:pt idx="2047">
                  <c:v>10.265781866944572</c:v>
                </c:pt>
                <c:pt idx="2048">
                  <c:v>10.285443038218894</c:v>
                </c:pt>
                <c:pt idx="2049">
                  <c:v>10.30510176114641</c:v>
                </c:pt>
                <c:pt idx="2050">
                  <c:v>10.324758031556673</c:v>
                </c:pt>
                <c:pt idx="2051">
                  <c:v>10.344411845282588</c:v>
                </c:pt>
                <c:pt idx="2052">
                  <c:v>10.364063198160412</c:v>
                </c:pt>
                <c:pt idx="2053">
                  <c:v>10.383712086029764</c:v>
                </c:pt>
                <c:pt idx="2054">
                  <c:v>10.403358504733621</c:v>
                </c:pt>
                <c:pt idx="2055">
                  <c:v>10.423002450118332</c:v>
                </c:pt>
                <c:pt idx="2056">
                  <c:v>10.442643918033612</c:v>
                </c:pt>
                <c:pt idx="2057">
                  <c:v>10.462282904332563</c:v>
                </c:pt>
                <c:pt idx="2058">
                  <c:v>10.48191940487165</c:v>
                </c:pt>
                <c:pt idx="2059">
                  <c:v>10.501553415510742</c:v>
                </c:pt>
                <c:pt idx="2060">
                  <c:v>10.52118493211308</c:v>
                </c:pt>
                <c:pt idx="2061">
                  <c:v>10.540813950545306</c:v>
                </c:pt>
                <c:pt idx="2062">
                  <c:v>10.560440466677466</c:v>
                </c:pt>
                <c:pt idx="2063">
                  <c:v>10.580064476382994</c:v>
                </c:pt>
                <c:pt idx="2064">
                  <c:v>10.599685975538742</c:v>
                </c:pt>
                <c:pt idx="2065">
                  <c:v>10.619304960024962</c:v>
                </c:pt>
                <c:pt idx="2066">
                  <c:v>10.63892142572533</c:v>
                </c:pt>
                <c:pt idx="2067">
                  <c:v>10.658535368526938</c:v>
                </c:pt>
                <c:pt idx="2068">
                  <c:v>10.678146784320296</c:v>
                </c:pt>
                <c:pt idx="2069">
                  <c:v>10.697755668999347</c:v>
                </c:pt>
                <c:pt idx="2070">
                  <c:v>10.717362018461465</c:v>
                </c:pt>
                <c:pt idx="2071">
                  <c:v>10.73696582860746</c:v>
                </c:pt>
                <c:pt idx="2072">
                  <c:v>10.756567095341575</c:v>
                </c:pt>
                <c:pt idx="2073">
                  <c:v>10.77616581457151</c:v>
                </c:pt>
                <c:pt idx="2074">
                  <c:v>10.795761982208401</c:v>
                </c:pt>
                <c:pt idx="2075">
                  <c:v>10.81535559416684</c:v>
                </c:pt>
                <c:pt idx="2076">
                  <c:v>10.83494664636488</c:v>
                </c:pt>
                <c:pt idx="2077">
                  <c:v>10.854535134724031</c:v>
                </c:pt>
                <c:pt idx="2078">
                  <c:v>10.874121055169269</c:v>
                </c:pt>
                <c:pt idx="2079">
                  <c:v>10.893704403629037</c:v>
                </c:pt>
                <c:pt idx="2080">
                  <c:v>10.913285176035251</c:v>
                </c:pt>
                <c:pt idx="2081">
                  <c:v>10.932863368323307</c:v>
                </c:pt>
                <c:pt idx="2082">
                  <c:v>10.952438976432083</c:v>
                </c:pt>
                <c:pt idx="2083">
                  <c:v>10.972011996303936</c:v>
                </c:pt>
                <c:pt idx="2084">
                  <c:v>10.991582423884715</c:v>
                </c:pt>
                <c:pt idx="2085">
                  <c:v>11.011150255123765</c:v>
                </c:pt>
                <c:pt idx="2086">
                  <c:v>11.030715485973928</c:v>
                </c:pt>
                <c:pt idx="2087">
                  <c:v>11.050278112391542</c:v>
                </c:pt>
                <c:pt idx="2088">
                  <c:v>11.069838130336461</c:v>
                </c:pt>
                <c:pt idx="2089">
                  <c:v>11.089395535772038</c:v>
                </c:pt>
                <c:pt idx="2090">
                  <c:v>11.108950324665143</c:v>
                </c:pt>
                <c:pt idx="2091">
                  <c:v>11.128502492986161</c:v>
                </c:pt>
                <c:pt idx="2092">
                  <c:v>11.148052036709009</c:v>
                </c:pt>
                <c:pt idx="2093">
                  <c:v>11.167598951811113</c:v>
                </c:pt>
                <c:pt idx="2094">
                  <c:v>11.187143234273439</c:v>
                </c:pt>
                <c:pt idx="2095">
                  <c:v>11.206684880080486</c:v>
                </c:pt>
                <c:pt idx="2096">
                  <c:v>11.226223885220284</c:v>
                </c:pt>
                <c:pt idx="2097">
                  <c:v>11.245760245684409</c:v>
                </c:pt>
                <c:pt idx="2098">
                  <c:v>11.265293957467978</c:v>
                </c:pt>
                <c:pt idx="2099">
                  <c:v>11.284825016569664</c:v>
                </c:pt>
                <c:pt idx="2100">
                  <c:v>11.304353418991685</c:v>
                </c:pt>
                <c:pt idx="2101">
                  <c:v>11.323879160739818</c:v>
                </c:pt>
                <c:pt idx="2102">
                  <c:v>11.343402237823399</c:v>
                </c:pt>
                <c:pt idx="2103">
                  <c:v>11.362922646255331</c:v>
                </c:pt>
                <c:pt idx="2104">
                  <c:v>11.382440382052085</c:v>
                </c:pt>
                <c:pt idx="2105">
                  <c:v>11.401955441233705</c:v>
                </c:pt>
                <c:pt idx="2106">
                  <c:v>11.421467819823802</c:v>
                </c:pt>
                <c:pt idx="2107">
                  <c:v>11.440977513849575</c:v>
                </c:pt>
                <c:pt idx="2108">
                  <c:v>11.460484519341804</c:v>
                </c:pt>
                <c:pt idx="2109">
                  <c:v>11.479988832334858</c:v>
                </c:pt>
                <c:pt idx="2110">
                  <c:v>11.499490448866693</c:v>
                </c:pt>
                <c:pt idx="2111">
                  <c:v>11.518989364978859</c:v>
                </c:pt>
                <c:pt idx="2112">
                  <c:v>11.538485576716509</c:v>
                </c:pt>
                <c:pt idx="2113">
                  <c:v>11.557979080128392</c:v>
                </c:pt>
                <c:pt idx="2114">
                  <c:v>11.577469871266873</c:v>
                </c:pt>
                <c:pt idx="2115">
                  <c:v>11.596957946187912</c:v>
                </c:pt>
                <c:pt idx="2116">
                  <c:v>11.616443300951094</c:v>
                </c:pt>
                <c:pt idx="2117">
                  <c:v>11.635925931619612</c:v>
                </c:pt>
                <c:pt idx="2118">
                  <c:v>11.655405834260291</c:v>
                </c:pt>
                <c:pt idx="2119">
                  <c:v>11.674883004943565</c:v>
                </c:pt>
                <c:pt idx="2120">
                  <c:v>11.694357439743509</c:v>
                </c:pt>
                <c:pt idx="2121">
                  <c:v>11.71382913473782</c:v>
                </c:pt>
                <c:pt idx="2122">
                  <c:v>11.733298086007837</c:v>
                </c:pt>
                <c:pt idx="2123">
                  <c:v>11.752764289638531</c:v>
                </c:pt>
                <c:pt idx="2124">
                  <c:v>11.772227741718522</c:v>
                </c:pt>
                <c:pt idx="2125">
                  <c:v>11.791688438340074</c:v>
                </c:pt>
                <c:pt idx="2126">
                  <c:v>11.811146375599094</c:v>
                </c:pt>
                <c:pt idx="2127">
                  <c:v>11.830601549595153</c:v>
                </c:pt>
                <c:pt idx="2128">
                  <c:v>11.850053956431468</c:v>
                </c:pt>
                <c:pt idx="2129">
                  <c:v>11.869503592214924</c:v>
                </c:pt>
                <c:pt idx="2130">
                  <c:v>11.888950453056063</c:v>
                </c:pt>
                <c:pt idx="2131">
                  <c:v>11.9083945350691</c:v>
                </c:pt>
                <c:pt idx="2132">
                  <c:v>11.927835834371919</c:v>
                </c:pt>
                <c:pt idx="2133">
                  <c:v>11.947274347086074</c:v>
                </c:pt>
                <c:pt idx="2134">
                  <c:v>11.966710069336802</c:v>
                </c:pt>
                <c:pt idx="2135">
                  <c:v>11.986142997253021</c:v>
                </c:pt>
                <c:pt idx="2136">
                  <c:v>12.005573126967327</c:v>
                </c:pt>
                <c:pt idx="2137">
                  <c:v>12.025000454616016</c:v>
                </c:pt>
                <c:pt idx="2138">
                  <c:v>12.044424976339061</c:v>
                </c:pt>
                <c:pt idx="2139">
                  <c:v>12.06384668828014</c:v>
                </c:pt>
                <c:pt idx="2140">
                  <c:v>12.083265586586631</c:v>
                </c:pt>
                <c:pt idx="2141">
                  <c:v>12.102681667409604</c:v>
                </c:pt>
                <c:pt idx="2142">
                  <c:v>12.12209492690384</c:v>
                </c:pt>
                <c:pt idx="2143">
                  <c:v>12.14150536122783</c:v>
                </c:pt>
                <c:pt idx="2144">
                  <c:v>12.160912966543778</c:v>
                </c:pt>
                <c:pt idx="2145">
                  <c:v>12.180317739017593</c:v>
                </c:pt>
                <c:pt idx="2146">
                  <c:v>12.199719674818919</c:v>
                </c:pt>
                <c:pt idx="2147">
                  <c:v>12.219118770121105</c:v>
                </c:pt>
                <c:pt idx="2148">
                  <c:v>12.238515021101239</c:v>
                </c:pt>
                <c:pt idx="2149">
                  <c:v>12.257908423940131</c:v>
                </c:pt>
                <c:pt idx="2150">
                  <c:v>12.277298974822322</c:v>
                </c:pt>
                <c:pt idx="2151">
                  <c:v>12.296686669936093</c:v>
                </c:pt>
                <c:pt idx="2152">
                  <c:v>12.31607150547346</c:v>
                </c:pt>
                <c:pt idx="2153">
                  <c:v>12.335453477630182</c:v>
                </c:pt>
                <c:pt idx="2154">
                  <c:v>12.354832582605765</c:v>
                </c:pt>
                <c:pt idx="2155">
                  <c:v>12.374208816603456</c:v>
                </c:pt>
                <c:pt idx="2156">
                  <c:v>12.393582175830264</c:v>
                </c:pt>
                <c:pt idx="2157">
                  <c:v>12.412952656496945</c:v>
                </c:pt>
                <c:pt idx="2158">
                  <c:v>12.432320254818018</c:v>
                </c:pt>
                <c:pt idx="2159">
                  <c:v>12.451684967011762</c:v>
                </c:pt>
                <c:pt idx="2160">
                  <c:v>12.471046789300214</c:v>
                </c:pt>
                <c:pt idx="2161">
                  <c:v>12.490405717909189</c:v>
                </c:pt>
                <c:pt idx="2162">
                  <c:v>12.509761749068263</c:v>
                </c:pt>
                <c:pt idx="2163">
                  <c:v>12.529114879010798</c:v>
                </c:pt>
                <c:pt idx="2164">
                  <c:v>12.548465103973919</c:v>
                </c:pt>
                <c:pt idx="2165">
                  <c:v>12.567812420198543</c:v>
                </c:pt>
                <c:pt idx="2166">
                  <c:v>12.587156823929364</c:v>
                </c:pt>
                <c:pt idx="2167">
                  <c:v>12.606498311414864</c:v>
                </c:pt>
                <c:pt idx="2168">
                  <c:v>12.625836878907315</c:v>
                </c:pt>
                <c:pt idx="2169">
                  <c:v>12.645172522662781</c:v>
                </c:pt>
                <c:pt idx="2170">
                  <c:v>12.664505238941121</c:v>
                </c:pt>
                <c:pt idx="2171">
                  <c:v>12.683835024005999</c:v>
                </c:pt>
                <c:pt idx="2172">
                  <c:v>12.70316187412487</c:v>
                </c:pt>
                <c:pt idx="2173">
                  <c:v>12.722485785569001</c:v>
                </c:pt>
                <c:pt idx="2174">
                  <c:v>12.741806754613469</c:v>
                </c:pt>
                <c:pt idx="2175">
                  <c:v>12.761124777537157</c:v>
                </c:pt>
                <c:pt idx="2176">
                  <c:v>12.780439850622763</c:v>
                </c:pt>
                <c:pt idx="2177">
                  <c:v>12.799751970156802</c:v>
                </c:pt>
                <c:pt idx="2178">
                  <c:v>12.819061132429614</c:v>
                </c:pt>
                <c:pt idx="2179">
                  <c:v>12.838367333735356</c:v>
                </c:pt>
                <c:pt idx="2180">
                  <c:v>12.85767057037201</c:v>
                </c:pt>
                <c:pt idx="2181">
                  <c:v>12.876970838641395</c:v>
                </c:pt>
                <c:pt idx="2182">
                  <c:v>12.896268134849151</c:v>
                </c:pt>
                <c:pt idx="2183">
                  <c:v>12.915562455304762</c:v>
                </c:pt>
                <c:pt idx="2184">
                  <c:v>12.934853796321546</c:v>
                </c:pt>
                <c:pt idx="2185">
                  <c:v>12.954142154216662</c:v>
                </c:pt>
                <c:pt idx="2186">
                  <c:v>12.973427525311109</c:v>
                </c:pt>
                <c:pt idx="2187">
                  <c:v>12.992709905929742</c:v>
                </c:pt>
                <c:pt idx="2188">
                  <c:v>13.011989292401251</c:v>
                </c:pt>
                <c:pt idx="2189">
                  <c:v>13.031265681058191</c:v>
                </c:pt>
                <c:pt idx="2190">
                  <c:v>13.050539068236967</c:v>
                </c:pt>
                <c:pt idx="2191">
                  <c:v>13.069809450277841</c:v>
                </c:pt>
                <c:pt idx="2192">
                  <c:v>13.089076823524941</c:v>
                </c:pt>
                <c:pt idx="2193">
                  <c:v>13.108341184326246</c:v>
                </c:pt>
                <c:pt idx="2194">
                  <c:v>13.127602529033618</c:v>
                </c:pt>
                <c:pt idx="2195">
                  <c:v>13.146860854002774</c:v>
                </c:pt>
                <c:pt idx="2196">
                  <c:v>13.16611615559331</c:v>
                </c:pt>
                <c:pt idx="2197">
                  <c:v>13.185368430168694</c:v>
                </c:pt>
                <c:pt idx="2198">
                  <c:v>13.204617674096275</c:v>
                </c:pt>
                <c:pt idx="2199">
                  <c:v>13.223863883747276</c:v>
                </c:pt>
                <c:pt idx="2200">
                  <c:v>13.243107055496813</c:v>
                </c:pt>
                <c:pt idx="2201">
                  <c:v>13.262347185723874</c:v>
                </c:pt>
                <c:pt idx="2202">
                  <c:v>13.281584270811347</c:v>
                </c:pt>
                <c:pt idx="2203">
                  <c:v>13.300818307146008</c:v>
                </c:pt>
                <c:pt idx="2204">
                  <c:v>13.320049291118522</c:v>
                </c:pt>
                <c:pt idx="2205">
                  <c:v>13.339277219123455</c:v>
                </c:pt>
                <c:pt idx="2206">
                  <c:v>13.358502087559271</c:v>
                </c:pt>
                <c:pt idx="2207">
                  <c:v>13.377723892828334</c:v>
                </c:pt>
                <c:pt idx="2208">
                  <c:v>13.396942631336918</c:v>
                </c:pt>
                <c:pt idx="2209">
                  <c:v>13.4161582994952</c:v>
                </c:pt>
                <c:pt idx="2210">
                  <c:v>13.435370893717263</c:v>
                </c:pt>
                <c:pt idx="2211">
                  <c:v>13.454580410421109</c:v>
                </c:pt>
                <c:pt idx="2212">
                  <c:v>13.473786846028652</c:v>
                </c:pt>
                <c:pt idx="2213">
                  <c:v>13.492990196965724</c:v>
                </c:pt>
                <c:pt idx="2214">
                  <c:v>13.512190459662074</c:v>
                </c:pt>
                <c:pt idx="2215">
                  <c:v>13.531387630551377</c:v>
                </c:pt>
                <c:pt idx="2216">
                  <c:v>13.550581706071235</c:v>
                </c:pt>
                <c:pt idx="2217">
                  <c:v>13.569772682663174</c:v>
                </c:pt>
                <c:pt idx="2218">
                  <c:v>13.588960556772653</c:v>
                </c:pt>
                <c:pt idx="2219">
                  <c:v>13.608145324849058</c:v>
                </c:pt>
                <c:pt idx="2220">
                  <c:v>13.62732698334572</c:v>
                </c:pt>
                <c:pt idx="2221">
                  <c:v>13.646505528719898</c:v>
                </c:pt>
                <c:pt idx="2222">
                  <c:v>13.665680957432796</c:v>
                </c:pt>
                <c:pt idx="2223">
                  <c:v>13.684853265949563</c:v>
                </c:pt>
                <c:pt idx="2224">
                  <c:v>13.70402245073929</c:v>
                </c:pt>
                <c:pt idx="2225">
                  <c:v>13.723188508275017</c:v>
                </c:pt>
                <c:pt idx="2226">
                  <c:v>13.742351435033729</c:v>
                </c:pt>
                <c:pt idx="2227">
                  <c:v>13.761511227496372</c:v>
                </c:pt>
                <c:pt idx="2228">
                  <c:v>13.780667882147844</c:v>
                </c:pt>
                <c:pt idx="2229">
                  <c:v>13.799821395476997</c:v>
                </c:pt>
                <c:pt idx="2230">
                  <c:v>13.818971763976645</c:v>
                </c:pt>
                <c:pt idx="2231">
                  <c:v>13.838118984143566</c:v>
                </c:pt>
                <c:pt idx="2232">
                  <c:v>13.857263052478501</c:v>
                </c:pt>
                <c:pt idx="2233">
                  <c:v>13.876403965486157</c:v>
                </c:pt>
                <c:pt idx="2234">
                  <c:v>13.895541719675212</c:v>
                </c:pt>
                <c:pt idx="2235">
                  <c:v>13.914676311558315</c:v>
                </c:pt>
                <c:pt idx="2236">
                  <c:v>13.933807737652087</c:v>
                </c:pt>
                <c:pt idx="2237">
                  <c:v>13.952935994477128</c:v>
                </c:pt>
                <c:pt idx="2238">
                  <c:v>13.972061078558017</c:v>
                </c:pt>
                <c:pt idx="2239">
                  <c:v>13.991182986423309</c:v>
                </c:pt>
                <c:pt idx="2240">
                  <c:v>14.010301714605548</c:v>
                </c:pt>
                <c:pt idx="2241">
                  <c:v>14.02941725964126</c:v>
                </c:pt>
                <c:pt idx="2242">
                  <c:v>14.04852961807096</c:v>
                </c:pt>
                <c:pt idx="2243">
                  <c:v>14.067638786439154</c:v>
                </c:pt>
                <c:pt idx="2244">
                  <c:v>14.086744761294341</c:v>
                </c:pt>
                <c:pt idx="2245">
                  <c:v>14.105847539189005</c:v>
                </c:pt>
                <c:pt idx="2246">
                  <c:v>14.124947116679639</c:v>
                </c:pt>
                <c:pt idx="2247">
                  <c:v>14.144043490326727</c:v>
                </c:pt>
                <c:pt idx="2248">
                  <c:v>14.163136656694761</c:v>
                </c:pt>
                <c:pt idx="2249">
                  <c:v>14.182226612352224</c:v>
                </c:pt>
                <c:pt idx="2250">
                  <c:v>14.201313353871621</c:v>
                </c:pt>
                <c:pt idx="2251">
                  <c:v>14.220396877829449</c:v>
                </c:pt>
                <c:pt idx="2252">
                  <c:v>14.239477180806229</c:v>
                </c:pt>
                <c:pt idx="2253">
                  <c:v>14.258554259386479</c:v>
                </c:pt>
                <c:pt idx="2254">
                  <c:v>14.277628110158739</c:v>
                </c:pt>
                <c:pt idx="2255">
                  <c:v>14.296698729715569</c:v>
                </c:pt>
                <c:pt idx="2256">
                  <c:v>14.315766114653535</c:v>
                </c:pt>
                <c:pt idx="2257">
                  <c:v>14.33483026157324</c:v>
                </c:pt>
                <c:pt idx="2258">
                  <c:v>14.353891167079292</c:v>
                </c:pt>
                <c:pt idx="2259">
                  <c:v>14.372948827780334</c:v>
                </c:pt>
                <c:pt idx="2260">
                  <c:v>14.392003240289036</c:v>
                </c:pt>
                <c:pt idx="2261">
                  <c:v>14.411054401222088</c:v>
                </c:pt>
                <c:pt idx="2262">
                  <c:v>14.430102307200221</c:v>
                </c:pt>
                <c:pt idx="2263">
                  <c:v>14.449146954848191</c:v>
                </c:pt>
                <c:pt idx="2264">
                  <c:v>14.468188340794791</c:v>
                </c:pt>
                <c:pt idx="2265">
                  <c:v>14.487226461672853</c:v>
                </c:pt>
                <c:pt idx="2266">
                  <c:v>14.506261314119239</c:v>
                </c:pt>
                <c:pt idx="2267">
                  <c:v>14.525292894774866</c:v>
                </c:pt>
                <c:pt idx="2268">
                  <c:v>14.544321200284681</c:v>
                </c:pt>
                <c:pt idx="2269">
                  <c:v>14.563346227297682</c:v>
                </c:pt>
                <c:pt idx="2270">
                  <c:v>14.582367972466907</c:v>
                </c:pt>
                <c:pt idx="2271">
                  <c:v>14.601386432449456</c:v>
                </c:pt>
                <c:pt idx="2273">
                  <c:v>14.639413483503114</c:v>
                </c:pt>
                <c:pt idx="2274">
                  <c:v>14.658422067908671</c:v>
                </c:pt>
                <c:pt idx="2275">
                  <c:v>14.67742735379643</c:v>
                </c:pt>
                <c:pt idx="2276">
                  <c:v>14.696429337843753</c:v>
                </c:pt>
                <c:pt idx="2277">
                  <c:v>14.71542801673206</c:v>
                </c:pt>
                <c:pt idx="2278">
                  <c:v>14.734423387146833</c:v>
                </c:pt>
                <c:pt idx="2279">
                  <c:v>14.753415445777623</c:v>
                </c:pt>
                <c:pt idx="2280">
                  <c:v>14.772404189318038</c:v>
                </c:pt>
                <c:pt idx="2281">
                  <c:v>14.791389614465752</c:v>
                </c:pt>
                <c:pt idx="2282">
                  <c:v>14.810371717922523</c:v>
                </c:pt>
                <c:pt idx="2283">
                  <c:v>14.829350496394159</c:v>
                </c:pt>
                <c:pt idx="2284">
                  <c:v>14.848325946590556</c:v>
                </c:pt>
                <c:pt idx="2285">
                  <c:v>14.867298065225681</c:v>
                </c:pt>
                <c:pt idx="2286">
                  <c:v>14.886266849017565</c:v>
                </c:pt>
                <c:pt idx="2287">
                  <c:v>14.905232294688339</c:v>
                </c:pt>
                <c:pt idx="2288">
                  <c:v>14.924194398964193</c:v>
                </c:pt>
                <c:pt idx="2289">
                  <c:v>14.943153158575409</c:v>
                </c:pt>
                <c:pt idx="2290">
                  <c:v>14.962108570256349</c:v>
                </c:pt>
                <c:pt idx="2291">
                  <c:v>14.981060630745468</c:v>
                </c:pt>
                <c:pt idx="2292">
                  <c:v>15.000009336785286</c:v>
                </c:pt>
                <c:pt idx="2293">
                  <c:v>15.018954685122434</c:v>
                </c:pt>
                <c:pt idx="2294">
                  <c:v>15.037896672507626</c:v>
                </c:pt>
                <c:pt idx="2295">
                  <c:v>15.056835295695659</c:v>
                </c:pt>
                <c:pt idx="2296">
                  <c:v>15.075770551445434</c:v>
                </c:pt>
                <c:pt idx="2297">
                  <c:v>15.094702436519942</c:v>
                </c:pt>
                <c:pt idx="2298">
                  <c:v>15.113630947686264</c:v>
                </c:pt>
                <c:pt idx="2299">
                  <c:v>15.132556081715595</c:v>
                </c:pt>
                <c:pt idx="2300">
                  <c:v>15.151477835383215</c:v>
                </c:pt>
                <c:pt idx="2301">
                  <c:v>15.170396205468514</c:v>
                </c:pt>
                <c:pt idx="2302">
                  <c:v>15.189311188754974</c:v>
                </c:pt>
                <c:pt idx="2303">
                  <c:v>15.2082227820302</c:v>
                </c:pt>
                <c:pt idx="2304">
                  <c:v>15.227130982085884</c:v>
                </c:pt>
                <c:pt idx="2305">
                  <c:v>15.246035785717835</c:v>
                </c:pt>
                <c:pt idx="2306">
                  <c:v>15.264937189725972</c:v>
                </c:pt>
                <c:pt idx="2307">
                  <c:v>15.283835190914317</c:v>
                </c:pt>
                <c:pt idx="2308">
                  <c:v>15.302729786091014</c:v>
                </c:pt>
                <c:pt idx="2309">
                  <c:v>15.321620972068317</c:v>
                </c:pt>
                <c:pt idx="2310">
                  <c:v>15.340508745662589</c:v>
                </c:pt>
                <c:pt idx="2311">
                  <c:v>15.359393103694318</c:v>
                </c:pt>
                <c:pt idx="2312">
                  <c:v>15.378274042988108</c:v>
                </c:pt>
                <c:pt idx="2313">
                  <c:v>15.397151560372681</c:v>
                </c:pt>
                <c:pt idx="2314">
                  <c:v>15.416025652680878</c:v>
                </c:pt>
                <c:pt idx="2315">
                  <c:v>15.434896316749668</c:v>
                </c:pt>
                <c:pt idx="2316">
                  <c:v>15.453763549420142</c:v>
                </c:pt>
                <c:pt idx="2317">
                  <c:v>15.472627347537513</c:v>
                </c:pt>
                <c:pt idx="2318">
                  <c:v>15.491487707951123</c:v>
                </c:pt>
                <c:pt idx="2319">
                  <c:v>15.510344627514447</c:v>
                </c:pt>
                <c:pt idx="2320">
                  <c:v>15.529198103085083</c:v>
                </c:pt>
                <c:pt idx="2321">
                  <c:v>15.548048131524759</c:v>
                </c:pt>
                <c:pt idx="2322">
                  <c:v>15.566894709699348</c:v>
                </c:pt>
                <c:pt idx="2323">
                  <c:v>15.585737834478834</c:v>
                </c:pt>
                <c:pt idx="2324">
                  <c:v>15.604577502737358</c:v>
                </c:pt>
                <c:pt idx="2325">
                  <c:v>15.623413711353187</c:v>
                </c:pt>
                <c:pt idx="2326">
                  <c:v>15.642246457208728</c:v>
                </c:pt>
                <c:pt idx="2327">
                  <c:v>15.661075737190526</c:v>
                </c:pt>
                <c:pt idx="2328">
                  <c:v>15.679901548189267</c:v>
                </c:pt>
                <c:pt idx="2329">
                  <c:v>15.698723887099783</c:v>
                </c:pt>
                <c:pt idx="2330">
                  <c:v>15.717542750821034</c:v>
                </c:pt>
                <c:pt idx="2331">
                  <c:v>15.736358136256143</c:v>
                </c:pt>
                <c:pt idx="2332">
                  <c:v>15.755170040312366</c:v>
                </c:pt>
                <c:pt idx="2333">
                  <c:v>15.773978459901118</c:v>
                </c:pt>
                <c:pt idx="2334">
                  <c:v>15.792783391937943</c:v>
                </c:pt>
                <c:pt idx="2335">
                  <c:v>15.811584833342556</c:v>
                </c:pt>
                <c:pt idx="2336">
                  <c:v>15.830382781038798</c:v>
                </c:pt>
                <c:pt idx="2337">
                  <c:v>15.849177231954691</c:v>
                </c:pt>
                <c:pt idx="2338">
                  <c:v>15.867968183022384</c:v>
                </c:pt>
                <c:pt idx="2339">
                  <c:v>15.886755631178191</c:v>
                </c:pt>
                <c:pt idx="2340">
                  <c:v>15.905539573362583</c:v>
                </c:pt>
                <c:pt idx="2341">
                  <c:v>15.924320006520182</c:v>
                </c:pt>
                <c:pt idx="2342">
                  <c:v>15.943096927599775</c:v>
                </c:pt>
                <c:pt idx="2343">
                  <c:v>15.961870333554295</c:v>
                </c:pt>
                <c:pt idx="2344">
                  <c:v>15.980640221340847</c:v>
                </c:pt>
                <c:pt idx="2345">
                  <c:v>15.999406587920697</c:v>
                </c:pt>
                <c:pt idx="2346">
                  <c:v>16.01816943025926</c:v>
                </c:pt>
                <c:pt idx="2347">
                  <c:v>16.036928745326129</c:v>
                </c:pt>
                <c:pt idx="2348">
                  <c:v>16.055684530095053</c:v>
                </c:pt>
                <c:pt idx="2349">
                  <c:v>16.074436781543952</c:v>
                </c:pt>
                <c:pt idx="2350">
                  <c:v>16.0931854966549</c:v>
                </c:pt>
                <c:pt idx="2351">
                  <c:v>16.11193067241415</c:v>
                </c:pt>
                <c:pt idx="2352">
                  <c:v>16.130672305812126</c:v>
                </c:pt>
                <c:pt idx="2353">
                  <c:v>16.149410393843411</c:v>
                </c:pt>
                <c:pt idx="2354">
                  <c:v>16.168144933506767</c:v>
                </c:pt>
                <c:pt idx="2355">
                  <c:v>16.186875921805122</c:v>
                </c:pt>
                <c:pt idx="2356">
                  <c:v>16.205603355745577</c:v>
                </c:pt>
                <c:pt idx="2357">
                  <c:v>16.224327232339412</c:v>
                </c:pt>
                <c:pt idx="2358">
                  <c:v>16.243047548602075</c:v>
                </c:pt>
                <c:pt idx="2359">
                  <c:v>16.261764301553196</c:v>
                </c:pt>
                <c:pt idx="2360">
                  <c:v>16.280477488216572</c:v>
                </c:pt>
                <c:pt idx="2361">
                  <c:v>16.299187105620192</c:v>
                </c:pt>
                <c:pt idx="2362">
                  <c:v>16.317893150796206</c:v>
                </c:pt>
                <c:pt idx="2363">
                  <c:v>16.336595620780958</c:v>
                </c:pt>
                <c:pt idx="2364">
                  <c:v>16.355294512614961</c:v>
                </c:pt>
                <c:pt idx="2365">
                  <c:v>16.373989823342921</c:v>
                </c:pt>
                <c:pt idx="2366">
                  <c:v>16.392681550013712</c:v>
                </c:pt>
                <c:pt idx="2367">
                  <c:v>16.411369689680409</c:v>
                </c:pt>
                <c:pt idx="2368">
                  <c:v>16.430054239400249</c:v>
                </c:pt>
                <c:pt idx="2369">
                  <c:v>16.448735196234665</c:v>
                </c:pt>
                <c:pt idx="2370">
                  <c:v>16.46741255724929</c:v>
                </c:pt>
                <c:pt idx="2371">
                  <c:v>16.486086319513912</c:v>
                </c:pt>
                <c:pt idx="2372">
                  <c:v>16.504756480102536</c:v>
                </c:pt>
                <c:pt idx="2373">
                  <c:v>16.523423036093334</c:v>
                </c:pt>
                <c:pt idx="2374">
                  <c:v>16.542085984568669</c:v>
                </c:pt>
                <c:pt idx="2375">
                  <c:v>16.560745322615119</c:v>
                </c:pt>
                <c:pt idx="2376">
                  <c:v>16.579401047323415</c:v>
                </c:pt>
                <c:pt idx="2377">
                  <c:v>16.598053155788506</c:v>
                </c:pt>
                <c:pt idx="2378">
                  <c:v>16.616701645109522</c:v>
                </c:pt>
                <c:pt idx="2379">
                  <c:v>16.635346512389795</c:v>
                </c:pt>
                <c:pt idx="2380">
                  <c:v>16.653987754736832</c:v>
                </c:pt>
                <c:pt idx="2381">
                  <c:v>16.672625369262352</c:v>
                </c:pt>
                <c:pt idx="2382">
                  <c:v>16.691259353082266</c:v>
                </c:pt>
                <c:pt idx="2383">
                  <c:v>16.709889703316673</c:v>
                </c:pt>
                <c:pt idx="2384">
                  <c:v>16.728516417089875</c:v>
                </c:pt>
                <c:pt idx="2385">
                  <c:v>16.747139491530369</c:v>
                </c:pt>
                <c:pt idx="2386">
                  <c:v>16.765758923770854</c:v>
                </c:pt>
                <c:pt idx="2387">
                  <c:v>16.784374710948217</c:v>
                </c:pt>
                <c:pt idx="2388">
                  <c:v>16.80298685020356</c:v>
                </c:pt>
                <c:pt idx="2389">
                  <c:v>16.821595338682162</c:v>
                </c:pt>
                <c:pt idx="2390">
                  <c:v>16.840200173533532</c:v>
                </c:pt>
                <c:pt idx="2391">
                  <c:v>16.858801351911357</c:v>
                </c:pt>
                <c:pt idx="2392">
                  <c:v>16.877398870973533</c:v>
                </c:pt>
                <c:pt idx="2393">
                  <c:v>16.89599272788216</c:v>
                </c:pt>
                <c:pt idx="2394">
                  <c:v>16.914582919803536</c:v>
                </c:pt>
                <c:pt idx="2395">
                  <c:v>16.933169443908177</c:v>
                </c:pt>
                <c:pt idx="2396">
                  <c:v>16.951752297370785</c:v>
                </c:pt>
                <c:pt idx="2397">
                  <c:v>16.970331477370269</c:v>
                </c:pt>
                <c:pt idx="2398">
                  <c:v>16.988906981089759</c:v>
                </c:pt>
                <c:pt idx="2399">
                  <c:v>17.007478805716573</c:v>
                </c:pt>
                <c:pt idx="2400">
                  <c:v>17.02604694844225</c:v>
                </c:pt>
                <c:pt idx="2401">
                  <c:v>17.044611406462522</c:v>
                </c:pt>
                <c:pt idx="2402">
                  <c:v>17.063172176977339</c:v>
                </c:pt>
                <c:pt idx="2403">
                  <c:v>17.081729257190855</c:v>
                </c:pt>
                <c:pt idx="2404">
                  <c:v>17.100282644311438</c:v>
                </c:pt>
                <c:pt idx="2405">
                  <c:v>17.118832335551652</c:v>
                </c:pt>
                <c:pt idx="2406">
                  <c:v>17.137378328128282</c:v>
                </c:pt>
                <c:pt idx="2407">
                  <c:v>17.155920619262321</c:v>
                </c:pt>
                <c:pt idx="2408">
                  <c:v>17.174459206178966</c:v>
                </c:pt>
                <c:pt idx="2409">
                  <c:v>17.192994086107635</c:v>
                </c:pt>
                <c:pt idx="2410">
                  <c:v>17.211525256281952</c:v>
                </c:pt>
                <c:pt idx="2411">
                  <c:v>17.230052713939756</c:v>
                </c:pt>
                <c:pt idx="2412">
                  <c:v>17.248576456323086</c:v>
                </c:pt>
                <c:pt idx="2413">
                  <c:v>17.267096480678212</c:v>
                </c:pt>
                <c:pt idx="2414">
                  <c:v>17.285612784255608</c:v>
                </c:pt>
                <c:pt idx="2415">
                  <c:v>17.30412536430995</c:v>
                </c:pt>
                <c:pt idx="2416">
                  <c:v>17.322634218100152</c:v>
                </c:pt>
                <c:pt idx="2417">
                  <c:v>17.341139342889324</c:v>
                </c:pt>
                <c:pt idx="2418">
                  <c:v>17.359640735944797</c:v>
                </c:pt>
                <c:pt idx="2419">
                  <c:v>17.378138394538116</c:v>
                </c:pt>
                <c:pt idx="2420">
                  <c:v>17.396632315945038</c:v>
                </c:pt>
                <c:pt idx="2421">
                  <c:v>17.415122497445548</c:v>
                </c:pt>
                <c:pt idx="2422">
                  <c:v>17.433608936323829</c:v>
                </c:pt>
                <c:pt idx="2423">
                  <c:v>17.452091629868292</c:v>
                </c:pt>
                <c:pt idx="2424">
                  <c:v>17.470570575371561</c:v>
                </c:pt>
                <c:pt idx="2425">
                  <c:v>17.489045770130485</c:v>
                </c:pt>
                <c:pt idx="2426">
                  <c:v>17.507517211446107</c:v>
                </c:pt>
                <c:pt idx="2427">
                  <c:v>17.525984896623712</c:v>
                </c:pt>
                <c:pt idx="2428">
                  <c:v>17.544448822972797</c:v>
                </c:pt>
                <c:pt idx="2429">
                  <c:v>17.562908987807067</c:v>
                </c:pt>
                <c:pt idx="2430">
                  <c:v>17.581365388444453</c:v>
                </c:pt>
                <c:pt idx="2431">
                  <c:v>17.599818022207106</c:v>
                </c:pt>
                <c:pt idx="2432">
                  <c:v>17.618266886421392</c:v>
                </c:pt>
                <c:pt idx="2433">
                  <c:v>17.636711978417893</c:v>
                </c:pt>
                <c:pt idx="2434">
                  <c:v>17.655153295531417</c:v>
                </c:pt>
                <c:pt idx="2435">
                  <c:v>17.673590835100985</c:v>
                </c:pt>
                <c:pt idx="2436">
                  <c:v>17.692024594469846</c:v>
                </c:pt>
                <c:pt idx="2437">
                  <c:v>17.710454570985458</c:v>
                </c:pt>
                <c:pt idx="2438">
                  <c:v>17.728880761999505</c:v>
                </c:pt>
                <c:pt idx="2439">
                  <c:v>17.747303164867891</c:v>
                </c:pt>
                <c:pt idx="2440">
                  <c:v>17.765721776950734</c:v>
                </c:pt>
                <c:pt idx="2441">
                  <c:v>17.784136595612384</c:v>
                </c:pt>
                <c:pt idx="2442">
                  <c:v>17.8025476182214</c:v>
                </c:pt>
                <c:pt idx="2443">
                  <c:v>17.820954842150567</c:v>
                </c:pt>
                <c:pt idx="2444">
                  <c:v>17.839358264776884</c:v>
                </c:pt>
                <c:pt idx="2445">
                  <c:v>17.857757883481579</c:v>
                </c:pt>
                <c:pt idx="2446">
                  <c:v>17.876153695650107</c:v>
                </c:pt>
                <c:pt idx="2447">
                  <c:v>17.894545698672125</c:v>
                </c:pt>
                <c:pt idx="2448">
                  <c:v>17.91293388994152</c:v>
                </c:pt>
                <c:pt idx="2449">
                  <c:v>17.931318266856408</c:v>
                </c:pt>
                <c:pt idx="2450">
                  <c:v>17.949698826819109</c:v>
                </c:pt>
                <c:pt idx="2451">
                  <c:v>17.96807556723618</c:v>
                </c:pt>
                <c:pt idx="2452">
                  <c:v>17.986448485518395</c:v>
                </c:pt>
                <c:pt idx="2453">
                  <c:v>18.00481757908074</c:v>
                </c:pt>
                <c:pt idx="2454">
                  <c:v>18.023182845342429</c:v>
                </c:pt>
                <c:pt idx="2455">
                  <c:v>18.041544281726907</c:v>
                </c:pt>
                <c:pt idx="2456">
                  <c:v>18.059901885661812</c:v>
                </c:pt>
                <c:pt idx="2457">
                  <c:v>18.078255654579046</c:v>
                </c:pt>
                <c:pt idx="2458">
                  <c:v>18.096605585914684</c:v>
                </c:pt>
                <c:pt idx="2459">
                  <c:v>18.114951677109058</c:v>
                </c:pt>
                <c:pt idx="2460">
                  <c:v>18.133293925606711</c:v>
                </c:pt>
                <c:pt idx="2461">
                  <c:v>18.151632328856397</c:v>
                </c:pt>
                <c:pt idx="2462">
                  <c:v>18.169966884311098</c:v>
                </c:pt>
                <c:pt idx="2463">
                  <c:v>18.188297589428021</c:v>
                </c:pt>
                <c:pt idx="2464">
                  <c:v>18.206624441668591</c:v>
                </c:pt>
                <c:pt idx="2465">
                  <c:v>18.224947438498447</c:v>
                </c:pt>
                <c:pt idx="2466">
                  <c:v>18.243266577387455</c:v>
                </c:pt>
                <c:pt idx="2467">
                  <c:v>18.261581855809709</c:v>
                </c:pt>
                <c:pt idx="2468">
                  <c:v>18.279893271243502</c:v>
                </c:pt>
                <c:pt idx="2469">
                  <c:v>18.298200821171367</c:v>
                </c:pt>
                <c:pt idx="2470">
                  <c:v>18.316504503080058</c:v>
                </c:pt>
                <c:pt idx="2471">
                  <c:v>18.33480431446052</c:v>
                </c:pt>
                <c:pt idx="2472">
                  <c:v>18.353100252807955</c:v>
                </c:pt>
                <c:pt idx="2473">
                  <c:v>18.371392315621762</c:v>
                </c:pt>
                <c:pt idx="2474">
                  <c:v>18.389680500405568</c:v>
                </c:pt>
                <c:pt idx="2475">
                  <c:v>18.407964804667213</c:v>
                </c:pt>
                <c:pt idx="2476">
                  <c:v>18.426245225918766</c:v>
                </c:pt>
                <c:pt idx="2477">
                  <c:v>18.444521761676498</c:v>
                </c:pt>
                <c:pt idx="2478">
                  <c:v>18.462794409460926</c:v>
                </c:pt>
                <c:pt idx="2479">
                  <c:v>18.481063166796744</c:v>
                </c:pt>
                <c:pt idx="2480">
                  <c:v>18.499328031212912</c:v>
                </c:pt>
                <c:pt idx="2481">
                  <c:v>18.517589000242566</c:v>
                </c:pt>
                <c:pt idx="2482">
                  <c:v>18.535846071423091</c:v>
                </c:pt>
                <c:pt idx="2483">
                  <c:v>18.554099242296068</c:v>
                </c:pt>
                <c:pt idx="2484">
                  <c:v>18.572348510407306</c:v>
                </c:pt>
                <c:pt idx="2485">
                  <c:v>18.590593873306826</c:v>
                </c:pt>
                <c:pt idx="2486">
                  <c:v>18.608835328548871</c:v>
                </c:pt>
                <c:pt idx="2487">
                  <c:v>18.627072873691898</c:v>
                </c:pt>
                <c:pt idx="2488">
                  <c:v>18.645306506298571</c:v>
                </c:pt>
                <c:pt idx="2489">
                  <c:v>18.663536223935786</c:v>
                </c:pt>
                <c:pt idx="2490">
                  <c:v>18.681762024174638</c:v>
                </c:pt>
                <c:pt idx="2491">
                  <c:v>18.699983904590454</c:v>
                </c:pt>
                <c:pt idx="2492">
                  <c:v>18.718201862762758</c:v>
                </c:pt>
                <c:pt idx="2493">
                  <c:v>18.7364158962753</c:v>
                </c:pt>
                <c:pt idx="2494">
                  <c:v>18.754626002716034</c:v>
                </c:pt>
                <c:pt idx="2495">
                  <c:v>18.772832179677142</c:v>
                </c:pt>
                <c:pt idx="2496">
                  <c:v>18.791034424755001</c:v>
                </c:pt>
                <c:pt idx="2497">
                  <c:v>18.809232735550221</c:v>
                </c:pt>
                <c:pt idx="2498">
                  <c:v>18.827427109667607</c:v>
                </c:pt>
                <c:pt idx="2499">
                  <c:v>18.845617544716188</c:v>
                </c:pt>
                <c:pt idx="2500">
                  <c:v>18.863804038309191</c:v>
                </c:pt>
                <c:pt idx="2501">
                  <c:v>18.881986588064073</c:v>
                </c:pt>
                <c:pt idx="2502">
                  <c:v>18.900165191602479</c:v>
                </c:pt>
                <c:pt idx="2503">
                  <c:v>18.918339846550289</c:v>
                </c:pt>
                <c:pt idx="2504">
                  <c:v>18.936510550537566</c:v>
                </c:pt>
                <c:pt idx="2505">
                  <c:v>18.954677301198604</c:v>
                </c:pt>
                <c:pt idx="2506">
                  <c:v>18.972840096171897</c:v>
                </c:pt>
                <c:pt idx="2507">
                  <c:v>18.990998933100151</c:v>
                </c:pt>
                <c:pt idx="2508">
                  <c:v>19.00915380963027</c:v>
                </c:pt>
                <c:pt idx="2509">
                  <c:v>19.027304723413376</c:v>
                </c:pt>
                <c:pt idx="2510">
                  <c:v>19.045451672104797</c:v>
                </c:pt>
                <c:pt idx="2511">
                  <c:v>19.06359465336406</c:v>
                </c:pt>
                <c:pt idx="2512">
                  <c:v>19.081733664854909</c:v>
                </c:pt>
                <c:pt idx="2513">
                  <c:v>19.099868704245274</c:v>
                </c:pt>
                <c:pt idx="2514">
                  <c:v>19.117999769207319</c:v>
                </c:pt>
                <c:pt idx="2515">
                  <c:v>19.136126857417381</c:v>
                </c:pt>
                <c:pt idx="2516">
                  <c:v>19.154249966556026</c:v>
                </c:pt>
                <c:pt idx="2517">
                  <c:v>19.172369094308003</c:v>
                </c:pt>
                <c:pt idx="2518">
                  <c:v>19.190484238362281</c:v>
                </c:pt>
                <c:pt idx="2519">
                  <c:v>19.208595396412012</c:v>
                </c:pt>
                <c:pt idx="2520">
                  <c:v>19.226702566154572</c:v>
                </c:pt>
                <c:pt idx="2521">
                  <c:v>19.244805745291515</c:v>
                </c:pt>
                <c:pt idx="2522">
                  <c:v>19.262904931528613</c:v>
                </c:pt>
                <c:pt idx="2523">
                  <c:v>19.281000122575822</c:v>
                </c:pt>
                <c:pt idx="2524">
                  <c:v>19.299091316147319</c:v>
                </c:pt>
                <c:pt idx="2525">
                  <c:v>19.317178509961447</c:v>
                </c:pt>
                <c:pt idx="2526">
                  <c:v>19.335261701740777</c:v>
                </c:pt>
                <c:pt idx="2527">
                  <c:v>19.353340889212056</c:v>
                </c:pt>
                <c:pt idx="2528">
                  <c:v>19.371416070106246</c:v>
                </c:pt>
                <c:pt idx="2529">
                  <c:v>19.389487242158481</c:v>
                </c:pt>
                <c:pt idx="2530">
                  <c:v>19.407554403108115</c:v>
                </c:pt>
                <c:pt idx="2531">
                  <c:v>19.425617550698679</c:v>
                </c:pt>
                <c:pt idx="2532">
                  <c:v>19.443676682677896</c:v>
                </c:pt>
                <c:pt idx="2533">
                  <c:v>19.4617317967977</c:v>
                </c:pt>
                <c:pt idx="2534">
                  <c:v>19.479782890814203</c:v>
                </c:pt>
                <c:pt idx="2535">
                  <c:v>19.497829962487703</c:v>
                </c:pt>
                <c:pt idx="2536">
                  <c:v>19.515873009582702</c:v>
                </c:pt>
                <c:pt idx="2537">
                  <c:v>19.533912029867885</c:v>
                </c:pt>
                <c:pt idx="2538">
                  <c:v>19.551947021116128</c:v>
                </c:pt>
                <c:pt idx="2539">
                  <c:v>19.569977981104493</c:v>
                </c:pt>
                <c:pt idx="2540">
                  <c:v>19.588004907614234</c:v>
                </c:pt>
                <c:pt idx="2541">
                  <c:v>19.606027798430784</c:v>
                </c:pt>
                <c:pt idx="2542">
                  <c:v>19.624046651343772</c:v>
                </c:pt>
                <c:pt idx="2543">
                  <c:v>19.642061464147005</c:v>
                </c:pt>
                <c:pt idx="2544">
                  <c:v>19.660072234638474</c:v>
                </c:pt>
                <c:pt idx="2545">
                  <c:v>19.678078960620361</c:v>
                </c:pt>
                <c:pt idx="2546">
                  <c:v>19.696081639899017</c:v>
                </c:pt>
                <c:pt idx="2547">
                  <c:v>19.714080270284999</c:v>
                </c:pt>
                <c:pt idx="2548">
                  <c:v>19.732074849593015</c:v>
                </c:pt>
                <c:pt idx="2549">
                  <c:v>19.750065375641981</c:v>
                </c:pt>
                <c:pt idx="2550">
                  <c:v>19.768051846254963</c:v>
                </c:pt>
                <c:pt idx="2551">
                  <c:v>19.786034259259235</c:v>
                </c:pt>
                <c:pt idx="2552">
                  <c:v>19.804012612486236</c:v>
                </c:pt>
                <c:pt idx="2553">
                  <c:v>19.821986903771577</c:v>
                </c:pt>
                <c:pt idx="2554">
                  <c:v>19.839957130955046</c:v>
                </c:pt>
                <c:pt idx="2555">
                  <c:v>19.857923291880621</c:v>
                </c:pt>
                <c:pt idx="2556">
                  <c:v>19.875885384396437</c:v>
                </c:pt>
                <c:pt idx="2557">
                  <c:v>19.893843406354804</c:v>
                </c:pt>
                <c:pt idx="2558">
                  <c:v>19.911797355612215</c:v>
                </c:pt>
                <c:pt idx="2559">
                  <c:v>19.929747230029324</c:v>
                </c:pt>
                <c:pt idx="2560">
                  <c:v>19.947693027470958</c:v>
                </c:pt>
                <c:pt idx="2561">
                  <c:v>19.965634745806117</c:v>
                </c:pt>
                <c:pt idx="2562">
                  <c:v>19.983572382907969</c:v>
                </c:pt>
                <c:pt idx="2563">
                  <c:v>20.001505936653846</c:v>
                </c:pt>
                <c:pt idx="2564">
                  <c:v>20.01943540492525</c:v>
                </c:pt>
                <c:pt idx="2565">
                  <c:v>20.037360785607842</c:v>
                </c:pt>
                <c:pt idx="2566">
                  <c:v>20.055282076591464</c:v>
                </c:pt>
                <c:pt idx="2567">
                  <c:v>20.073199275770094</c:v>
                </c:pt>
                <c:pt idx="2568">
                  <c:v>20.091112381041906</c:v>
                </c:pt>
                <c:pt idx="2569">
                  <c:v>20.109021390309206</c:v>
                </c:pt>
                <c:pt idx="2570">
                  <c:v>20.126926301478484</c:v>
                </c:pt>
                <c:pt idx="2571">
                  <c:v>20.144827112460369</c:v>
                </c:pt>
                <c:pt idx="2572">
                  <c:v>20.162723821169667</c:v>
                </c:pt>
                <c:pt idx="2573">
                  <c:v>20.180616425525322</c:v>
                </c:pt>
                <c:pt idx="2574">
                  <c:v>20.198504923450464</c:v>
                </c:pt>
                <c:pt idx="2575">
                  <c:v>20.216389312872344</c:v>
                </c:pt>
                <c:pt idx="2576">
                  <c:v>20.234269591722398</c:v>
                </c:pt>
                <c:pt idx="2577">
                  <c:v>20.252145757936184</c:v>
                </c:pt>
                <c:pt idx="2578">
                  <c:v>20.270017809453446</c:v>
                </c:pt>
                <c:pt idx="2579">
                  <c:v>20.287885744218048</c:v>
                </c:pt>
                <c:pt idx="2580">
                  <c:v>20.305749560178032</c:v>
                </c:pt>
                <c:pt idx="2581">
                  <c:v>20.323609255285565</c:v>
                </c:pt>
                <c:pt idx="2582">
                  <c:v>20.341464827496978</c:v>
                </c:pt>
                <c:pt idx="2583">
                  <c:v>20.359316274772741</c:v>
                </c:pt>
                <c:pt idx="2584">
                  <c:v>20.377163595077477</c:v>
                </c:pt>
                <c:pt idx="2585">
                  <c:v>20.395006786379938</c:v>
                </c:pt>
                <c:pt idx="2586">
                  <c:v>20.412845846653031</c:v>
                </c:pt>
                <c:pt idx="2587">
                  <c:v>20.430680773873814</c:v>
                </c:pt>
                <c:pt idx="2588">
                  <c:v>20.44851156602347</c:v>
                </c:pt>
                <c:pt idx="2589">
                  <c:v>20.466338221087327</c:v>
                </c:pt>
                <c:pt idx="2590">
                  <c:v>20.484160737054843</c:v>
                </c:pt>
                <c:pt idx="2591">
                  <c:v>20.501979111919642</c:v>
                </c:pt>
                <c:pt idx="2592">
                  <c:v>20.519793343679453</c:v>
                </c:pt>
                <c:pt idx="2593">
                  <c:v>20.537603430336151</c:v>
                </c:pt>
                <c:pt idx="2594">
                  <c:v>20.555409369895749</c:v>
                </c:pt>
                <c:pt idx="2595">
                  <c:v>20.573211160368388</c:v>
                </c:pt>
                <c:pt idx="2596">
                  <c:v>20.591008799768346</c:v>
                </c:pt>
                <c:pt idx="2597">
                  <c:v>20.60880228611402</c:v>
                </c:pt>
                <c:pt idx="2598">
                  <c:v>20.626591617427952</c:v>
                </c:pt>
                <c:pt idx="2599">
                  <c:v>20.6443767917368</c:v>
                </c:pt>
                <c:pt idx="2600">
                  <c:v>20.662157807071349</c:v>
                </c:pt>
                <c:pt idx="2601">
                  <c:v>20.679934661466522</c:v>
                </c:pt>
                <c:pt idx="2602">
                  <c:v>20.697707352961334</c:v>
                </c:pt>
                <c:pt idx="2603">
                  <c:v>20.715475879598973</c:v>
                </c:pt>
                <c:pt idx="2604">
                  <c:v>20.733240239426696</c:v>
                </c:pt>
                <c:pt idx="2605">
                  <c:v>20.751000430495917</c:v>
                </c:pt>
                <c:pt idx="2606">
                  <c:v>20.768756450862153</c:v>
                </c:pt>
                <c:pt idx="2607">
                  <c:v>20.786508298585044</c:v>
                </c:pt>
                <c:pt idx="2608">
                  <c:v>20.804255971728335</c:v>
                </c:pt>
                <c:pt idx="2609">
                  <c:v>20.821999468359909</c:v>
                </c:pt>
                <c:pt idx="2610">
                  <c:v>20.839738786551738</c:v>
                </c:pt>
                <c:pt idx="2611">
                  <c:v>20.857473924379921</c:v>
                </c:pt>
                <c:pt idx="2612">
                  <c:v>20.875204879924656</c:v>
                </c:pt>
                <c:pt idx="2613">
                  <c:v>20.892931651270263</c:v>
                </c:pt>
                <c:pt idx="2614">
                  <c:v>20.91065423650517</c:v>
                </c:pt>
                <c:pt idx="2615">
                  <c:v>20.928372633721899</c:v>
                </c:pt>
                <c:pt idx="2616">
                  <c:v>20.946086841017095</c:v>
                </c:pt>
                <c:pt idx="2617">
                  <c:v>20.963796856491488</c:v>
                </c:pt>
                <c:pt idx="2618">
                  <c:v>20.981502678249932</c:v>
                </c:pt>
                <c:pt idx="2619">
                  <c:v>20.999204304401353</c:v>
                </c:pt>
                <c:pt idx="2620">
                  <c:v>21.016901733058813</c:v>
                </c:pt>
                <c:pt idx="2621">
                  <c:v>21.03459496233944</c:v>
                </c:pt>
                <c:pt idx="2622">
                  <c:v>21.052283990364483</c:v>
                </c:pt>
                <c:pt idx="2623">
                  <c:v>21.069968815259269</c:v>
                </c:pt>
                <c:pt idx="2624">
                  <c:v>21.087649435153235</c:v>
                </c:pt>
                <c:pt idx="2625">
                  <c:v>21.105325848179898</c:v>
                </c:pt>
                <c:pt idx="2626">
                  <c:v>21.122998052476873</c:v>
                </c:pt>
                <c:pt idx="2627">
                  <c:v>21.14066604618586</c:v>
                </c:pt>
                <c:pt idx="2628">
                  <c:v>21.158329827452654</c:v>
                </c:pt>
                <c:pt idx="2629">
                  <c:v>21.175989394427134</c:v>
                </c:pt>
                <c:pt idx="2630">
                  <c:v>21.193644745263267</c:v>
                </c:pt>
                <c:pt idx="2631">
                  <c:v>21.211295878119085</c:v>
                </c:pt>
                <c:pt idx="2632">
                  <c:v>21.22894279115674</c:v>
                </c:pt>
                <c:pt idx="2633">
                  <c:v>21.246585482542429</c:v>
                </c:pt>
                <c:pt idx="2634">
                  <c:v>21.264223950446453</c:v>
                </c:pt>
                <c:pt idx="2635">
                  <c:v>21.281858193043178</c:v>
                </c:pt>
                <c:pt idx="2636">
                  <c:v>21.299488208511047</c:v>
                </c:pt>
                <c:pt idx="2637">
                  <c:v>21.317113995032578</c:v>
                </c:pt>
                <c:pt idx="2638">
                  <c:v>21.33473555079437</c:v>
                </c:pt>
                <c:pt idx="2639">
                  <c:v>21.352352873987094</c:v>
                </c:pt>
                <c:pt idx="2640">
                  <c:v>21.36996596280548</c:v>
                </c:pt>
                <c:pt idx="2641">
                  <c:v>21.387574815448335</c:v>
                </c:pt>
                <c:pt idx="2642">
                  <c:v>21.40517943011853</c:v>
                </c:pt>
                <c:pt idx="2643">
                  <c:v>21.422779805023008</c:v>
                </c:pt>
                <c:pt idx="2644">
                  <c:v>21.440375938372767</c:v>
                </c:pt>
                <c:pt idx="2645">
                  <c:v>21.457967828382877</c:v>
                </c:pt>
                <c:pt idx="2646">
                  <c:v>21.475555473272458</c:v>
                </c:pt>
                <c:pt idx="2647">
                  <c:v>21.493138871264701</c:v>
                </c:pt>
                <c:pt idx="2648">
                  <c:v>21.510718020586847</c:v>
                </c:pt>
                <c:pt idx="2649">
                  <c:v>21.528292919470196</c:v>
                </c:pt>
                <c:pt idx="2650">
                  <c:v>21.5458635661501</c:v>
                </c:pt>
                <c:pt idx="2651">
                  <c:v>21.563429958865967</c:v>
                </c:pt>
                <c:pt idx="2652">
                  <c:v>21.580992095861259</c:v>
                </c:pt>
                <c:pt idx="2653">
                  <c:v>21.598549975383481</c:v>
                </c:pt>
                <c:pt idx="2654">
                  <c:v>21.616103595684187</c:v>
                </c:pt>
                <c:pt idx="2655">
                  <c:v>21.633652955018981</c:v>
                </c:pt>
                <c:pt idx="2656">
                  <c:v>21.651198051647508</c:v>
                </c:pt>
                <c:pt idx="2657">
                  <c:v>21.66873888383347</c:v>
                </c:pt>
                <c:pt idx="2658">
                  <c:v>21.686275449844583</c:v>
                </c:pt>
                <c:pt idx="2659">
                  <c:v>21.703807747952627</c:v>
                </c:pt>
                <c:pt idx="2660">
                  <c:v>21.721335776433406</c:v>
                </c:pt>
                <c:pt idx="2661">
                  <c:v>21.738859533566774</c:v>
                </c:pt>
                <c:pt idx="2662">
                  <c:v>21.756379017636604</c:v>
                </c:pt>
                <c:pt idx="2663">
                  <c:v>21.77389422693081</c:v>
                </c:pt>
                <c:pt idx="2664">
                  <c:v>21.791405159741348</c:v>
                </c:pt>
                <c:pt idx="2665">
                  <c:v>21.808911814364176</c:v>
                </c:pt>
                <c:pt idx="2666">
                  <c:v>21.82641418909931</c:v>
                </c:pt>
                <c:pt idx="2667">
                  <c:v>21.84391228225077</c:v>
                </c:pt>
                <c:pt idx="2668">
                  <c:v>21.861406092126611</c:v>
                </c:pt>
                <c:pt idx="2669">
                  <c:v>21.878895617038904</c:v>
                </c:pt>
                <c:pt idx="2670">
                  <c:v>21.89638085530375</c:v>
                </c:pt>
                <c:pt idx="2671">
                  <c:v>21.913861805241268</c:v>
                </c:pt>
                <c:pt idx="2672">
                  <c:v>21.931338465175582</c:v>
                </c:pt>
                <c:pt idx="2673">
                  <c:v>21.948810833434845</c:v>
                </c:pt>
                <c:pt idx="2674">
                  <c:v>21.966278908351224</c:v>
                </c:pt>
                <c:pt idx="2675">
                  <c:v>21.983742688260879</c:v>
                </c:pt>
                <c:pt idx="2676">
                  <c:v>22.001202171504008</c:v>
                </c:pt>
                <c:pt idx="2677">
                  <c:v>22.018657356424796</c:v>
                </c:pt>
                <c:pt idx="2678">
                  <c:v>22.036108241371451</c:v>
                </c:pt>
                <c:pt idx="2679">
                  <c:v>22.053554824696167</c:v>
                </c:pt>
                <c:pt idx="2680">
                  <c:v>22.070997104755154</c:v>
                </c:pt>
                <c:pt idx="2681">
                  <c:v>22.088435079908628</c:v>
                </c:pt>
                <c:pt idx="2682">
                  <c:v>22.105868748520788</c:v>
                </c:pt>
                <c:pt idx="2683">
                  <c:v>22.123298108959837</c:v>
                </c:pt>
                <c:pt idx="2684">
                  <c:v>22.140723159597989</c:v>
                </c:pt>
                <c:pt idx="2685">
                  <c:v>22.158143898811431</c:v>
                </c:pt>
                <c:pt idx="2686">
                  <c:v>22.175560324980356</c:v>
                </c:pt>
                <c:pt idx="2687">
                  <c:v>22.192972436488933</c:v>
                </c:pt>
                <c:pt idx="2688">
                  <c:v>22.210380231725335</c:v>
                </c:pt>
                <c:pt idx="2689">
                  <c:v>22.227783709081706</c:v>
                </c:pt>
                <c:pt idx="2690">
                  <c:v>22.245182866954188</c:v>
                </c:pt>
                <c:pt idx="2691">
                  <c:v>22.262577703742906</c:v>
                </c:pt>
                <c:pt idx="2692">
                  <c:v>22.279968217851952</c:v>
                </c:pt>
                <c:pt idx="2693">
                  <c:v>22.297354407689411</c:v>
                </c:pt>
                <c:pt idx="2694">
                  <c:v>22.314736271667329</c:v>
                </c:pt>
                <c:pt idx="2695">
                  <c:v>22.332113808201751</c:v>
                </c:pt>
                <c:pt idx="2696">
                  <c:v>22.349487015712665</c:v>
                </c:pt>
                <c:pt idx="2697">
                  <c:v>22.36685589262407</c:v>
                </c:pt>
                <c:pt idx="2698">
                  <c:v>22.384220437363883</c:v>
                </c:pt>
                <c:pt idx="2699">
                  <c:v>22.401580648364043</c:v>
                </c:pt>
                <c:pt idx="2700">
                  <c:v>22.418936524060406</c:v>
                </c:pt>
                <c:pt idx="2701">
                  <c:v>22.436288062892828</c:v>
                </c:pt>
                <c:pt idx="2702">
                  <c:v>22.453635263305102</c:v>
                </c:pt>
                <c:pt idx="2703">
                  <c:v>22.470978123745002</c:v>
                </c:pt>
                <c:pt idx="2704">
                  <c:v>22.488316642664238</c:v>
                </c:pt>
                <c:pt idx="2705">
                  <c:v>22.505650818518493</c:v>
                </c:pt>
                <c:pt idx="2706">
                  <c:v>22.522980649767391</c:v>
                </c:pt>
                <c:pt idx="2707">
                  <c:v>22.540306134874516</c:v>
                </c:pt>
                <c:pt idx="2708">
                  <c:v>22.557627272307396</c:v>
                </c:pt>
                <c:pt idx="2709">
                  <c:v>22.574944060537515</c:v>
                </c:pt>
                <c:pt idx="2710">
                  <c:v>22.5922564980403</c:v>
                </c:pt>
                <c:pt idx="2711">
                  <c:v>22.609564583295111</c:v>
                </c:pt>
                <c:pt idx="2712">
                  <c:v>22.626868314785263</c:v>
                </c:pt>
                <c:pt idx="2713">
                  <c:v>22.644167690998007</c:v>
                </c:pt>
                <c:pt idx="2714">
                  <c:v>22.661462710424523</c:v>
                </c:pt>
                <c:pt idx="2715">
                  <c:v>22.678753371559946</c:v>
                </c:pt>
                <c:pt idx="2716">
                  <c:v>22.696039672903325</c:v>
                </c:pt>
                <c:pt idx="2717">
                  <c:v>22.71332161295765</c:v>
                </c:pt>
                <c:pt idx="2718">
                  <c:v>22.730599190229846</c:v>
                </c:pt>
                <c:pt idx="2719">
                  <c:v>22.747872403230744</c:v>
                </c:pt>
                <c:pt idx="2720">
                  <c:v>22.765141250475132</c:v>
                </c:pt>
                <c:pt idx="2721">
                  <c:v>22.782405730481692</c:v>
                </c:pt>
                <c:pt idx="2722">
                  <c:v>22.799665841773042</c:v>
                </c:pt>
                <c:pt idx="2723">
                  <c:v>22.816921582875718</c:v>
                </c:pt>
                <c:pt idx="2724">
                  <c:v>22.834172952320177</c:v>
                </c:pt>
                <c:pt idx="2725">
                  <c:v>22.851419948640782</c:v>
                </c:pt>
                <c:pt idx="2726">
                  <c:v>22.868662570375815</c:v>
                </c:pt>
                <c:pt idx="2727">
                  <c:v>22.885900816067462</c:v>
                </c:pt>
                <c:pt idx="2728">
                  <c:v>22.903134684261829</c:v>
                </c:pt>
                <c:pt idx="2729">
                  <c:v>22.920364173508922</c:v>
                </c:pt>
                <c:pt idx="2730">
                  <c:v>22.937589282362651</c:v>
                </c:pt>
                <c:pt idx="2731">
                  <c:v>22.954810009380825</c:v>
                </c:pt>
                <c:pt idx="2732">
                  <c:v>22.97202635312517</c:v>
                </c:pt>
                <c:pt idx="2733">
                  <c:v>22.989238312161287</c:v>
                </c:pt>
                <c:pt idx="2734">
                  <c:v>23.006445885058689</c:v>
                </c:pt>
                <c:pt idx="2735">
                  <c:v>23.023649070390778</c:v>
                </c:pt>
                <c:pt idx="2736">
                  <c:v>23.040847866734847</c:v>
                </c:pt>
                <c:pt idx="2737">
                  <c:v>23.058042272672079</c:v>
                </c:pt>
                <c:pt idx="2738">
                  <c:v>23.075232286787553</c:v>
                </c:pt>
                <c:pt idx="2739">
                  <c:v>23.092417907670207</c:v>
                </c:pt>
                <c:pt idx="2740">
                  <c:v>23.109599133912898</c:v>
                </c:pt>
                <c:pt idx="2741">
                  <c:v>23.126775964112348</c:v>
                </c:pt>
                <c:pt idx="2742">
                  <c:v>23.143948396869138</c:v>
                </c:pt>
                <c:pt idx="2743">
                  <c:v>23.161116430787761</c:v>
                </c:pt>
                <c:pt idx="2744">
                  <c:v>23.17828006447656</c:v>
                </c:pt>
                <c:pt idx="2745">
                  <c:v>23.195439296547761</c:v>
                </c:pt>
                <c:pt idx="2746">
                  <c:v>23.212594125617446</c:v>
                </c:pt>
                <c:pt idx="2747">
                  <c:v>23.22974455030559</c:v>
                </c:pt>
                <c:pt idx="2748">
                  <c:v>23.246890569236008</c:v>
                </c:pt>
                <c:pt idx="2749">
                  <c:v>23.264032181036395</c:v>
                </c:pt>
                <c:pt idx="2750">
                  <c:v>23.281169384338298</c:v>
                </c:pt>
                <c:pt idx="2751">
                  <c:v>23.298302177777128</c:v>
                </c:pt>
                <c:pt idx="2752">
                  <c:v>23.315430559992148</c:v>
                </c:pt>
                <c:pt idx="2753">
                  <c:v>23.332554529626485</c:v>
                </c:pt>
                <c:pt idx="2754">
                  <c:v>23.349674085327102</c:v>
                </c:pt>
                <c:pt idx="2755">
                  <c:v>23.366789225744828</c:v>
                </c:pt>
                <c:pt idx="2756">
                  <c:v>23.383899949534332</c:v>
                </c:pt>
                <c:pt idx="2757">
                  <c:v>23.401006255354126</c:v>
                </c:pt>
                <c:pt idx="2758">
                  <c:v>23.418108141866572</c:v>
                </c:pt>
                <c:pt idx="2759">
                  <c:v>23.435205607737874</c:v>
                </c:pt>
                <c:pt idx="2760">
                  <c:v>23.45229865163806</c:v>
                </c:pt>
                <c:pt idx="2761">
                  <c:v>23.469387272241011</c:v>
                </c:pt>
                <c:pt idx="2762">
                  <c:v>23.486471468224433</c:v>
                </c:pt>
                <c:pt idx="2763">
                  <c:v>23.503551238269868</c:v>
                </c:pt>
                <c:pt idx="2764">
                  <c:v>23.520626581062682</c:v>
                </c:pt>
                <c:pt idx="2765">
                  <c:v>23.537697495292075</c:v>
                </c:pt>
                <c:pt idx="2766">
                  <c:v>23.554763979651071</c:v>
                </c:pt>
                <c:pt idx="2767">
                  <c:v>23.571826032836508</c:v>
                </c:pt>
                <c:pt idx="2768">
                  <c:v>23.588883653549058</c:v>
                </c:pt>
                <c:pt idx="2769">
                  <c:v>23.605936840493197</c:v>
                </c:pt>
                <c:pt idx="2770">
                  <c:v>23.622985592377226</c:v>
                </c:pt>
                <c:pt idx="2771">
                  <c:v>23.640029907913252</c:v>
                </c:pt>
                <c:pt idx="2772">
                  <c:v>23.657069785817203</c:v>
                </c:pt>
                <c:pt idx="2773">
                  <c:v>23.674105224808805</c:v>
                </c:pt>
                <c:pt idx="2774">
                  <c:v>23.691136223611597</c:v>
                </c:pt>
                <c:pt idx="2775">
                  <c:v>23.708162780952918</c:v>
                </c:pt>
                <c:pt idx="2776">
                  <c:v>23.725184895563913</c:v>
                </c:pt>
                <c:pt idx="2777">
                  <c:v>23.742202566179518</c:v>
                </c:pt>
                <c:pt idx="2778">
                  <c:v>23.759215791538473</c:v>
                </c:pt>
                <c:pt idx="2779">
                  <c:v>23.776224570383317</c:v>
                </c:pt>
                <c:pt idx="2780">
                  <c:v>23.793228901460363</c:v>
                </c:pt>
                <c:pt idx="2781">
                  <c:v>23.810228783519733</c:v>
                </c:pt>
                <c:pt idx="2782">
                  <c:v>23.827224215315329</c:v>
                </c:pt>
                <c:pt idx="2783">
                  <c:v>23.844215195604825</c:v>
                </c:pt>
                <c:pt idx="2784">
                  <c:v>23.861201723149708</c:v>
                </c:pt>
                <c:pt idx="2785">
                  <c:v>23.878183796715213</c:v>
                </c:pt>
                <c:pt idx="2786">
                  <c:v>23.895161415070369</c:v>
                </c:pt>
                <c:pt idx="2787">
                  <c:v>23.912134576987977</c:v>
                </c:pt>
                <c:pt idx="2788">
                  <c:v>23.929103281244618</c:v>
                </c:pt>
                <c:pt idx="2789">
                  <c:v>23.946067526620627</c:v>
                </c:pt>
                <c:pt idx="2790">
                  <c:v>23.963027311900127</c:v>
                </c:pt>
                <c:pt idx="2791">
                  <c:v>23.979982635870989</c:v>
                </c:pt>
                <c:pt idx="2792">
                  <c:v>23.996933497324854</c:v>
                </c:pt>
                <c:pt idx="2793">
                  <c:v>24.013879895057126</c:v>
                </c:pt>
                <c:pt idx="2794">
                  <c:v>24.030821827866966</c:v>
                </c:pt>
                <c:pt idx="2795">
                  <c:v>24.047759294557292</c:v>
                </c:pt>
                <c:pt idx="2796">
                  <c:v>24.064692293934765</c:v>
                </c:pt>
                <c:pt idx="2797">
                  <c:v>24.081620824809818</c:v>
                </c:pt>
                <c:pt idx="2798">
                  <c:v>24.098544885996606</c:v>
                </c:pt>
                <c:pt idx="2799">
                  <c:v>24.115464476313058</c:v>
                </c:pt>
                <c:pt idx="2800">
                  <c:v>24.132379594580819</c:v>
                </c:pt>
                <c:pt idx="2801">
                  <c:v>24.149290239625291</c:v>
                </c:pt>
                <c:pt idx="2802">
                  <c:v>24.166196410275621</c:v>
                </c:pt>
                <c:pt idx="2803">
                  <c:v>24.183098105364675</c:v>
                </c:pt>
                <c:pt idx="2804">
                  <c:v>24.199995323729055</c:v>
                </c:pt>
                <c:pt idx="2805">
                  <c:v>24.216888064209112</c:v>
                </c:pt>
                <c:pt idx="2806">
                  <c:v>24.233776325648904</c:v>
                </c:pt>
                <c:pt idx="2807">
                  <c:v>24.250660106896223</c:v>
                </c:pt>
                <c:pt idx="2808">
                  <c:v>24.267539406802591</c:v>
                </c:pt>
                <c:pt idx="2809">
                  <c:v>24.284414224223241</c:v>
                </c:pt>
                <c:pt idx="2810">
                  <c:v>24.301284558017134</c:v>
                </c:pt>
                <c:pt idx="2811">
                  <c:v>24.318150407046936</c:v>
                </c:pt>
                <c:pt idx="2812">
                  <c:v>24.33501177017903</c:v>
                </c:pt>
                <c:pt idx="2813">
                  <c:v>24.351868646283524</c:v>
                </c:pt>
                <c:pt idx="2814">
                  <c:v>24.368721034234209</c:v>
                </c:pt>
                <c:pt idx="2815">
                  <c:v>24.385568932908608</c:v>
                </c:pt>
                <c:pt idx="2816">
                  <c:v>24.402412341187926</c:v>
                </c:pt>
                <c:pt idx="2817">
                  <c:v>24.419251257957082</c:v>
                </c:pt>
                <c:pt idx="2818">
                  <c:v>24.436085682104689</c:v>
                </c:pt>
                <c:pt idx="2819">
                  <c:v>24.45291561252305</c:v>
                </c:pt>
                <c:pt idx="2820">
                  <c:v>24.469741048108176</c:v>
                </c:pt>
                <c:pt idx="2821">
                  <c:v>24.48656198775975</c:v>
                </c:pt>
                <c:pt idx="2822">
                  <c:v>24.503378430381158</c:v>
                </c:pt>
                <c:pt idx="2823">
                  <c:v>24.520190374879462</c:v>
                </c:pt>
                <c:pt idx="2824">
                  <c:v>24.536997820165418</c:v>
                </c:pt>
                <c:pt idx="2825">
                  <c:v>24.553800765153444</c:v>
                </c:pt>
                <c:pt idx="2826">
                  <c:v>24.570599208761653</c:v>
                </c:pt>
                <c:pt idx="2827">
                  <c:v>24.587393149911819</c:v>
                </c:pt>
                <c:pt idx="2828">
                  <c:v>24.604182587529412</c:v>
                </c:pt>
                <c:pt idx="2829">
                  <c:v>24.620967520543534</c:v>
                </c:pt>
                <c:pt idx="2830">
                  <c:v>24.637747947886993</c:v>
                </c:pt>
                <c:pt idx="2831">
                  <c:v>24.654523868496234</c:v>
                </c:pt>
                <c:pt idx="2832">
                  <c:v>24.67129528131138</c:v>
                </c:pt>
                <c:pt idx="2833">
                  <c:v>24.688062185276209</c:v>
                </c:pt>
                <c:pt idx="2834">
                  <c:v>24.704824579338155</c:v>
                </c:pt>
                <c:pt idx="2835">
                  <c:v>24.721582462448296</c:v>
                </c:pt>
                <c:pt idx="2836">
                  <c:v>24.73833583356139</c:v>
                </c:pt>
                <c:pt idx="2837">
                  <c:v>24.755084691635812</c:v>
                </c:pt>
                <c:pt idx="2838">
                  <c:v>24.771829035633601</c:v>
                </c:pt>
                <c:pt idx="2839">
                  <c:v>24.788568864520432</c:v>
                </c:pt>
                <c:pt idx="2840">
                  <c:v>24.805304177265633</c:v>
                </c:pt>
                <c:pt idx="2841">
                  <c:v>24.82203497284215</c:v>
                </c:pt>
                <c:pt idx="2842">
                  <c:v>24.83876125022659</c:v>
                </c:pt>
                <c:pt idx="2843">
                  <c:v>24.855483008399176</c:v>
                </c:pt>
                <c:pt idx="2844">
                  <c:v>24.872200246343759</c:v>
                </c:pt>
                <c:pt idx="2845">
                  <c:v>24.888912963047829</c:v>
                </c:pt>
                <c:pt idx="2846">
                  <c:v>24.905621157502495</c:v>
                </c:pt>
                <c:pt idx="2847">
                  <c:v>24.922324828702493</c:v>
                </c:pt>
                <c:pt idx="2848">
                  <c:v>24.939023975646169</c:v>
                </c:pt>
                <c:pt idx="2849">
                  <c:v>24.955718597335501</c:v>
                </c:pt>
                <c:pt idx="2850">
                  <c:v>24.97240869277606</c:v>
                </c:pt>
                <c:pt idx="2851">
                  <c:v>24.989094260977055</c:v>
                </c:pt>
                <c:pt idx="2852">
                  <c:v>25.005775300951282</c:v>
                </c:pt>
                <c:pt idx="2853">
                  <c:v>25.022451811715154</c:v>
                </c:pt>
                <c:pt idx="2854">
                  <c:v>25.039123792288684</c:v>
                </c:pt>
                <c:pt idx="2855">
                  <c:v>25.055791241695495</c:v>
                </c:pt>
                <c:pt idx="2856">
                  <c:v>25.072454158962788</c:v>
                </c:pt>
                <c:pt idx="2857">
                  <c:v>25.089112543121381</c:v>
                </c:pt>
                <c:pt idx="2858">
                  <c:v>25.105766393205673</c:v>
                </c:pt>
                <c:pt idx="2859">
                  <c:v>25.122415708253659</c:v>
                </c:pt>
                <c:pt idx="2860">
                  <c:v>25.139060487306914</c:v>
                </c:pt>
                <c:pt idx="2861">
                  <c:v>25.155700729410604</c:v>
                </c:pt>
                <c:pt idx="2862">
                  <c:v>25.172336433613474</c:v>
                </c:pt>
                <c:pt idx="2863">
                  <c:v>25.188967598967849</c:v>
                </c:pt>
                <c:pt idx="2864">
                  <c:v>25.20559422452963</c:v>
                </c:pt>
                <c:pt idx="2865">
                  <c:v>25.222216309358302</c:v>
                </c:pt>
                <c:pt idx="2866">
                  <c:v>25.238833852516894</c:v>
                </c:pt>
                <c:pt idx="2867">
                  <c:v>25.255446853072034</c:v>
                </c:pt>
                <c:pt idx="2868">
                  <c:v>25.272055310093894</c:v>
                </c:pt>
                <c:pt idx="2869">
                  <c:v>25.288659222656218</c:v>
                </c:pt>
                <c:pt idx="2870">
                  <c:v>25.305258589836313</c:v>
                </c:pt>
                <c:pt idx="2871">
                  <c:v>25.321853410715033</c:v>
                </c:pt>
                <c:pt idx="2872">
                  <c:v>25.338443684376802</c:v>
                </c:pt>
                <c:pt idx="2873">
                  <c:v>25.355029409909573</c:v>
                </c:pt>
                <c:pt idx="2874">
                  <c:v>25.37161058640487</c:v>
                </c:pt>
                <c:pt idx="2875">
                  <c:v>25.388187212957749</c:v>
                </c:pt>
                <c:pt idx="2876">
                  <c:v>25.404759288666817</c:v>
                </c:pt>
                <c:pt idx="2877">
                  <c:v>25.421326812634216</c:v>
                </c:pt>
                <c:pt idx="2878">
                  <c:v>25.437889783965637</c:v>
                </c:pt>
                <c:pt idx="2879">
                  <c:v>25.454448201770287</c:v>
                </c:pt>
                <c:pt idx="2880">
                  <c:v>25.471002065160921</c:v>
                </c:pt>
                <c:pt idx="2881">
                  <c:v>25.487551373253815</c:v>
                </c:pt>
                <c:pt idx="2882">
                  <c:v>25.504096125168783</c:v>
                </c:pt>
                <c:pt idx="2883">
                  <c:v>25.520636320029148</c:v>
                </c:pt>
                <c:pt idx="2884">
                  <c:v>25.53717195696176</c:v>
                </c:pt>
                <c:pt idx="2885">
                  <c:v>25.553703035096994</c:v>
                </c:pt>
                <c:pt idx="2886">
                  <c:v>25.57022955356873</c:v>
                </c:pt>
                <c:pt idx="2887">
                  <c:v>25.586751511514365</c:v>
                </c:pt>
                <c:pt idx="2888">
                  <c:v>25.60326890807481</c:v>
                </c:pt>
                <c:pt idx="2889">
                  <c:v>25.619781742394476</c:v>
                </c:pt>
                <c:pt idx="2890">
                  <c:v>25.636290013621281</c:v>
                </c:pt>
                <c:pt idx="2891">
                  <c:v>25.652793720906637</c:v>
                </c:pt>
                <c:pt idx="2892">
                  <c:v>25.669292863405481</c:v>
                </c:pt>
                <c:pt idx="2893">
                  <c:v>25.685787440276204</c:v>
                </c:pt>
                <c:pt idx="2894">
                  <c:v>25.702277450680725</c:v>
                </c:pt>
                <c:pt idx="2895">
                  <c:v>25.71876289378444</c:v>
                </c:pt>
                <c:pt idx="2896">
                  <c:v>25.735243768756231</c:v>
                </c:pt>
                <c:pt idx="2897">
                  <c:v>25.751720074768464</c:v>
                </c:pt>
                <c:pt idx="2898">
                  <c:v>25.768191810996985</c:v>
                </c:pt>
                <c:pt idx="2899">
                  <c:v>25.784658976621127</c:v>
                </c:pt>
                <c:pt idx="2900">
                  <c:v>25.801121570823693</c:v>
                </c:pt>
                <c:pt idx="2901">
                  <c:v>25.81757959279096</c:v>
                </c:pt>
                <c:pt idx="2902">
                  <c:v>25.834033041712665</c:v>
                </c:pt>
                <c:pt idx="2903">
                  <c:v>25.850481916782034</c:v>
                </c:pt>
                <c:pt idx="2904">
                  <c:v>25.866926217195729</c:v>
                </c:pt>
                <c:pt idx="2905">
                  <c:v>25.883365942153908</c:v>
                </c:pt>
                <c:pt idx="2906">
                  <c:v>25.899801090860155</c:v>
                </c:pt>
                <c:pt idx="2907">
                  <c:v>25.916231662521529</c:v>
                </c:pt>
                <c:pt idx="2908">
                  <c:v>25.932657656348532</c:v>
                </c:pt>
                <c:pt idx="2909">
                  <c:v>25.949079071555122</c:v>
                </c:pt>
                <c:pt idx="2910">
                  <c:v>25.965495907358701</c:v>
                </c:pt>
                <c:pt idx="2911">
                  <c:v>25.981908162980123</c:v>
                </c:pt>
                <c:pt idx="2912">
                  <c:v>25.998315837643659</c:v>
                </c:pt>
                <c:pt idx="2913">
                  <c:v>26.014718930577057</c:v>
                </c:pt>
                <c:pt idx="2914">
                  <c:v>26.031117441011457</c:v>
                </c:pt>
                <c:pt idx="2915">
                  <c:v>26.047511368181471</c:v>
                </c:pt>
                <c:pt idx="2916">
                  <c:v>26.063900711325111</c:v>
                </c:pt>
                <c:pt idx="2917">
                  <c:v>26.080285469683837</c:v>
                </c:pt>
                <c:pt idx="2918">
                  <c:v>26.096665642502519</c:v>
                </c:pt>
                <c:pt idx="2919">
                  <c:v>26.113041229029445</c:v>
                </c:pt>
                <c:pt idx="2920">
                  <c:v>26.129412228516347</c:v>
                </c:pt>
                <c:pt idx="2921">
                  <c:v>26.145778640218332</c:v>
                </c:pt>
                <c:pt idx="2922">
                  <c:v>26.162140463393957</c:v>
                </c:pt>
                <c:pt idx="2923">
                  <c:v>26.178497697305161</c:v>
                </c:pt>
                <c:pt idx="2924">
                  <c:v>26.194850341217311</c:v>
                </c:pt>
                <c:pt idx="2925">
                  <c:v>26.211198394399158</c:v>
                </c:pt>
                <c:pt idx="2926">
                  <c:v>26.227541856122862</c:v>
                </c:pt>
                <c:pt idx="2927">
                  <c:v>26.243880725663981</c:v>
                </c:pt>
                <c:pt idx="2928">
                  <c:v>26.260215002301472</c:v>
                </c:pt>
                <c:pt idx="2929">
                  <c:v>26.276544685317667</c:v>
                </c:pt>
                <c:pt idx="2930">
                  <c:v>26.292869773998312</c:v>
                </c:pt>
                <c:pt idx="2931">
                  <c:v>26.309190267632513</c:v>
                </c:pt>
                <c:pt idx="2932">
                  <c:v>26.325506165512781</c:v>
                </c:pt>
                <c:pt idx="2933">
                  <c:v>26.341817466934991</c:v>
                </c:pt>
                <c:pt idx="2934">
                  <c:v>26.358124171198401</c:v>
                </c:pt>
                <c:pt idx="2935">
                  <c:v>26.374426277605632</c:v>
                </c:pt>
                <c:pt idx="2936">
                  <c:v>26.390723785462711</c:v>
                </c:pt>
                <c:pt idx="2937">
                  <c:v>26.40701669407898</c:v>
                </c:pt>
                <c:pt idx="2938">
                  <c:v>26.423305002767197</c:v>
                </c:pt>
                <c:pt idx="2939">
                  <c:v>26.439588710843442</c:v>
                </c:pt>
                <c:pt idx="2940">
                  <c:v>26.455867817627183</c:v>
                </c:pt>
                <c:pt idx="2941">
                  <c:v>26.472142322441226</c:v>
                </c:pt>
                <c:pt idx="2942">
                  <c:v>26.488412224611739</c:v>
                </c:pt>
                <c:pt idx="2943">
                  <c:v>26.504677523468239</c:v>
                </c:pt>
                <c:pt idx="2944">
                  <c:v>26.520938218343581</c:v>
                </c:pt>
                <c:pt idx="2945">
                  <c:v>26.537194308573987</c:v>
                </c:pt>
                <c:pt idx="2946">
                  <c:v>26.553445793498991</c:v>
                </c:pt>
                <c:pt idx="2947">
                  <c:v>26.569692672461493</c:v>
                </c:pt>
                <c:pt idx="2948">
                  <c:v>26.585934944807697</c:v>
                </c:pt>
                <c:pt idx="2949">
                  <c:v>26.602172609887173</c:v>
                </c:pt>
                <c:pt idx="2950">
                  <c:v>26.618405667052798</c:v>
                </c:pt>
                <c:pt idx="2951">
                  <c:v>26.634634115660788</c:v>
                </c:pt>
                <c:pt idx="2952">
                  <c:v>26.650857955070663</c:v>
                </c:pt>
                <c:pt idx="2953">
                  <c:v>26.667077184645283</c:v>
                </c:pt>
                <c:pt idx="2954">
                  <c:v>26.683291803750819</c:v>
                </c:pt>
                <c:pt idx="2955">
                  <c:v>26.699501811756758</c:v>
                </c:pt>
                <c:pt idx="2956">
                  <c:v>26.715707208035887</c:v>
                </c:pt>
                <c:pt idx="2957">
                  <c:v>26.73190799196432</c:v>
                </c:pt>
                <c:pt idx="2958">
                  <c:v>26.748104162921461</c:v>
                </c:pt>
                <c:pt idx="2959">
                  <c:v>26.764295720290026</c:v>
                </c:pt>
                <c:pt idx="2960">
                  <c:v>26.780482663456016</c:v>
                </c:pt>
                <c:pt idx="2961">
                  <c:v>26.796664991808747</c:v>
                </c:pt>
                <c:pt idx="2962">
                  <c:v>26.812842704740813</c:v>
                </c:pt>
                <c:pt idx="2963">
                  <c:v>26.829015801648115</c:v>
                </c:pt>
                <c:pt idx="2964">
                  <c:v>26.845184281929814</c:v>
                </c:pt>
                <c:pt idx="2965">
                  <c:v>26.861348144988387</c:v>
                </c:pt>
                <c:pt idx="2966">
                  <c:v>26.877507390229557</c:v>
                </c:pt>
                <c:pt idx="2967">
                  <c:v>26.893662017062365</c:v>
                </c:pt>
                <c:pt idx="2968">
                  <c:v>26.90981202489909</c:v>
                </c:pt>
                <c:pt idx="2969">
                  <c:v>26.925957413155309</c:v>
                </c:pt>
                <c:pt idx="2970">
                  <c:v>26.94209818124985</c:v>
                </c:pt>
                <c:pt idx="2971">
                  <c:v>26.958234328604821</c:v>
                </c:pt>
                <c:pt idx="2972">
                  <c:v>26.974365854645587</c:v>
                </c:pt>
                <c:pt idx="2973">
                  <c:v>26.990492758800762</c:v>
                </c:pt>
                <c:pt idx="2974">
                  <c:v>27.006615040502243</c:v>
                </c:pt>
                <c:pt idx="2975">
                  <c:v>27.022732699185152</c:v>
                </c:pt>
                <c:pt idx="2976">
                  <c:v>27.038845734287875</c:v>
                </c:pt>
                <c:pt idx="2977">
                  <c:v>27.054954145252051</c:v>
                </c:pt>
                <c:pt idx="2978">
                  <c:v>27.071057931522557</c:v>
                </c:pt>
                <c:pt idx="2979">
                  <c:v>27.0871570925475</c:v>
                </c:pt>
                <c:pt idx="2980">
                  <c:v>27.103251627778249</c:v>
                </c:pt>
                <c:pt idx="2981">
                  <c:v>27.119341536669388</c:v>
                </c:pt>
                <c:pt idx="2982">
                  <c:v>27.135426818678752</c:v>
                </c:pt>
                <c:pt idx="2983">
                  <c:v>27.15150747326738</c:v>
                </c:pt>
                <c:pt idx="2984">
                  <c:v>27.16758349989956</c:v>
                </c:pt>
                <c:pt idx="2985">
                  <c:v>27.183654898042796</c:v>
                </c:pt>
                <c:pt idx="2986">
                  <c:v>27.199721667167807</c:v>
                </c:pt>
                <c:pt idx="2987">
                  <c:v>27.215783806748533</c:v>
                </c:pt>
                <c:pt idx="2988">
                  <c:v>27.23184131626213</c:v>
                </c:pt>
                <c:pt idx="2989">
                  <c:v>27.247894195188945</c:v>
                </c:pt>
                <c:pt idx="2990">
                  <c:v>27.263942443012574</c:v>
                </c:pt>
                <c:pt idx="2991">
                  <c:v>27.279986059219777</c:v>
                </c:pt>
                <c:pt idx="2992">
                  <c:v>27.296025043300542</c:v>
                </c:pt>
                <c:pt idx="2993">
                  <c:v>27.312059394748033</c:v>
                </c:pt>
                <c:pt idx="2994">
                  <c:v>27.328089113058628</c:v>
                </c:pt>
                <c:pt idx="2995">
                  <c:v>27.344114197731884</c:v>
                </c:pt>
                <c:pt idx="2996">
                  <c:v>27.360134648270559</c:v>
                </c:pt>
                <c:pt idx="2997">
                  <c:v>27.376150464180594</c:v>
                </c:pt>
                <c:pt idx="2998">
                  <c:v>27.3921616449711</c:v>
                </c:pt>
                <c:pt idx="2999">
                  <c:v>27.408168190154385</c:v>
                </c:pt>
                <c:pt idx="3000">
                  <c:v>27.42417009924592</c:v>
                </c:pt>
                <c:pt idx="3001">
                  <c:v>27.440167371764367</c:v>
                </c:pt>
                <c:pt idx="3002">
                  <c:v>27.456160007231535</c:v>
                </c:pt>
                <c:pt idx="3003">
                  <c:v>27.472148005172418</c:v>
                </c:pt>
                <c:pt idx="3004">
                  <c:v>27.488131365115173</c:v>
                </c:pt>
                <c:pt idx="3005">
                  <c:v>27.504110086591112</c:v>
                </c:pt>
                <c:pt idx="3006">
                  <c:v>27.520084169134702</c:v>
                </c:pt>
                <c:pt idx="3007">
                  <c:v>27.536053612283574</c:v>
                </c:pt>
                <c:pt idx="3008">
                  <c:v>27.552018415578509</c:v>
                </c:pt>
                <c:pt idx="3009">
                  <c:v>27.567978578563434</c:v>
                </c:pt>
                <c:pt idx="3010">
                  <c:v>27.583934100785417</c:v>
                </c:pt>
                <c:pt idx="3011">
                  <c:v>27.599884981794684</c:v>
                </c:pt>
                <c:pt idx="3012">
                  <c:v>27.615831221144578</c:v>
                </c:pt>
                <c:pt idx="3013">
                  <c:v>27.631772818391592</c:v>
                </c:pt>
                <c:pt idx="3014">
                  <c:v>27.647709773095361</c:v>
                </c:pt>
                <c:pt idx="3015">
                  <c:v>27.663642084818633</c:v>
                </c:pt>
                <c:pt idx="3016">
                  <c:v>27.679569753127286</c:v>
                </c:pt>
                <c:pt idx="3017">
                  <c:v>27.695492777590324</c:v>
                </c:pt>
                <c:pt idx="3018">
                  <c:v>27.711411157779878</c:v>
                </c:pt>
                <c:pt idx="3019">
                  <c:v>27.727324893271195</c:v>
                </c:pt>
                <c:pt idx="3020">
                  <c:v>27.743233983642622</c:v>
                </c:pt>
                <c:pt idx="3021">
                  <c:v>27.759138428475627</c:v>
                </c:pt>
                <c:pt idx="3022">
                  <c:v>27.775038227354791</c:v>
                </c:pt>
                <c:pt idx="3023">
                  <c:v>27.790933379867795</c:v>
                </c:pt>
                <c:pt idx="3024">
                  <c:v>27.806823885605429</c:v>
                </c:pt>
                <c:pt idx="3025">
                  <c:v>27.822709744161557</c:v>
                </c:pt>
                <c:pt idx="3026">
                  <c:v>27.838590955133167</c:v>
                </c:pt>
                <c:pt idx="3027">
                  <c:v>27.85446751812033</c:v>
                </c:pt>
                <c:pt idx="3028">
                  <c:v>27.870339432726205</c:v>
                </c:pt>
                <c:pt idx="3029">
                  <c:v>27.886206698557029</c:v>
                </c:pt>
                <c:pt idx="3030">
                  <c:v>27.902069315222132</c:v>
                </c:pt>
                <c:pt idx="3031">
                  <c:v>27.917927282333924</c:v>
                </c:pt>
                <c:pt idx="3032">
                  <c:v>27.933780599507891</c:v>
                </c:pt>
                <c:pt idx="3033">
                  <c:v>27.949629266362585</c:v>
                </c:pt>
                <c:pt idx="3034">
                  <c:v>27.965473282519635</c:v>
                </c:pt>
                <c:pt idx="3035">
                  <c:v>27.981312647603733</c:v>
                </c:pt>
                <c:pt idx="3036">
                  <c:v>27.997147361242639</c:v>
                </c:pt>
                <c:pt idx="3037">
                  <c:v>28.012977423067174</c:v>
                </c:pt>
                <c:pt idx="3038">
                  <c:v>28.028802832711218</c:v>
                </c:pt>
                <c:pt idx="3039">
                  <c:v>28.044623589811689</c:v>
                </c:pt>
                <c:pt idx="3040">
                  <c:v>28.060439694008583</c:v>
                </c:pt>
                <c:pt idx="3041">
                  <c:v>28.076251144944926</c:v>
                </c:pt>
                <c:pt idx="3042">
                  <c:v>28.092057942266798</c:v>
                </c:pt>
                <c:pt idx="3043">
                  <c:v>28.107860085623308</c:v>
                </c:pt>
                <c:pt idx="3044">
                  <c:v>28.123657574666613</c:v>
                </c:pt>
                <c:pt idx="3045">
                  <c:v>28.139450409051911</c:v>
                </c:pt>
                <c:pt idx="3046">
                  <c:v>28.155238588437427</c:v>
                </c:pt>
                <c:pt idx="3047">
                  <c:v>28.171022112484405</c:v>
                </c:pt>
                <c:pt idx="3048">
                  <c:v>28.186800980857129</c:v>
                </c:pt>
                <c:pt idx="3049">
                  <c:v>28.202575193222899</c:v>
                </c:pt>
                <c:pt idx="3050">
                  <c:v>28.218344749252037</c:v>
                </c:pt>
                <c:pt idx="3051">
                  <c:v>28.234109648617885</c:v>
                </c:pt>
                <c:pt idx="3052">
                  <c:v>28.249869890996791</c:v>
                </c:pt>
                <c:pt idx="3053">
                  <c:v>28.265625476068109</c:v>
                </c:pt>
                <c:pt idx="3054">
                  <c:v>28.281376403514216</c:v>
                </c:pt>
                <c:pt idx="3055">
                  <c:v>28.297122673020485</c:v>
                </c:pt>
                <c:pt idx="3056">
                  <c:v>28.312864284275278</c:v>
                </c:pt>
                <c:pt idx="3057">
                  <c:v>28.328601236969977</c:v>
                </c:pt>
                <c:pt idx="3058">
                  <c:v>28.344333530798931</c:v>
                </c:pt>
                <c:pt idx="3059">
                  <c:v>28.360061165459502</c:v>
                </c:pt>
                <c:pt idx="3060">
                  <c:v>28.375784140652033</c:v>
                </c:pt>
                <c:pt idx="3061">
                  <c:v>28.391502456079856</c:v>
                </c:pt>
                <c:pt idx="3062">
                  <c:v>28.407216111449266</c:v>
                </c:pt>
                <c:pt idx="3063">
                  <c:v>28.422925106469563</c:v>
                </c:pt>
                <c:pt idx="3064">
                  <c:v>28.438629440852996</c:v>
                </c:pt>
                <c:pt idx="3065">
                  <c:v>28.45432911431481</c:v>
                </c:pt>
                <c:pt idx="3066">
                  <c:v>28.470024126573197</c:v>
                </c:pt>
                <c:pt idx="3067">
                  <c:v>28.48571447734933</c:v>
                </c:pt>
                <c:pt idx="3068">
                  <c:v>28.50140016636734</c:v>
                </c:pt>
                <c:pt idx="3069">
                  <c:v>28.517081193354311</c:v>
                </c:pt>
                <c:pt idx="3070">
                  <c:v>28.532757558040284</c:v>
                </c:pt>
              </c:numCache>
            </c:numRef>
          </c:xVal>
          <c:yVal>
            <c:numRef>
              <c:f>'Y plane'!$D$1:$D$3072</c:f>
              <c:numCache>
                <c:formatCode>General</c:formatCode>
                <c:ptCount val="3072"/>
                <c:pt idx="0">
                  <c:v>3.1499505741008287E-2</c:v>
                </c:pt>
                <c:pt idx="1">
                  <c:v>3.1461485818568932E-2</c:v>
                </c:pt>
                <c:pt idx="2">
                  <c:v>3.106227663295567E-2</c:v>
                </c:pt>
                <c:pt idx="3">
                  <c:v>3.1461485818568932E-2</c:v>
                </c:pt>
                <c:pt idx="4">
                  <c:v>3.1575545585887002E-2</c:v>
                </c:pt>
                <c:pt idx="5">
                  <c:v>3.1233366283932782E-2</c:v>
                </c:pt>
                <c:pt idx="6">
                  <c:v>3.0967226826857274E-2</c:v>
                </c:pt>
                <c:pt idx="7">
                  <c:v>3.1499505741008287E-2</c:v>
                </c:pt>
                <c:pt idx="8">
                  <c:v>3.1613565508326363E-2</c:v>
                </c:pt>
                <c:pt idx="9">
                  <c:v>3.1765645198083794E-2</c:v>
                </c:pt>
                <c:pt idx="10">
                  <c:v>3.1556535624667328E-2</c:v>
                </c:pt>
                <c:pt idx="11">
                  <c:v>3.1917724887841226E-2</c:v>
                </c:pt>
                <c:pt idx="12">
                  <c:v>3.2202874306136414E-2</c:v>
                </c:pt>
                <c:pt idx="13">
                  <c:v>3.2392973918333207E-2</c:v>
                </c:pt>
                <c:pt idx="14">
                  <c:v>3.1765645198083794E-2</c:v>
                </c:pt>
                <c:pt idx="15">
                  <c:v>3.1385445973690217E-2</c:v>
                </c:pt>
                <c:pt idx="16">
                  <c:v>3.170861531442476E-2</c:v>
                </c:pt>
                <c:pt idx="17">
                  <c:v>3.1575545585887002E-2</c:v>
                </c:pt>
                <c:pt idx="18">
                  <c:v>3.2012774693939622E-2</c:v>
                </c:pt>
                <c:pt idx="19">
                  <c:v>3.2526043646870957E-2</c:v>
                </c:pt>
                <c:pt idx="20">
                  <c:v>3.2640103414189034E-2</c:v>
                </c:pt>
                <c:pt idx="21">
                  <c:v>3.2450003801992242E-2</c:v>
                </c:pt>
                <c:pt idx="22">
                  <c:v>3.2183864344916734E-2</c:v>
                </c:pt>
                <c:pt idx="23">
                  <c:v>3.1632575469546044E-2</c:v>
                </c:pt>
                <c:pt idx="24">
                  <c:v>3.2240894228575775E-2</c:v>
                </c:pt>
                <c:pt idx="25">
                  <c:v>3.2145844422477379E-2</c:v>
                </c:pt>
                <c:pt idx="26">
                  <c:v>3.1689605353205079E-2</c:v>
                </c:pt>
                <c:pt idx="27">
                  <c:v>3.2031784655159302E-2</c:v>
                </c:pt>
                <c:pt idx="28">
                  <c:v>3.2621093452969353E-2</c:v>
                </c:pt>
                <c:pt idx="29">
                  <c:v>3.2316934073454491E-2</c:v>
                </c:pt>
                <c:pt idx="30">
                  <c:v>3.1746635236864114E-2</c:v>
                </c:pt>
                <c:pt idx="31">
                  <c:v>3.2088814538818337E-2</c:v>
                </c:pt>
                <c:pt idx="32">
                  <c:v>3.2373963957113526E-2</c:v>
                </c:pt>
                <c:pt idx="33">
                  <c:v>3.2507033685651283E-2</c:v>
                </c:pt>
                <c:pt idx="34">
                  <c:v>3.2621093452969353E-2</c:v>
                </c:pt>
                <c:pt idx="35">
                  <c:v>3.2811193065166146E-2</c:v>
                </c:pt>
                <c:pt idx="36">
                  <c:v>3.2411983879552887E-2</c:v>
                </c:pt>
                <c:pt idx="37">
                  <c:v>3.229792411223481E-2</c:v>
                </c:pt>
                <c:pt idx="38">
                  <c:v>3.2488023724431603E-2</c:v>
                </c:pt>
                <c:pt idx="39">
                  <c:v>3.3020302638582619E-2</c:v>
                </c:pt>
                <c:pt idx="40">
                  <c:v>3.317238232834005E-2</c:v>
                </c:pt>
                <c:pt idx="41">
                  <c:v>3.3153372367120369E-2</c:v>
                </c:pt>
                <c:pt idx="42">
                  <c:v>3.3020302638582619E-2</c:v>
                </c:pt>
                <c:pt idx="43">
                  <c:v>3.2830203026385826E-2</c:v>
                </c:pt>
                <c:pt idx="44">
                  <c:v>3.3001292677362938E-2</c:v>
                </c:pt>
                <c:pt idx="45">
                  <c:v>3.3077332522241654E-2</c:v>
                </c:pt>
                <c:pt idx="46">
                  <c:v>3.3134362405900689E-2</c:v>
                </c:pt>
                <c:pt idx="47">
                  <c:v>3.3115352444681015E-2</c:v>
                </c:pt>
                <c:pt idx="48">
                  <c:v>3.317238232834005E-2</c:v>
                </c:pt>
                <c:pt idx="49">
                  <c:v>3.3476541707854919E-2</c:v>
                </c:pt>
                <c:pt idx="50">
                  <c:v>3.3837730971028816E-2</c:v>
                </c:pt>
                <c:pt idx="51">
                  <c:v>3.3305452056877807E-2</c:v>
                </c:pt>
                <c:pt idx="52">
                  <c:v>3.3324462018097481E-2</c:v>
                </c:pt>
                <c:pt idx="53">
                  <c:v>3.3362481940536842E-2</c:v>
                </c:pt>
                <c:pt idx="54">
                  <c:v>3.3476541707854919E-2</c:v>
                </c:pt>
                <c:pt idx="55">
                  <c:v>3.317238232834005E-2</c:v>
                </c:pt>
                <c:pt idx="56">
                  <c:v>3.3837730971028816E-2</c:v>
                </c:pt>
                <c:pt idx="57">
                  <c:v>3.3799711048589462E-2</c:v>
                </c:pt>
                <c:pt idx="58">
                  <c:v>3.4008820622005928E-2</c:v>
                </c:pt>
                <c:pt idx="59">
                  <c:v>3.3951790738346893E-2</c:v>
                </c:pt>
                <c:pt idx="60">
                  <c:v>3.3932780777127212E-2</c:v>
                </c:pt>
                <c:pt idx="61">
                  <c:v>3.4255950117861762E-2</c:v>
                </c:pt>
                <c:pt idx="62">
                  <c:v>3.4655159303475021E-2</c:v>
                </c:pt>
                <c:pt idx="63">
                  <c:v>3.4655159303475021E-2</c:v>
                </c:pt>
                <c:pt idx="64">
                  <c:v>3.3875750893468178E-2</c:v>
                </c:pt>
                <c:pt idx="65">
                  <c:v>3.3419511824195877E-2</c:v>
                </c:pt>
                <c:pt idx="66">
                  <c:v>3.362862139761235E-2</c:v>
                </c:pt>
                <c:pt idx="67">
                  <c:v>3.3932780777127212E-2</c:v>
                </c:pt>
                <c:pt idx="68">
                  <c:v>3.4484069652497909E-2</c:v>
                </c:pt>
                <c:pt idx="69">
                  <c:v>3.4598129419815986E-2</c:v>
                </c:pt>
                <c:pt idx="70">
                  <c:v>3.4255950117861762E-2</c:v>
                </c:pt>
                <c:pt idx="71">
                  <c:v>3.419892023420272E-2</c:v>
                </c:pt>
                <c:pt idx="72">
                  <c:v>3.452208957493727E-2</c:v>
                </c:pt>
                <c:pt idx="73">
                  <c:v>3.4312980001520797E-2</c:v>
                </c:pt>
                <c:pt idx="74">
                  <c:v>3.4293970040301117E-2</c:v>
                </c:pt>
                <c:pt idx="75">
                  <c:v>3.4541099536156944E-2</c:v>
                </c:pt>
                <c:pt idx="76">
                  <c:v>3.461713938103566E-2</c:v>
                </c:pt>
                <c:pt idx="77">
                  <c:v>3.4921298760550529E-2</c:v>
                </c:pt>
                <c:pt idx="78">
                  <c:v>3.5282488023724433E-2</c:v>
                </c:pt>
                <c:pt idx="79">
                  <c:v>3.5016348566648925E-2</c:v>
                </c:pt>
                <c:pt idx="80">
                  <c:v>3.4579119458596305E-2</c:v>
                </c:pt>
                <c:pt idx="81">
                  <c:v>3.4560109497376625E-2</c:v>
                </c:pt>
                <c:pt idx="82">
                  <c:v>3.4845258915671813E-2</c:v>
                </c:pt>
                <c:pt idx="83">
                  <c:v>3.5377537829822829E-2</c:v>
                </c:pt>
                <c:pt idx="84">
                  <c:v>3.5301497984944114E-2</c:v>
                </c:pt>
                <c:pt idx="85">
                  <c:v>3.5016348566648925E-2</c:v>
                </c:pt>
                <c:pt idx="86">
                  <c:v>3.4769219070793098E-2</c:v>
                </c:pt>
                <c:pt idx="87">
                  <c:v>3.5206448178845717E-2</c:v>
                </c:pt>
                <c:pt idx="88">
                  <c:v>3.5871796821534484E-2</c:v>
                </c:pt>
                <c:pt idx="89">
                  <c:v>3.5149418295186675E-2</c:v>
                </c:pt>
                <c:pt idx="90">
                  <c:v>3.4921298760550529E-2</c:v>
                </c:pt>
                <c:pt idx="91">
                  <c:v>3.4750209109573417E-2</c:v>
                </c:pt>
                <c:pt idx="92">
                  <c:v>3.4826248954452133E-2</c:v>
                </c:pt>
                <c:pt idx="93">
                  <c:v>3.5168428256406356E-2</c:v>
                </c:pt>
                <c:pt idx="94">
                  <c:v>3.5472587635921225E-2</c:v>
                </c:pt>
                <c:pt idx="95">
                  <c:v>3.5263478062504752E-2</c:v>
                </c:pt>
                <c:pt idx="96">
                  <c:v>3.5624667325678656E-2</c:v>
                </c:pt>
                <c:pt idx="97">
                  <c:v>3.5833776899095122E-2</c:v>
                </c:pt>
                <c:pt idx="98">
                  <c:v>3.5700707170557372E-2</c:v>
                </c:pt>
                <c:pt idx="99">
                  <c:v>3.5491597597140899E-2</c:v>
                </c:pt>
                <c:pt idx="100">
                  <c:v>3.5434567713481864E-2</c:v>
                </c:pt>
                <c:pt idx="101">
                  <c:v>3.5833776899095122E-2</c:v>
                </c:pt>
                <c:pt idx="102">
                  <c:v>3.5434567713481864E-2</c:v>
                </c:pt>
                <c:pt idx="103">
                  <c:v>3.5985856588852561E-2</c:v>
                </c:pt>
                <c:pt idx="104">
                  <c:v>3.596684662763288E-2</c:v>
                </c:pt>
                <c:pt idx="105">
                  <c:v>3.6556155425442931E-2</c:v>
                </c:pt>
                <c:pt idx="106">
                  <c:v>3.642308569690518E-2</c:v>
                </c:pt>
                <c:pt idx="107">
                  <c:v>3.5928826705193519E-2</c:v>
                </c:pt>
                <c:pt idx="108">
                  <c:v>3.6442095658124854E-2</c:v>
                </c:pt>
                <c:pt idx="109">
                  <c:v>3.6290015968367423E-2</c:v>
                </c:pt>
                <c:pt idx="110">
                  <c:v>3.6347045852026465E-2</c:v>
                </c:pt>
                <c:pt idx="111">
                  <c:v>3.6727245076420043E-2</c:v>
                </c:pt>
                <c:pt idx="112">
                  <c:v>3.6232986084708388E-2</c:v>
                </c:pt>
                <c:pt idx="113">
                  <c:v>3.5947836666413199E-2</c:v>
                </c:pt>
                <c:pt idx="114">
                  <c:v>3.6194966162269027E-2</c:v>
                </c:pt>
                <c:pt idx="115">
                  <c:v>3.6232986084708388E-2</c:v>
                </c:pt>
                <c:pt idx="116">
                  <c:v>3.6004866550072241E-2</c:v>
                </c:pt>
                <c:pt idx="117">
                  <c:v>3.6689225153980688E-2</c:v>
                </c:pt>
                <c:pt idx="118">
                  <c:v>3.6689225153980688E-2</c:v>
                </c:pt>
                <c:pt idx="119">
                  <c:v>3.5814766937875449E-2</c:v>
                </c:pt>
                <c:pt idx="120">
                  <c:v>3.596684662763288E-2</c:v>
                </c:pt>
                <c:pt idx="121">
                  <c:v>3.6575165386662611E-2</c:v>
                </c:pt>
                <c:pt idx="122">
                  <c:v>3.653714546422325E-2</c:v>
                </c:pt>
                <c:pt idx="123">
                  <c:v>3.697437457227587E-2</c:v>
                </c:pt>
                <c:pt idx="124">
                  <c:v>3.7031404455934912E-2</c:v>
                </c:pt>
                <c:pt idx="125">
                  <c:v>3.6822294882518439E-2</c:v>
                </c:pt>
                <c:pt idx="126">
                  <c:v>3.6746255037639723E-2</c:v>
                </c:pt>
                <c:pt idx="127">
                  <c:v>3.6575165386662611E-2</c:v>
                </c:pt>
                <c:pt idx="128">
                  <c:v>3.6594175347882292E-2</c:v>
                </c:pt>
                <c:pt idx="129">
                  <c:v>3.729754391301042E-2</c:v>
                </c:pt>
                <c:pt idx="130">
                  <c:v>3.6556155425442931E-2</c:v>
                </c:pt>
                <c:pt idx="131">
                  <c:v>3.7107444300813627E-2</c:v>
                </c:pt>
                <c:pt idx="132">
                  <c:v>3.7107444300813627E-2</c:v>
                </c:pt>
                <c:pt idx="133">
                  <c:v>3.68603148049578E-2</c:v>
                </c:pt>
                <c:pt idx="134">
                  <c:v>3.7031404455934912E-2</c:v>
                </c:pt>
                <c:pt idx="135">
                  <c:v>3.6670215192761008E-2</c:v>
                </c:pt>
                <c:pt idx="136">
                  <c:v>3.6023876511291915E-2</c:v>
                </c:pt>
                <c:pt idx="137">
                  <c:v>3.6784274960079084E-2</c:v>
                </c:pt>
                <c:pt idx="138">
                  <c:v>3.6822294882518439E-2</c:v>
                </c:pt>
                <c:pt idx="139">
                  <c:v>3.7392593719108816E-2</c:v>
                </c:pt>
                <c:pt idx="140">
                  <c:v>3.7050414417154592E-2</c:v>
                </c:pt>
                <c:pt idx="141">
                  <c:v>3.743061364154817E-2</c:v>
                </c:pt>
                <c:pt idx="142">
                  <c:v>3.7582693331305601E-2</c:v>
                </c:pt>
                <c:pt idx="143">
                  <c:v>3.7639723214964643E-2</c:v>
                </c:pt>
                <c:pt idx="144">
                  <c:v>3.7221504068131704E-2</c:v>
                </c:pt>
                <c:pt idx="145">
                  <c:v>3.7012394494715231E-2</c:v>
                </c:pt>
                <c:pt idx="146">
                  <c:v>3.7544673408866247E-2</c:v>
                </c:pt>
                <c:pt idx="147">
                  <c:v>3.729754391301042E-2</c:v>
                </c:pt>
                <c:pt idx="148">
                  <c:v>3.7696753098623678E-2</c:v>
                </c:pt>
                <c:pt idx="149">
                  <c:v>3.7316553874230093E-2</c:v>
                </c:pt>
                <c:pt idx="150">
                  <c:v>3.7582693331305601E-2</c:v>
                </c:pt>
                <c:pt idx="151">
                  <c:v>3.7943882594479506E-2</c:v>
                </c:pt>
                <c:pt idx="152">
                  <c:v>3.7506653486426886E-2</c:v>
                </c:pt>
                <c:pt idx="153">
                  <c:v>3.7981902516918867E-2</c:v>
                </c:pt>
                <c:pt idx="154">
                  <c:v>3.7981902516918867E-2</c:v>
                </c:pt>
                <c:pt idx="155">
                  <c:v>3.8114972245456617E-2</c:v>
                </c:pt>
                <c:pt idx="156">
                  <c:v>3.8152992167895979E-2</c:v>
                </c:pt>
                <c:pt idx="157">
                  <c:v>3.7449623602767851E-2</c:v>
                </c:pt>
                <c:pt idx="158">
                  <c:v>3.7791802904722074E-2</c:v>
                </c:pt>
                <c:pt idx="159">
                  <c:v>3.8343091780092771E-2</c:v>
                </c:pt>
                <c:pt idx="160">
                  <c:v>3.8152992167895979E-2</c:v>
                </c:pt>
                <c:pt idx="161">
                  <c:v>3.832408181887309E-2</c:v>
                </c:pt>
                <c:pt idx="162">
                  <c:v>3.8628241198387953E-2</c:v>
                </c:pt>
                <c:pt idx="163">
                  <c:v>3.8685271082046994E-2</c:v>
                </c:pt>
                <c:pt idx="164">
                  <c:v>3.9084480267660253E-2</c:v>
                </c:pt>
                <c:pt idx="165">
                  <c:v>3.8913390616683141E-2</c:v>
                </c:pt>
                <c:pt idx="166">
                  <c:v>3.8837350771804426E-2</c:v>
                </c:pt>
                <c:pt idx="167">
                  <c:v>3.8514181431069883E-2</c:v>
                </c:pt>
                <c:pt idx="168">
                  <c:v>3.8704281043266675E-2</c:v>
                </c:pt>
                <c:pt idx="169">
                  <c:v>3.8628241198387953E-2</c:v>
                </c:pt>
                <c:pt idx="170">
                  <c:v>3.8666261120827314E-2</c:v>
                </c:pt>
                <c:pt idx="171">
                  <c:v>3.8229032012774694E-2</c:v>
                </c:pt>
                <c:pt idx="172">
                  <c:v>3.9160520112538968E-2</c:v>
                </c:pt>
                <c:pt idx="173">
                  <c:v>3.8685271082046994E-2</c:v>
                </c:pt>
                <c:pt idx="174">
                  <c:v>3.8780320888145391E-2</c:v>
                </c:pt>
                <c:pt idx="175">
                  <c:v>3.8894380655463461E-2</c:v>
                </c:pt>
                <c:pt idx="176">
                  <c:v>3.9350619724735761E-2</c:v>
                </c:pt>
                <c:pt idx="177">
                  <c:v>3.8951410539122502E-2</c:v>
                </c:pt>
                <c:pt idx="178">
                  <c:v>3.8628241198387953E-2</c:v>
                </c:pt>
                <c:pt idx="179">
                  <c:v>3.9084480267660253E-2</c:v>
                </c:pt>
                <c:pt idx="180">
                  <c:v>3.8742300965706029E-2</c:v>
                </c:pt>
                <c:pt idx="181">
                  <c:v>3.9407649608394796E-2</c:v>
                </c:pt>
                <c:pt idx="182">
                  <c:v>3.9483689453273518E-2</c:v>
                </c:pt>
                <c:pt idx="183">
                  <c:v>3.8590221275948598E-2</c:v>
                </c:pt>
                <c:pt idx="184">
                  <c:v>3.9141510151319288E-2</c:v>
                </c:pt>
                <c:pt idx="185">
                  <c:v>3.921754999619801E-2</c:v>
                </c:pt>
                <c:pt idx="186">
                  <c:v>3.9787848832788381E-2</c:v>
                </c:pt>
                <c:pt idx="187">
                  <c:v>3.9806858794008061E-2</c:v>
                </c:pt>
                <c:pt idx="188">
                  <c:v>3.9882898638886777E-2</c:v>
                </c:pt>
                <c:pt idx="189">
                  <c:v>4.0130028134742604E-2</c:v>
                </c:pt>
                <c:pt idx="190">
                  <c:v>3.9920918561326138E-2</c:v>
                </c:pt>
                <c:pt idx="191">
                  <c:v>3.9388639647175122E-2</c:v>
                </c:pt>
                <c:pt idx="192">
                  <c:v>3.9445669530834157E-2</c:v>
                </c:pt>
                <c:pt idx="193">
                  <c:v>3.9255569918637365E-2</c:v>
                </c:pt>
                <c:pt idx="194">
                  <c:v>3.9863888677667096E-2</c:v>
                </c:pt>
                <c:pt idx="195">
                  <c:v>3.9825868755227742E-2</c:v>
                </c:pt>
                <c:pt idx="196">
                  <c:v>3.9673789065470304E-2</c:v>
                </c:pt>
                <c:pt idx="197">
                  <c:v>3.9958938483765492E-2</c:v>
                </c:pt>
                <c:pt idx="198">
                  <c:v>3.9863888677667096E-2</c:v>
                </c:pt>
                <c:pt idx="199">
                  <c:v>3.9236559957417684E-2</c:v>
                </c:pt>
                <c:pt idx="200">
                  <c:v>4.0225077940841E-2</c:v>
                </c:pt>
                <c:pt idx="201">
                  <c:v>4.009200821230325E-2</c:v>
                </c:pt>
                <c:pt idx="202">
                  <c:v>3.9502699414493192E-2</c:v>
                </c:pt>
                <c:pt idx="203">
                  <c:v>3.9825868755227742E-2</c:v>
                </c:pt>
                <c:pt idx="204">
                  <c:v>4.0339137708159077E-2</c:v>
                </c:pt>
                <c:pt idx="205">
                  <c:v>4.066230704889362E-2</c:v>
                </c:pt>
                <c:pt idx="206">
                  <c:v>4.0263097863280362E-2</c:v>
                </c:pt>
                <c:pt idx="207">
                  <c:v>4.0053988289863889E-2</c:v>
                </c:pt>
                <c:pt idx="208">
                  <c:v>3.9844878716447416E-2</c:v>
                </c:pt>
                <c:pt idx="209">
                  <c:v>4.0833396699870732E-2</c:v>
                </c:pt>
                <c:pt idx="210">
                  <c:v>4.1080526195726559E-2</c:v>
                </c:pt>
                <c:pt idx="211">
                  <c:v>4.1365675614021748E-2</c:v>
                </c:pt>
                <c:pt idx="212">
                  <c:v>4.1289635769143032E-2</c:v>
                </c:pt>
                <c:pt idx="213">
                  <c:v>4.052923732035587E-2</c:v>
                </c:pt>
                <c:pt idx="214">
                  <c:v>4.0624287126454259E-2</c:v>
                </c:pt>
                <c:pt idx="215">
                  <c:v>4.0244087902060681E-2</c:v>
                </c:pt>
                <c:pt idx="216">
                  <c:v>4.0263097863280362E-2</c:v>
                </c:pt>
                <c:pt idx="217">
                  <c:v>4.0624287126454259E-2</c:v>
                </c:pt>
                <c:pt idx="218">
                  <c:v>4.0130028134742604E-2</c:v>
                </c:pt>
                <c:pt idx="219">
                  <c:v>4.0301117785719716E-2</c:v>
                </c:pt>
                <c:pt idx="220">
                  <c:v>4.0225077940841E-2</c:v>
                </c:pt>
                <c:pt idx="221">
                  <c:v>4.0700326971332981E-2</c:v>
                </c:pt>
                <c:pt idx="222">
                  <c:v>4.0187058018401639E-2</c:v>
                </c:pt>
                <c:pt idx="223">
                  <c:v>4.0510227359136189E-2</c:v>
                </c:pt>
                <c:pt idx="224">
                  <c:v>4.1042506273287205E-2</c:v>
                </c:pt>
                <c:pt idx="225">
                  <c:v>4.0871416622310093E-2</c:v>
                </c:pt>
                <c:pt idx="226">
                  <c:v>4.1213595924264317E-2</c:v>
                </c:pt>
                <c:pt idx="227">
                  <c:v>4.0890426583529767E-2</c:v>
                </c:pt>
                <c:pt idx="228">
                  <c:v>4.0890426583529767E-2</c:v>
                </c:pt>
                <c:pt idx="229">
                  <c:v>4.1479735381339825E-2</c:v>
                </c:pt>
                <c:pt idx="230">
                  <c:v>4.0871416622310093E-2</c:v>
                </c:pt>
                <c:pt idx="231">
                  <c:v>4.1061516234506878E-2</c:v>
                </c:pt>
                <c:pt idx="232">
                  <c:v>4.1175576001824955E-2</c:v>
                </c:pt>
                <c:pt idx="233">
                  <c:v>4.0776366816211697E-2</c:v>
                </c:pt>
                <c:pt idx="234">
                  <c:v>4.0985476389628163E-2</c:v>
                </c:pt>
                <c:pt idx="235">
                  <c:v>4.1346665652802067E-2</c:v>
                </c:pt>
                <c:pt idx="236">
                  <c:v>4.0833396699870732E-2</c:v>
                </c:pt>
                <c:pt idx="237">
                  <c:v>4.0491217397916508E-2</c:v>
                </c:pt>
                <c:pt idx="238">
                  <c:v>4.0605277165234585E-2</c:v>
                </c:pt>
                <c:pt idx="239">
                  <c:v>4.155577522621854E-2</c:v>
                </c:pt>
                <c:pt idx="240">
                  <c:v>4.1479735381339825E-2</c:v>
                </c:pt>
                <c:pt idx="241">
                  <c:v>4.1840924644513722E-2</c:v>
                </c:pt>
                <c:pt idx="242">
                  <c:v>4.1783894760854687E-2</c:v>
                </c:pt>
                <c:pt idx="243">
                  <c:v>4.1745874838415332E-2</c:v>
                </c:pt>
                <c:pt idx="244">
                  <c:v>4.1973994373051479E-2</c:v>
                </c:pt>
                <c:pt idx="245">
                  <c:v>4.2468253364763134E-2</c:v>
                </c:pt>
                <c:pt idx="246">
                  <c:v>4.244924340354346E-2</c:v>
                </c:pt>
                <c:pt idx="247">
                  <c:v>4.2354193597445064E-2</c:v>
                </c:pt>
                <c:pt idx="248">
                  <c:v>4.2050034217930195E-2</c:v>
                </c:pt>
                <c:pt idx="249">
                  <c:v>4.2411223481104099E-2</c:v>
                </c:pt>
                <c:pt idx="250">
                  <c:v>4.243023344232378E-2</c:v>
                </c:pt>
                <c:pt idx="251">
                  <c:v>4.2582313132081211E-2</c:v>
                </c:pt>
                <c:pt idx="252">
                  <c:v>4.2601323093300891E-2</c:v>
                </c:pt>
                <c:pt idx="253">
                  <c:v>4.2050034217930195E-2</c:v>
                </c:pt>
                <c:pt idx="254">
                  <c:v>4.1840924644513722E-2</c:v>
                </c:pt>
                <c:pt idx="255">
                  <c:v>4.2278153752566341E-2</c:v>
                </c:pt>
                <c:pt idx="256">
                  <c:v>4.2506273287202495E-2</c:v>
                </c:pt>
                <c:pt idx="257">
                  <c:v>4.3190631891110942E-2</c:v>
                </c:pt>
                <c:pt idx="258">
                  <c:v>4.3114592046232227E-2</c:v>
                </c:pt>
                <c:pt idx="259">
                  <c:v>4.3380731503307735E-2</c:v>
                </c:pt>
                <c:pt idx="260">
                  <c:v>4.3038552201353511E-2</c:v>
                </c:pt>
                <c:pt idx="261">
                  <c:v>4.3323701619648693E-2</c:v>
                </c:pt>
                <c:pt idx="262">
                  <c:v>4.3304691658429019E-2</c:v>
                </c:pt>
                <c:pt idx="263">
                  <c:v>4.3057562162573192E-2</c:v>
                </c:pt>
                <c:pt idx="264">
                  <c:v>4.3399741464527415E-2</c:v>
                </c:pt>
                <c:pt idx="265">
                  <c:v>4.3209641852330623E-2</c:v>
                </c:pt>
                <c:pt idx="266">
                  <c:v>4.3380731503307735E-2</c:v>
                </c:pt>
                <c:pt idx="267">
                  <c:v>4.2905482472815754E-2</c:v>
                </c:pt>
                <c:pt idx="268">
                  <c:v>4.3513801231845485E-2</c:v>
                </c:pt>
                <c:pt idx="269">
                  <c:v>4.3475781309406131E-2</c:v>
                </c:pt>
                <c:pt idx="270">
                  <c:v>4.3038552201353511E-2</c:v>
                </c:pt>
                <c:pt idx="271">
                  <c:v>4.3342711580868373E-2</c:v>
                </c:pt>
                <c:pt idx="272">
                  <c:v>4.2905482472815754E-2</c:v>
                </c:pt>
                <c:pt idx="273">
                  <c:v>4.2886472511596073E-2</c:v>
                </c:pt>
                <c:pt idx="274">
                  <c:v>4.3608851037943881E-2</c:v>
                </c:pt>
                <c:pt idx="275">
                  <c:v>4.3380731503307735E-2</c:v>
                </c:pt>
                <c:pt idx="276">
                  <c:v>4.3190631891110942E-2</c:v>
                </c:pt>
                <c:pt idx="277">
                  <c:v>4.3418751425747089E-2</c:v>
                </c:pt>
                <c:pt idx="278">
                  <c:v>4.3722910805261958E-2</c:v>
                </c:pt>
                <c:pt idx="279">
                  <c:v>4.4008060223557147E-2</c:v>
                </c:pt>
                <c:pt idx="280">
                  <c:v>4.3380731503307735E-2</c:v>
                </c:pt>
                <c:pt idx="281">
                  <c:v>4.3836970572580035E-2</c:v>
                </c:pt>
                <c:pt idx="282">
                  <c:v>4.3627860999163562E-2</c:v>
                </c:pt>
                <c:pt idx="283">
                  <c:v>4.3989050262337466E-2</c:v>
                </c:pt>
                <c:pt idx="284">
                  <c:v>4.4426279370390086E-2</c:v>
                </c:pt>
                <c:pt idx="285">
                  <c:v>4.4730438749904948E-2</c:v>
                </c:pt>
                <c:pt idx="286">
                  <c:v>4.4483309254049121E-2</c:v>
                </c:pt>
                <c:pt idx="287">
                  <c:v>4.4198159835753932E-2</c:v>
                </c:pt>
                <c:pt idx="288">
                  <c:v>4.402707018477682E-2</c:v>
                </c:pt>
                <c:pt idx="289">
                  <c:v>4.4483309254049121E-2</c:v>
                </c:pt>
                <c:pt idx="290">
                  <c:v>4.478746863356399E-2</c:v>
                </c:pt>
                <c:pt idx="291">
                  <c:v>4.4559349098927836E-2</c:v>
                </c:pt>
                <c:pt idx="292">
                  <c:v>4.391301041745875E-2</c:v>
                </c:pt>
                <c:pt idx="293">
                  <c:v>4.433122956429169E-2</c:v>
                </c:pt>
                <c:pt idx="294">
                  <c:v>4.4559349098927836E-2</c:v>
                </c:pt>
                <c:pt idx="295">
                  <c:v>4.5072618051859172E-2</c:v>
                </c:pt>
                <c:pt idx="296">
                  <c:v>4.4521329176488482E-2</c:v>
                </c:pt>
                <c:pt idx="297">
                  <c:v>4.4407269409170405E-2</c:v>
                </c:pt>
                <c:pt idx="298">
                  <c:v>4.3970040301117785E-2</c:v>
                </c:pt>
                <c:pt idx="299">
                  <c:v>4.402707018477682E-2</c:v>
                </c:pt>
                <c:pt idx="300">
                  <c:v>4.4369249486731044E-2</c:v>
                </c:pt>
                <c:pt idx="301">
                  <c:v>4.4046080145996501E-2</c:v>
                </c:pt>
                <c:pt idx="302">
                  <c:v>4.446429929282944E-2</c:v>
                </c:pt>
                <c:pt idx="303">
                  <c:v>4.5205687780396929E-2</c:v>
                </c:pt>
                <c:pt idx="304">
                  <c:v>4.490152840088206E-2</c:v>
                </c:pt>
                <c:pt idx="305">
                  <c:v>4.4046080145996501E-2</c:v>
                </c:pt>
                <c:pt idx="306">
                  <c:v>4.4388259447950724E-2</c:v>
                </c:pt>
                <c:pt idx="307">
                  <c:v>4.4711428788685274E-2</c:v>
                </c:pt>
                <c:pt idx="308">
                  <c:v>4.5262717664055964E-2</c:v>
                </c:pt>
                <c:pt idx="309">
                  <c:v>4.6023116112843127E-2</c:v>
                </c:pt>
                <c:pt idx="310">
                  <c:v>4.5452817276252756E-2</c:v>
                </c:pt>
                <c:pt idx="311">
                  <c:v>4.5243707702836283E-2</c:v>
                </c:pt>
                <c:pt idx="312">
                  <c:v>4.4844498517223025E-2</c:v>
                </c:pt>
                <c:pt idx="313">
                  <c:v>4.4825488556003344E-2</c:v>
                </c:pt>
                <c:pt idx="314">
                  <c:v>4.4958558284541102E-2</c:v>
                </c:pt>
                <c:pt idx="315">
                  <c:v>4.579499657820698E-2</c:v>
                </c:pt>
                <c:pt idx="316">
                  <c:v>4.5053608090639498E-2</c:v>
                </c:pt>
                <c:pt idx="317">
                  <c:v>4.5243707702836283E-2</c:v>
                </c:pt>
                <c:pt idx="318">
                  <c:v>4.5528857121131472E-2</c:v>
                </c:pt>
                <c:pt idx="319">
                  <c:v>4.5585887004790507E-2</c:v>
                </c:pt>
                <c:pt idx="320">
                  <c:v>4.5110637974298533E-2</c:v>
                </c:pt>
                <c:pt idx="321">
                  <c:v>4.5395787392593721E-2</c:v>
                </c:pt>
                <c:pt idx="322">
                  <c:v>4.5661926849669229E-2</c:v>
                </c:pt>
                <c:pt idx="323">
                  <c:v>4.5680936810888903E-2</c:v>
                </c:pt>
                <c:pt idx="324">
                  <c:v>4.625123564747928E-2</c:v>
                </c:pt>
                <c:pt idx="325">
                  <c:v>4.5966086229184092E-2</c:v>
                </c:pt>
                <c:pt idx="326">
                  <c:v>4.5623906927229868E-2</c:v>
                </c:pt>
                <c:pt idx="327">
                  <c:v>4.6099155957721849E-2</c:v>
                </c:pt>
                <c:pt idx="328">
                  <c:v>4.6479355182115427E-2</c:v>
                </c:pt>
                <c:pt idx="329">
                  <c:v>4.6346285453577676E-2</c:v>
                </c:pt>
                <c:pt idx="330">
                  <c:v>4.6593414949433504E-2</c:v>
                </c:pt>
                <c:pt idx="331">
                  <c:v>4.6498365143335108E-2</c:v>
                </c:pt>
                <c:pt idx="332">
                  <c:v>4.6479355182115427E-2</c:v>
                </c:pt>
                <c:pt idx="333">
                  <c:v>4.6460345220895746E-2</c:v>
                </c:pt>
                <c:pt idx="334">
                  <c:v>4.6897574328948366E-2</c:v>
                </c:pt>
                <c:pt idx="335">
                  <c:v>4.6669454794312219E-2</c:v>
                </c:pt>
                <c:pt idx="336">
                  <c:v>4.6289255569918634E-2</c:v>
                </c:pt>
                <c:pt idx="337">
                  <c:v>4.6650444833092539E-2</c:v>
                </c:pt>
                <c:pt idx="338">
                  <c:v>4.6992624135046762E-2</c:v>
                </c:pt>
                <c:pt idx="339">
                  <c:v>4.6783514561630296E-2</c:v>
                </c:pt>
                <c:pt idx="340">
                  <c:v>4.6650444833092539E-2</c:v>
                </c:pt>
                <c:pt idx="341">
                  <c:v>4.725876359212227E-2</c:v>
                </c:pt>
                <c:pt idx="342">
                  <c:v>4.7011634096266443E-2</c:v>
                </c:pt>
                <c:pt idx="343">
                  <c:v>4.6973614173827088E-2</c:v>
                </c:pt>
                <c:pt idx="344">
                  <c:v>4.682153448406965E-2</c:v>
                </c:pt>
                <c:pt idx="345">
                  <c:v>4.7505893087978097E-2</c:v>
                </c:pt>
                <c:pt idx="346">
                  <c:v>4.7239753630902589E-2</c:v>
                </c:pt>
                <c:pt idx="347">
                  <c:v>4.6783514561630296E-2</c:v>
                </c:pt>
                <c:pt idx="348">
                  <c:v>4.7277773553341951E-2</c:v>
                </c:pt>
                <c:pt idx="349">
                  <c:v>4.7068663979925478E-2</c:v>
                </c:pt>
                <c:pt idx="350">
                  <c:v>4.6517375104554788E-2</c:v>
                </c:pt>
                <c:pt idx="351">
                  <c:v>4.769599270017489E-2</c:v>
                </c:pt>
                <c:pt idx="352">
                  <c:v>4.7030644057486123E-2</c:v>
                </c:pt>
                <c:pt idx="353">
                  <c:v>4.7163713786023874E-2</c:v>
                </c:pt>
                <c:pt idx="354">
                  <c:v>4.7353813398220666E-2</c:v>
                </c:pt>
                <c:pt idx="355">
                  <c:v>4.7943122196030717E-2</c:v>
                </c:pt>
                <c:pt idx="356">
                  <c:v>4.7220743669682916E-2</c:v>
                </c:pt>
                <c:pt idx="357">
                  <c:v>4.6840544445289331E-2</c:v>
                </c:pt>
                <c:pt idx="358">
                  <c:v>4.7106683902364839E-2</c:v>
                </c:pt>
                <c:pt idx="359">
                  <c:v>4.7962132157250398E-2</c:v>
                </c:pt>
                <c:pt idx="360">
                  <c:v>4.7562922971637139E-2</c:v>
                </c:pt>
                <c:pt idx="361">
                  <c:v>4.7562922971637139E-2</c:v>
                </c:pt>
                <c:pt idx="362">
                  <c:v>4.7410843281879708E-2</c:v>
                </c:pt>
                <c:pt idx="363">
                  <c:v>4.7410843281879708E-2</c:v>
                </c:pt>
                <c:pt idx="364">
                  <c:v>4.758193293285682E-2</c:v>
                </c:pt>
                <c:pt idx="365">
                  <c:v>4.813322180822751E-2</c:v>
                </c:pt>
                <c:pt idx="366">
                  <c:v>4.8095201885788155E-2</c:v>
                </c:pt>
                <c:pt idx="367">
                  <c:v>4.813322180822751E-2</c:v>
                </c:pt>
                <c:pt idx="368">
                  <c:v>4.7524903049197778E-2</c:v>
                </c:pt>
                <c:pt idx="369">
                  <c:v>4.712569386358452E-2</c:v>
                </c:pt>
                <c:pt idx="370">
                  <c:v>4.7924112234811043E-2</c:v>
                </c:pt>
                <c:pt idx="371">
                  <c:v>4.8285301497984941E-2</c:v>
                </c:pt>
                <c:pt idx="372">
                  <c:v>4.9064709907991791E-2</c:v>
                </c:pt>
                <c:pt idx="373">
                  <c:v>4.7867082351152002E-2</c:v>
                </c:pt>
                <c:pt idx="374">
                  <c:v>4.8323321420424302E-2</c:v>
                </c:pt>
                <c:pt idx="375">
                  <c:v>4.8494411071401414E-2</c:v>
                </c:pt>
                <c:pt idx="376">
                  <c:v>4.8703520644817887E-2</c:v>
                </c:pt>
                <c:pt idx="377">
                  <c:v>4.9539958938483765E-2</c:v>
                </c:pt>
                <c:pt idx="378">
                  <c:v>4.8380351304083337E-2</c:v>
                </c:pt>
                <c:pt idx="379">
                  <c:v>4.8532430993840775E-2</c:v>
                </c:pt>
                <c:pt idx="380">
                  <c:v>4.8551440955060449E-2</c:v>
                </c:pt>
                <c:pt idx="381">
                  <c:v>4.8798570450916283E-2</c:v>
                </c:pt>
                <c:pt idx="382">
                  <c:v>4.9787088434339592E-2</c:v>
                </c:pt>
                <c:pt idx="383">
                  <c:v>4.8912630218234353E-2</c:v>
                </c:pt>
                <c:pt idx="384">
                  <c:v>4.8532430993840775E-2</c:v>
                </c:pt>
                <c:pt idx="385">
                  <c:v>4.8266291536765267E-2</c:v>
                </c:pt>
                <c:pt idx="386">
                  <c:v>4.8741540567257241E-2</c:v>
                </c:pt>
                <c:pt idx="387">
                  <c:v>4.8969660101893395E-2</c:v>
                </c:pt>
                <c:pt idx="388">
                  <c:v>4.9064709907991791E-2</c:v>
                </c:pt>
                <c:pt idx="389">
                  <c:v>4.8684510683598206E-2</c:v>
                </c:pt>
                <c:pt idx="390">
                  <c:v>4.8494411071401414E-2</c:v>
                </c:pt>
                <c:pt idx="391">
                  <c:v>4.8874610295794998E-2</c:v>
                </c:pt>
                <c:pt idx="392">
                  <c:v>4.9558968899703446E-2</c:v>
                </c:pt>
                <c:pt idx="393">
                  <c:v>4.8931640179454033E-2</c:v>
                </c:pt>
                <c:pt idx="394">
                  <c:v>4.95969888221428E-2</c:v>
                </c:pt>
                <c:pt idx="395">
                  <c:v>4.9406889209946014E-2</c:v>
                </c:pt>
                <c:pt idx="396">
                  <c:v>4.9292829442627938E-2</c:v>
                </c:pt>
                <c:pt idx="397">
                  <c:v>4.9711048589460877E-2</c:v>
                </c:pt>
                <c:pt idx="398">
                  <c:v>4.915975971409018E-2</c:v>
                </c:pt>
                <c:pt idx="399">
                  <c:v>4.9901148201657669E-2</c:v>
                </c:pt>
                <c:pt idx="400">
                  <c:v>5.0072237852634781E-2</c:v>
                </c:pt>
                <c:pt idx="401">
                  <c:v>4.9730058550680557E-2</c:v>
                </c:pt>
                <c:pt idx="402">
                  <c:v>4.9730058550680557E-2</c:v>
                </c:pt>
                <c:pt idx="403">
                  <c:v>5.0129267736293816E-2</c:v>
                </c:pt>
                <c:pt idx="404">
                  <c:v>4.9882138240437988E-2</c:v>
                </c:pt>
                <c:pt idx="405">
                  <c:v>4.9787088434339592E-2</c:v>
                </c:pt>
                <c:pt idx="406">
                  <c:v>4.9635008744582161E-2</c:v>
                </c:pt>
                <c:pt idx="407">
                  <c:v>4.9825108356778954E-2</c:v>
                </c:pt>
                <c:pt idx="408">
                  <c:v>5.0205307581172531E-2</c:v>
                </c:pt>
                <c:pt idx="409">
                  <c:v>5.003421793019542E-2</c:v>
                </c:pt>
                <c:pt idx="410">
                  <c:v>4.9254809520188576E-2</c:v>
                </c:pt>
                <c:pt idx="411">
                  <c:v>4.95969888221428E-2</c:v>
                </c:pt>
                <c:pt idx="412">
                  <c:v>4.9901148201657669E-2</c:v>
                </c:pt>
                <c:pt idx="413">
                  <c:v>5.0338377309710289E-2</c:v>
                </c:pt>
                <c:pt idx="414">
                  <c:v>5.0661546650444832E-2</c:v>
                </c:pt>
                <c:pt idx="415">
                  <c:v>5.0072237852634781E-2</c:v>
                </c:pt>
                <c:pt idx="416">
                  <c:v>4.9768078473119912E-2</c:v>
                </c:pt>
                <c:pt idx="417">
                  <c:v>4.9844118317998634E-2</c:v>
                </c:pt>
                <c:pt idx="418">
                  <c:v>5.0224317542392212E-2</c:v>
                </c:pt>
                <c:pt idx="419">
                  <c:v>5.049045699946772E-2</c:v>
                </c:pt>
                <c:pt idx="420">
                  <c:v>5.0376397232149643E-2</c:v>
                </c:pt>
                <c:pt idx="421">
                  <c:v>5.0832636301421943E-2</c:v>
                </c:pt>
                <c:pt idx="422">
                  <c:v>5.0452437077028366E-2</c:v>
                </c:pt>
                <c:pt idx="423">
                  <c:v>5.0737586495323547E-2</c:v>
                </c:pt>
                <c:pt idx="424">
                  <c:v>5.1136795680936813E-2</c:v>
                </c:pt>
                <c:pt idx="425">
                  <c:v>5.0433427115808685E-2</c:v>
                </c:pt>
                <c:pt idx="426">
                  <c:v>5.0585506805566116E-2</c:v>
                </c:pt>
                <c:pt idx="427">
                  <c:v>5.1992243935822371E-2</c:v>
                </c:pt>
                <c:pt idx="428">
                  <c:v>5.151699490533039E-2</c:v>
                </c:pt>
                <c:pt idx="429">
                  <c:v>5.0908676146300659E-2</c:v>
                </c:pt>
                <c:pt idx="430">
                  <c:v>5.1631054672648467E-2</c:v>
                </c:pt>
                <c:pt idx="431">
                  <c:v>5.1231845487035209E-2</c:v>
                </c:pt>
                <c:pt idx="432">
                  <c:v>5.1326895293133605E-2</c:v>
                </c:pt>
                <c:pt idx="433">
                  <c:v>5.1269865409474563E-2</c:v>
                </c:pt>
                <c:pt idx="434">
                  <c:v>5.0832636301421943E-2</c:v>
                </c:pt>
                <c:pt idx="435">
                  <c:v>5.1136795680936813E-2</c:v>
                </c:pt>
                <c:pt idx="436">
                  <c:v>5.1497984944110717E-2</c:v>
                </c:pt>
                <c:pt idx="437">
                  <c:v>5.1402935138012321E-2</c:v>
                </c:pt>
                <c:pt idx="438">
                  <c:v>5.0756596456543228E-2</c:v>
                </c:pt>
                <c:pt idx="439">
                  <c:v>5.1992243935822371E-2</c:v>
                </c:pt>
                <c:pt idx="440">
                  <c:v>5.2220363470458518E-2</c:v>
                </c:pt>
                <c:pt idx="441">
                  <c:v>5.1707094517527183E-2</c:v>
                </c:pt>
                <c:pt idx="442">
                  <c:v>5.1707094517527183E-2</c:v>
                </c:pt>
                <c:pt idx="443">
                  <c:v>5.1250855448254883E-2</c:v>
                </c:pt>
                <c:pt idx="444">
                  <c:v>5.2201353509238844E-2</c:v>
                </c:pt>
                <c:pt idx="445">
                  <c:v>5.2315413276556914E-2</c:v>
                </c:pt>
                <c:pt idx="446">
                  <c:v>5.1650064633868148E-2</c:v>
                </c:pt>
                <c:pt idx="447">
                  <c:v>5.2296403315337234E-2</c:v>
                </c:pt>
                <c:pt idx="448">
                  <c:v>5.1688084556307502E-2</c:v>
                </c:pt>
                <c:pt idx="449">
                  <c:v>5.2638582617291457E-2</c:v>
                </c:pt>
                <c:pt idx="450">
                  <c:v>5.2353433198996276E-2</c:v>
                </c:pt>
                <c:pt idx="451">
                  <c:v>5.2239373431678199E-2</c:v>
                </c:pt>
                <c:pt idx="452">
                  <c:v>5.2410463082655311E-2</c:v>
                </c:pt>
                <c:pt idx="453">
                  <c:v>5.184016424606494E-2</c:v>
                </c:pt>
                <c:pt idx="454">
                  <c:v>5.2258383392897879E-2</c:v>
                </c:pt>
                <c:pt idx="455">
                  <c:v>5.2334423237776595E-2</c:v>
                </c:pt>
                <c:pt idx="456">
                  <c:v>5.2695612500950499E-2</c:v>
                </c:pt>
                <c:pt idx="457">
                  <c:v>5.2163333586799483E-2</c:v>
                </c:pt>
                <c:pt idx="458">
                  <c:v>5.2771652345829215E-2</c:v>
                </c:pt>
                <c:pt idx="459">
                  <c:v>5.2752642384609534E-2</c:v>
                </c:pt>
                <c:pt idx="460">
                  <c:v>5.2809672268268576E-2</c:v>
                </c:pt>
                <c:pt idx="461">
                  <c:v>5.3303931259980231E-2</c:v>
                </c:pt>
                <c:pt idx="462">
                  <c:v>5.3151851570222799E-2</c:v>
                </c:pt>
                <c:pt idx="463">
                  <c:v>5.3018781841685042E-2</c:v>
                </c:pt>
                <c:pt idx="464">
                  <c:v>5.2923732035586646E-2</c:v>
                </c:pt>
                <c:pt idx="465">
                  <c:v>5.2619572656071784E-2</c:v>
                </c:pt>
                <c:pt idx="466">
                  <c:v>5.3094821686563758E-2</c:v>
                </c:pt>
                <c:pt idx="467">
                  <c:v>5.2980761919245688E-2</c:v>
                </c:pt>
                <c:pt idx="468">
                  <c:v>5.3855220135350927E-2</c:v>
                </c:pt>
                <c:pt idx="469">
                  <c:v>5.3513040833396697E-2</c:v>
                </c:pt>
                <c:pt idx="470">
                  <c:v>5.2733632423389853E-2</c:v>
                </c:pt>
                <c:pt idx="471">
                  <c:v>5.3532050794616377E-2</c:v>
                </c:pt>
                <c:pt idx="472">
                  <c:v>5.2866702151927611E-2</c:v>
                </c:pt>
                <c:pt idx="473">
                  <c:v>5.3646110561934454E-2</c:v>
                </c:pt>
                <c:pt idx="474">
                  <c:v>5.3341951182419585E-2</c:v>
                </c:pt>
                <c:pt idx="475">
                  <c:v>5.372215040681317E-2</c:v>
                </c:pt>
                <c:pt idx="476">
                  <c:v>5.3265911337540869E-2</c:v>
                </c:pt>
                <c:pt idx="477">
                  <c:v>5.3855220135350927E-2</c:v>
                </c:pt>
                <c:pt idx="478">
                  <c:v>5.4292449243403547E-2</c:v>
                </c:pt>
                <c:pt idx="479">
                  <c:v>5.3912250019009962E-2</c:v>
                </c:pt>
                <c:pt idx="480">
                  <c:v>5.4026309786328039E-2</c:v>
                </c:pt>
                <c:pt idx="481">
                  <c:v>5.3608090639495093E-2</c:v>
                </c:pt>
                <c:pt idx="482">
                  <c:v>5.3456010949737662E-2</c:v>
                </c:pt>
                <c:pt idx="483">
                  <c:v>5.4216409398524824E-2</c:v>
                </c:pt>
                <c:pt idx="484">
                  <c:v>5.4653638506577444E-2</c:v>
                </c:pt>
                <c:pt idx="485">
                  <c:v>5.4197399437305151E-2</c:v>
                </c:pt>
                <c:pt idx="486">
                  <c:v>5.4273439282183866E-2</c:v>
                </c:pt>
                <c:pt idx="487">
                  <c:v>5.5033837730971029E-2</c:v>
                </c:pt>
                <c:pt idx="488">
                  <c:v>5.4444528933160978E-2</c:v>
                </c:pt>
                <c:pt idx="489">
                  <c:v>5.5128887537069425E-2</c:v>
                </c:pt>
                <c:pt idx="490">
                  <c:v>5.4957797886092313E-2</c:v>
                </c:pt>
                <c:pt idx="491">
                  <c:v>5.5128887537069425E-2</c:v>
                </c:pt>
                <c:pt idx="492">
                  <c:v>5.4862748079993917E-2</c:v>
                </c:pt>
                <c:pt idx="493">
                  <c:v>5.4425518971941297E-2</c:v>
                </c:pt>
                <c:pt idx="494">
                  <c:v>5.4843738118774236E-2</c:v>
                </c:pt>
                <c:pt idx="495">
                  <c:v>5.5452056877803968E-2</c:v>
                </c:pt>
                <c:pt idx="496">
                  <c:v>5.472967835145616E-2</c:v>
                </c:pt>
                <c:pt idx="497">
                  <c:v>5.4292449243403547E-2</c:v>
                </c:pt>
                <c:pt idx="498">
                  <c:v>5.4938787924872633E-2</c:v>
                </c:pt>
                <c:pt idx="499">
                  <c:v>5.4805718196334882E-2</c:v>
                </c:pt>
                <c:pt idx="500">
                  <c:v>5.4824728157554556E-2</c:v>
                </c:pt>
                <c:pt idx="501">
                  <c:v>5.5166907459508779E-2</c:v>
                </c:pt>
                <c:pt idx="502">
                  <c:v>5.4881758041213598E-2</c:v>
                </c:pt>
                <c:pt idx="503">
                  <c:v>5.4843738118774236E-2</c:v>
                </c:pt>
                <c:pt idx="504">
                  <c:v>5.5566116645122045E-2</c:v>
                </c:pt>
                <c:pt idx="505">
                  <c:v>5.4995817808531668E-2</c:v>
                </c:pt>
                <c:pt idx="506">
                  <c:v>5.5280967226826856E-2</c:v>
                </c:pt>
                <c:pt idx="507">
                  <c:v>5.5547106683902364E-2</c:v>
                </c:pt>
                <c:pt idx="508">
                  <c:v>5.6155425442932096E-2</c:v>
                </c:pt>
                <c:pt idx="509">
                  <c:v>5.5166907459508779E-2</c:v>
                </c:pt>
                <c:pt idx="510">
                  <c:v>5.4596608622918409E-2</c:v>
                </c:pt>
                <c:pt idx="511">
                  <c:v>5.5318987149266217E-2</c:v>
                </c:pt>
                <c:pt idx="512">
                  <c:v>5.4710668390236486E-2</c:v>
                </c:pt>
                <c:pt idx="513">
                  <c:v>5.562314652878108E-2</c:v>
                </c:pt>
                <c:pt idx="514">
                  <c:v>5.5547106683902364E-2</c:v>
                </c:pt>
                <c:pt idx="515">
                  <c:v>5.5452056877803968E-2</c:v>
                </c:pt>
                <c:pt idx="516">
                  <c:v>5.5984335791954984E-2</c:v>
                </c:pt>
                <c:pt idx="517">
                  <c:v>5.4995817808531668E-2</c:v>
                </c:pt>
                <c:pt idx="518">
                  <c:v>5.5433046916584287E-2</c:v>
                </c:pt>
                <c:pt idx="519">
                  <c:v>5.5965325830735303E-2</c:v>
                </c:pt>
                <c:pt idx="520">
                  <c:v>5.6516614706106E-2</c:v>
                </c:pt>
                <c:pt idx="521">
                  <c:v>5.5908295947076268E-2</c:v>
                </c:pt>
                <c:pt idx="522">
                  <c:v>5.5528096722682684E-2</c:v>
                </c:pt>
                <c:pt idx="523">
                  <c:v>5.6307505132689527E-2</c:v>
                </c:pt>
                <c:pt idx="524">
                  <c:v>5.5908295947076268E-2</c:v>
                </c:pt>
                <c:pt idx="525">
                  <c:v>5.6668694395863431E-2</c:v>
                </c:pt>
                <c:pt idx="526">
                  <c:v>5.6858794008060223E-2</c:v>
                </c:pt>
                <c:pt idx="527">
                  <c:v>5.594631586951563E-2</c:v>
                </c:pt>
                <c:pt idx="528">
                  <c:v>5.6554634628545361E-2</c:v>
                </c:pt>
                <c:pt idx="529">
                  <c:v>5.6174435404151776E-2</c:v>
                </c:pt>
                <c:pt idx="530">
                  <c:v>5.5737206296099157E-2</c:v>
                </c:pt>
                <c:pt idx="531">
                  <c:v>5.6478594783666639E-2</c:v>
                </c:pt>
                <c:pt idx="532">
                  <c:v>5.7124933465135731E-2</c:v>
                </c:pt>
                <c:pt idx="533">
                  <c:v>5.6782754163181508E-2</c:v>
                </c:pt>
                <c:pt idx="534">
                  <c:v>5.6763744201961827E-2</c:v>
                </c:pt>
                <c:pt idx="535">
                  <c:v>5.752414265074899E-2</c:v>
                </c:pt>
                <c:pt idx="536">
                  <c:v>5.7048893620257016E-2</c:v>
                </c:pt>
                <c:pt idx="537">
                  <c:v>5.7638202418067067E-2</c:v>
                </c:pt>
                <c:pt idx="538">
                  <c:v>5.6288495171469853E-2</c:v>
                </c:pt>
                <c:pt idx="539">
                  <c:v>5.6402554938787923E-2</c:v>
                </c:pt>
                <c:pt idx="540">
                  <c:v>5.6231465287810811E-2</c:v>
                </c:pt>
                <c:pt idx="541">
                  <c:v>5.7124933465135731E-2</c:v>
                </c:pt>
                <c:pt idx="542">
                  <c:v>5.752414265074899E-2</c:v>
                </c:pt>
                <c:pt idx="543">
                  <c:v>5.7067903581476696E-2</c:v>
                </c:pt>
                <c:pt idx="544">
                  <c:v>5.7238993232453808E-2</c:v>
                </c:pt>
                <c:pt idx="545">
                  <c:v>5.6231465287810811E-2</c:v>
                </c:pt>
                <c:pt idx="546">
                  <c:v>5.6345525055128888E-2</c:v>
                </c:pt>
                <c:pt idx="547">
                  <c:v>5.7029883659037335E-2</c:v>
                </c:pt>
                <c:pt idx="548">
                  <c:v>5.7638202418067067E-2</c:v>
                </c:pt>
                <c:pt idx="549">
                  <c:v>5.7999391681240971E-2</c:v>
                </c:pt>
                <c:pt idx="550">
                  <c:v>5.7828302030263859E-2</c:v>
                </c:pt>
                <c:pt idx="551">
                  <c:v>5.7258003193673482E-2</c:v>
                </c:pt>
                <c:pt idx="552">
                  <c:v>5.7334043038552204E-2</c:v>
                </c:pt>
                <c:pt idx="553">
                  <c:v>5.7809292069044178E-2</c:v>
                </c:pt>
                <c:pt idx="554">
                  <c:v>5.7486122728309635E-2</c:v>
                </c:pt>
                <c:pt idx="555">
                  <c:v>5.7676222340506428E-2</c:v>
                </c:pt>
                <c:pt idx="556">
                  <c:v>5.784731199148354E-2</c:v>
                </c:pt>
                <c:pt idx="557">
                  <c:v>5.7600182495627712E-2</c:v>
                </c:pt>
                <c:pt idx="558">
                  <c:v>5.7657212379286747E-2</c:v>
                </c:pt>
                <c:pt idx="559">
                  <c:v>5.8151471370998402E-2</c:v>
                </c:pt>
                <c:pt idx="560">
                  <c:v>5.7638202418067067E-2</c:v>
                </c:pt>
                <c:pt idx="561">
                  <c:v>5.8170481332218082E-2</c:v>
                </c:pt>
                <c:pt idx="562">
                  <c:v>5.784731199148354E-2</c:v>
                </c:pt>
                <c:pt idx="563">
                  <c:v>5.8208501254657444E-2</c:v>
                </c:pt>
                <c:pt idx="564">
                  <c:v>5.8398600866854229E-2</c:v>
                </c:pt>
                <c:pt idx="565">
                  <c:v>5.9178009276861072E-2</c:v>
                </c:pt>
                <c:pt idx="566">
                  <c:v>5.8569690517831341E-2</c:v>
                </c:pt>
                <c:pt idx="567">
                  <c:v>5.9197019238080753E-2</c:v>
                </c:pt>
                <c:pt idx="568">
                  <c:v>5.8816820013687175E-2</c:v>
                </c:pt>
                <c:pt idx="569">
                  <c:v>5.843662078929359E-2</c:v>
                </c:pt>
                <c:pt idx="570">
                  <c:v>5.8189491293437763E-2</c:v>
                </c:pt>
                <c:pt idx="571">
                  <c:v>5.8835829974906849E-2</c:v>
                </c:pt>
                <c:pt idx="572">
                  <c:v>5.8702760246369098E-2</c:v>
                </c:pt>
                <c:pt idx="573">
                  <c:v>5.9406128811497226E-2</c:v>
                </c:pt>
                <c:pt idx="574">
                  <c:v>5.9120979393202037E-2</c:v>
                </c:pt>
                <c:pt idx="575">
                  <c:v>5.8683750285149418E-2</c:v>
                </c:pt>
                <c:pt idx="576">
                  <c:v>5.8664740323929737E-2</c:v>
                </c:pt>
                <c:pt idx="577">
                  <c:v>5.9063949509543003E-2</c:v>
                </c:pt>
                <c:pt idx="578">
                  <c:v>5.8531670595391987E-2</c:v>
                </c:pt>
                <c:pt idx="579">
                  <c:v>5.8398600866854229E-2</c:v>
                </c:pt>
                <c:pt idx="580">
                  <c:v>5.8835829974906849E-2</c:v>
                </c:pt>
                <c:pt idx="581">
                  <c:v>5.9216029199300434E-2</c:v>
                </c:pt>
                <c:pt idx="582">
                  <c:v>5.9387118850277545E-2</c:v>
                </c:pt>
                <c:pt idx="583">
                  <c:v>5.8835829974906849E-2</c:v>
                </c:pt>
                <c:pt idx="584">
                  <c:v>5.8892859858565891E-2</c:v>
                </c:pt>
                <c:pt idx="585">
                  <c:v>5.9139989354421718E-2</c:v>
                </c:pt>
                <c:pt idx="586">
                  <c:v>5.9938407725648242E-2</c:v>
                </c:pt>
                <c:pt idx="587">
                  <c:v>5.9786328035890804E-2</c:v>
                </c:pt>
                <c:pt idx="588">
                  <c:v>6.0622766329556689E-2</c:v>
                </c:pt>
                <c:pt idx="589">
                  <c:v>6.0451676678579577E-2</c:v>
                </c:pt>
                <c:pt idx="590">
                  <c:v>6.0698806174435405E-2</c:v>
                </c:pt>
                <c:pt idx="591">
                  <c:v>5.98813778419892E-2</c:v>
                </c:pt>
                <c:pt idx="592">
                  <c:v>5.9653258307353053E-2</c:v>
                </c:pt>
                <c:pt idx="593">
                  <c:v>5.9349098927838184E-2</c:v>
                </c:pt>
                <c:pt idx="594">
                  <c:v>5.944414873393658E-2</c:v>
                </c:pt>
                <c:pt idx="595">
                  <c:v>6.0014447570526958E-2</c:v>
                </c:pt>
                <c:pt idx="596">
                  <c:v>6.0299596988822146E-2</c:v>
                </c:pt>
                <c:pt idx="597">
                  <c:v>6.0736826096874759E-2</c:v>
                </c:pt>
                <c:pt idx="598">
                  <c:v>6.0242567105163104E-2</c:v>
                </c:pt>
                <c:pt idx="599">
                  <c:v>6.0508706562238612E-2</c:v>
                </c:pt>
                <c:pt idx="600">
                  <c:v>6.0717816135655085E-2</c:v>
                </c:pt>
                <c:pt idx="601">
                  <c:v>6.1193065166147059E-2</c:v>
                </c:pt>
                <c:pt idx="602">
                  <c:v>6.178237396395711E-2</c:v>
                </c:pt>
                <c:pt idx="603">
                  <c:v>6.1231085088586421E-2</c:v>
                </c:pt>
                <c:pt idx="604">
                  <c:v>6.1402174739563532E-2</c:v>
                </c:pt>
                <c:pt idx="605">
                  <c:v>5.9900387803208881E-2</c:v>
                </c:pt>
                <c:pt idx="606">
                  <c:v>6.0052467492966312E-2</c:v>
                </c:pt>
                <c:pt idx="607">
                  <c:v>6.1478214584442248E-2</c:v>
                </c:pt>
                <c:pt idx="608">
                  <c:v>6.0584746407117328E-2</c:v>
                </c:pt>
                <c:pt idx="609">
                  <c:v>6.1079005398828989E-2</c:v>
                </c:pt>
                <c:pt idx="610">
                  <c:v>6.1326134894684817E-2</c:v>
                </c:pt>
                <c:pt idx="611">
                  <c:v>6.1592274351760325E-2</c:v>
                </c:pt>
                <c:pt idx="612">
                  <c:v>6.1402174739563532E-2</c:v>
                </c:pt>
                <c:pt idx="613">
                  <c:v>6.164930423541936E-2</c:v>
                </c:pt>
                <c:pt idx="614">
                  <c:v>6.166831419663904E-2</c:v>
                </c:pt>
                <c:pt idx="615">
                  <c:v>6.1592274351760325E-2</c:v>
                </c:pt>
                <c:pt idx="616">
                  <c:v>6.1459204623222567E-2</c:v>
                </c:pt>
                <c:pt idx="617">
                  <c:v>6.1896433731275187E-2</c:v>
                </c:pt>
                <c:pt idx="618">
                  <c:v>6.1516234506881609E-2</c:v>
                </c:pt>
                <c:pt idx="619">
                  <c:v>6.2124553265911341E-2</c:v>
                </c:pt>
                <c:pt idx="620">
                  <c:v>6.2827921831039468E-2</c:v>
                </c:pt>
                <c:pt idx="621">
                  <c:v>6.2694852102501711E-2</c:v>
                </c:pt>
                <c:pt idx="622">
                  <c:v>6.2010493498593264E-2</c:v>
                </c:pt>
                <c:pt idx="623">
                  <c:v>6.1231085088586421E-2</c:v>
                </c:pt>
                <c:pt idx="624">
                  <c:v>6.1877423770055506E-2</c:v>
                </c:pt>
                <c:pt idx="625">
                  <c:v>6.2789901908600107E-2</c:v>
                </c:pt>
                <c:pt idx="626">
                  <c:v>6.1820393886396471E-2</c:v>
                </c:pt>
                <c:pt idx="627">
                  <c:v>6.1934453653714548E-2</c:v>
                </c:pt>
                <c:pt idx="628">
                  <c:v>6.3151091171774004E-2</c:v>
                </c:pt>
                <c:pt idx="629">
                  <c:v>6.2599802296403315E-2</c:v>
                </c:pt>
                <c:pt idx="630">
                  <c:v>6.3227131016652727E-2</c:v>
                </c:pt>
                <c:pt idx="631">
                  <c:v>6.4044559349098931E-2</c:v>
                </c:pt>
                <c:pt idx="632">
                  <c:v>6.3645350163485673E-2</c:v>
                </c:pt>
                <c:pt idx="633">
                  <c:v>6.3417230628849519E-2</c:v>
                </c:pt>
                <c:pt idx="634">
                  <c:v>6.32461409778724E-2</c:v>
                </c:pt>
                <c:pt idx="635">
                  <c:v>6.3094061288114969E-2</c:v>
                </c:pt>
                <c:pt idx="636">
                  <c:v>6.3018021443236261E-2</c:v>
                </c:pt>
                <c:pt idx="637">
                  <c:v>6.3816439814462778E-2</c:v>
                </c:pt>
                <c:pt idx="638">
                  <c:v>6.3341190783970797E-2</c:v>
                </c:pt>
                <c:pt idx="639">
                  <c:v>6.3379210706410158E-2</c:v>
                </c:pt>
                <c:pt idx="640">
                  <c:v>6.3702380047144708E-2</c:v>
                </c:pt>
                <c:pt idx="641">
                  <c:v>6.3550300357387277E-2</c:v>
                </c:pt>
                <c:pt idx="642">
                  <c:v>6.3094061288114969E-2</c:v>
                </c:pt>
                <c:pt idx="643">
                  <c:v>6.356931031860695E-2</c:v>
                </c:pt>
                <c:pt idx="644">
                  <c:v>6.3949509543000535E-2</c:v>
                </c:pt>
                <c:pt idx="645">
                  <c:v>6.4424758573492516E-2</c:v>
                </c:pt>
                <c:pt idx="646">
                  <c:v>6.4367728689833467E-2</c:v>
                </c:pt>
                <c:pt idx="647">
                  <c:v>6.4709907991787691E-2</c:v>
                </c:pt>
                <c:pt idx="648">
                  <c:v>6.4747927914227052E-2</c:v>
                </c:pt>
                <c:pt idx="649">
                  <c:v>6.4576838263249947E-2</c:v>
                </c:pt>
                <c:pt idx="650">
                  <c:v>6.4310698806174432E-2</c:v>
                </c:pt>
                <c:pt idx="651">
                  <c:v>6.4044559349098931E-2</c:v>
                </c:pt>
                <c:pt idx="652">
                  <c:v>6.4462778495931863E-2</c:v>
                </c:pt>
                <c:pt idx="653">
                  <c:v>6.4481788457151551E-2</c:v>
                </c:pt>
                <c:pt idx="654">
                  <c:v>6.3645350163485673E-2</c:v>
                </c:pt>
                <c:pt idx="655">
                  <c:v>6.3968519504220209E-2</c:v>
                </c:pt>
                <c:pt idx="656">
                  <c:v>6.5603376169112618E-2</c:v>
                </c:pt>
                <c:pt idx="657">
                  <c:v>6.4976047448863206E-2</c:v>
                </c:pt>
                <c:pt idx="658">
                  <c:v>6.4348718728613793E-2</c:v>
                </c:pt>
                <c:pt idx="659">
                  <c:v>6.4538818340810586E-2</c:v>
                </c:pt>
                <c:pt idx="660">
                  <c:v>6.4481788457151551E-2</c:v>
                </c:pt>
                <c:pt idx="661">
                  <c:v>6.4938027526423844E-2</c:v>
                </c:pt>
                <c:pt idx="662">
                  <c:v>6.5280206828378068E-2</c:v>
                </c:pt>
                <c:pt idx="663">
                  <c:v>6.5489316401794534E-2</c:v>
                </c:pt>
                <c:pt idx="664">
                  <c:v>6.6287734773021065E-2</c:v>
                </c:pt>
                <c:pt idx="665">
                  <c:v>6.579347578130941E-2</c:v>
                </c:pt>
                <c:pt idx="666">
                  <c:v>6.5090107216181275E-2</c:v>
                </c:pt>
                <c:pt idx="667">
                  <c:v>6.5261196867158394E-2</c:v>
                </c:pt>
                <c:pt idx="668">
                  <c:v>6.6211694928142342E-2</c:v>
                </c:pt>
                <c:pt idx="669">
                  <c:v>6.6268724811801377E-2</c:v>
                </c:pt>
                <c:pt idx="670">
                  <c:v>6.5109117177400963E-2</c:v>
                </c:pt>
                <c:pt idx="671">
                  <c:v>6.5641396091551979E-2</c:v>
                </c:pt>
                <c:pt idx="672">
                  <c:v>6.6287734773021065E-2</c:v>
                </c:pt>
                <c:pt idx="673">
                  <c:v>6.5926545509847154E-2</c:v>
                </c:pt>
                <c:pt idx="674">
                  <c:v>6.6116645122043946E-2</c:v>
                </c:pt>
                <c:pt idx="675">
                  <c:v>6.6629914074975288E-2</c:v>
                </c:pt>
                <c:pt idx="676">
                  <c:v>6.623070488936203E-2</c:v>
                </c:pt>
                <c:pt idx="677">
                  <c:v>6.6991103338149185E-2</c:v>
                </c:pt>
                <c:pt idx="678">
                  <c:v>6.6040605277165237E-2</c:v>
                </c:pt>
                <c:pt idx="679">
                  <c:v>6.6801003725952393E-2</c:v>
                </c:pt>
                <c:pt idx="680">
                  <c:v>6.6915063493270477E-2</c:v>
                </c:pt>
                <c:pt idx="681">
                  <c:v>6.6896053532050789E-2</c:v>
                </c:pt>
                <c:pt idx="682">
                  <c:v>6.6363774617899773E-2</c:v>
                </c:pt>
                <c:pt idx="683">
                  <c:v>6.6934073454490151E-2</c:v>
                </c:pt>
                <c:pt idx="684">
                  <c:v>6.7124173066686943E-2</c:v>
                </c:pt>
                <c:pt idx="685">
                  <c:v>6.6059615238384911E-2</c:v>
                </c:pt>
                <c:pt idx="686">
                  <c:v>6.6496844346437531E-2</c:v>
                </c:pt>
                <c:pt idx="687">
                  <c:v>6.6325754695460426E-2</c:v>
                </c:pt>
                <c:pt idx="688">
                  <c:v>6.737130256254277E-2</c:v>
                </c:pt>
                <c:pt idx="689">
                  <c:v>6.7067143183027908E-2</c:v>
                </c:pt>
                <c:pt idx="690">
                  <c:v>6.7827541631815078E-2</c:v>
                </c:pt>
                <c:pt idx="691">
                  <c:v>6.7466352368641166E-2</c:v>
                </c:pt>
                <c:pt idx="692">
                  <c:v>6.8036651205231544E-2</c:v>
                </c:pt>
                <c:pt idx="693">
                  <c:v>6.7865561554254425E-2</c:v>
                </c:pt>
                <c:pt idx="694">
                  <c:v>6.7998631282792182E-2</c:v>
                </c:pt>
                <c:pt idx="695">
                  <c:v>6.7770511748156029E-2</c:v>
                </c:pt>
                <c:pt idx="696">
                  <c:v>6.7561402174739563E-2</c:v>
                </c:pt>
                <c:pt idx="697">
                  <c:v>6.7390312523762458E-2</c:v>
                </c:pt>
                <c:pt idx="698">
                  <c:v>6.7238232834005013E-2</c:v>
                </c:pt>
                <c:pt idx="699">
                  <c:v>6.8169720933769301E-2</c:v>
                </c:pt>
                <c:pt idx="700">
                  <c:v>6.8017641244011856E-2</c:v>
                </c:pt>
                <c:pt idx="701">
                  <c:v>6.835982054596608E-2</c:v>
                </c:pt>
                <c:pt idx="702">
                  <c:v>6.8644969964261268E-2</c:v>
                </c:pt>
                <c:pt idx="703">
                  <c:v>6.835982054596608E-2</c:v>
                </c:pt>
                <c:pt idx="704">
                  <c:v>6.769447190327732E-2</c:v>
                </c:pt>
                <c:pt idx="705">
                  <c:v>6.8816059615238387E-2</c:v>
                </c:pt>
                <c:pt idx="706">
                  <c:v>6.8663979925480956E-2</c:v>
                </c:pt>
                <c:pt idx="707">
                  <c:v>6.9215268800851645E-2</c:v>
                </c:pt>
                <c:pt idx="708">
                  <c:v>6.9690517831343626E-2</c:v>
                </c:pt>
                <c:pt idx="709">
                  <c:v>6.9367348490609076E-2</c:v>
                </c:pt>
                <c:pt idx="710">
                  <c:v>6.8530910196943198E-2</c:v>
                </c:pt>
                <c:pt idx="711">
                  <c:v>6.8302790662307045E-2</c:v>
                </c:pt>
                <c:pt idx="712">
                  <c:v>6.8663979925480956E-2</c:v>
                </c:pt>
                <c:pt idx="713">
                  <c:v>6.9690517831343626E-2</c:v>
                </c:pt>
                <c:pt idx="714">
                  <c:v>6.9557448102805869E-2</c:v>
                </c:pt>
                <c:pt idx="715">
                  <c:v>7.0051707094517524E-2</c:v>
                </c:pt>
                <c:pt idx="716">
                  <c:v>6.9823587559881384E-2</c:v>
                </c:pt>
                <c:pt idx="717">
                  <c:v>6.9804577598661696E-2</c:v>
                </c:pt>
                <c:pt idx="718">
                  <c:v>6.9747547715002661E-2</c:v>
                </c:pt>
                <c:pt idx="719">
                  <c:v>6.9728537753782988E-2</c:v>
                </c:pt>
                <c:pt idx="720">
                  <c:v>6.9671507870123939E-2</c:v>
                </c:pt>
                <c:pt idx="721">
                  <c:v>6.9633487947684591E-2</c:v>
                </c:pt>
                <c:pt idx="722">
                  <c:v>6.9861607482320731E-2</c:v>
                </c:pt>
                <c:pt idx="723">
                  <c:v>7.014675690061592E-2</c:v>
                </c:pt>
                <c:pt idx="724">
                  <c:v>6.9861607482320731E-2</c:v>
                </c:pt>
                <c:pt idx="725">
                  <c:v>7.0907155349403089E-2</c:v>
                </c:pt>
                <c:pt idx="726">
                  <c:v>7.0412896357691435E-2</c:v>
                </c:pt>
                <c:pt idx="727">
                  <c:v>6.9671507870123939E-2</c:v>
                </c:pt>
                <c:pt idx="728">
                  <c:v>7.0393886396471747E-2</c:v>
                </c:pt>
                <c:pt idx="729">
                  <c:v>7.0869135426963728E-2</c:v>
                </c:pt>
                <c:pt idx="730">
                  <c:v>7.1401414341114744E-2</c:v>
                </c:pt>
                <c:pt idx="731">
                  <c:v>7.0907155349403089E-2</c:v>
                </c:pt>
                <c:pt idx="732">
                  <c:v>7.0964185233062124E-2</c:v>
                </c:pt>
                <c:pt idx="733">
                  <c:v>7.1249334651357313E-2</c:v>
                </c:pt>
                <c:pt idx="734">
                  <c:v>7.1306364535016348E-2</c:v>
                </c:pt>
                <c:pt idx="735">
                  <c:v>7.1534484069652501E-2</c:v>
                </c:pt>
                <c:pt idx="736">
                  <c:v>7.1401414341114744E-2</c:v>
                </c:pt>
                <c:pt idx="737">
                  <c:v>7.117329480647859E-2</c:v>
                </c:pt>
                <c:pt idx="738">
                  <c:v>7.1952703216485434E-2</c:v>
                </c:pt>
                <c:pt idx="739">
                  <c:v>7.2161812789901914E-2</c:v>
                </c:pt>
                <c:pt idx="740">
                  <c:v>7.2770131548931638E-2</c:v>
                </c:pt>
                <c:pt idx="741">
                  <c:v>7.3055280967226827E-2</c:v>
                </c:pt>
                <c:pt idx="742">
                  <c:v>7.1705573720629606E-2</c:v>
                </c:pt>
                <c:pt idx="743">
                  <c:v>7.161052391453121E-2</c:v>
                </c:pt>
                <c:pt idx="744">
                  <c:v>7.2237852634780622E-2</c:v>
                </c:pt>
                <c:pt idx="745">
                  <c:v>7.2313892479659345E-2</c:v>
                </c:pt>
                <c:pt idx="746">
                  <c:v>7.2427952246977415E-2</c:v>
                </c:pt>
                <c:pt idx="747">
                  <c:v>7.3302410463082654E-2</c:v>
                </c:pt>
                <c:pt idx="748">
                  <c:v>7.3226370618203945E-2</c:v>
                </c:pt>
                <c:pt idx="749">
                  <c:v>7.30742909284465E-2</c:v>
                </c:pt>
                <c:pt idx="750">
                  <c:v>7.3568549920158169E-2</c:v>
                </c:pt>
                <c:pt idx="751">
                  <c:v>7.3853699338453344E-2</c:v>
                </c:pt>
                <c:pt idx="752">
                  <c:v>7.3967759105771427E-2</c:v>
                </c:pt>
                <c:pt idx="753">
                  <c:v>7.3701619648695912E-2</c:v>
                </c:pt>
                <c:pt idx="754">
                  <c:v>7.3815679416013996E-2</c:v>
                </c:pt>
                <c:pt idx="755">
                  <c:v>7.486122728309634E-2</c:v>
                </c:pt>
                <c:pt idx="756">
                  <c:v>7.4195878640407567E-2</c:v>
                </c:pt>
                <c:pt idx="757">
                  <c:v>7.3226370618203945E-2</c:v>
                </c:pt>
                <c:pt idx="758">
                  <c:v>7.486122728309634E-2</c:v>
                </c:pt>
                <c:pt idx="759">
                  <c:v>7.4728157554558583E-2</c:v>
                </c:pt>
                <c:pt idx="760">
                  <c:v>7.4595087826020839E-2</c:v>
                </c:pt>
                <c:pt idx="761">
                  <c:v>7.5013306972853772E-2</c:v>
                </c:pt>
                <c:pt idx="762">
                  <c:v>7.5165386662611203E-2</c:v>
                </c:pt>
                <c:pt idx="763">
                  <c:v>7.5982814995057407E-2</c:v>
                </c:pt>
                <c:pt idx="764">
                  <c:v>7.4956277089194737E-2</c:v>
                </c:pt>
                <c:pt idx="765">
                  <c:v>7.4842217321876667E-2</c:v>
                </c:pt>
                <c:pt idx="766">
                  <c:v>7.6248954452132922E-2</c:v>
                </c:pt>
                <c:pt idx="767">
                  <c:v>7.5659645654322871E-2</c:v>
                </c:pt>
                <c:pt idx="768">
                  <c:v>7.70853927457988E-2</c:v>
                </c:pt>
                <c:pt idx="769">
                  <c:v>7.7750741388487574E-2</c:v>
                </c:pt>
                <c:pt idx="770">
                  <c:v>7.784579119458597E-2</c:v>
                </c:pt>
                <c:pt idx="771">
                  <c:v>7.8720249410691195E-2</c:v>
                </c:pt>
                <c:pt idx="772">
                  <c:v>7.8340050186297625E-2</c:v>
                </c:pt>
                <c:pt idx="773">
                  <c:v>7.8606189643373126E-2</c:v>
                </c:pt>
                <c:pt idx="774">
                  <c:v>7.9043418751425745E-2</c:v>
                </c:pt>
                <c:pt idx="775">
                  <c:v>8.0203026385826173E-2</c:v>
                </c:pt>
                <c:pt idx="776">
                  <c:v>8.2978480723899323E-2</c:v>
                </c:pt>
                <c:pt idx="777">
                  <c:v>9.170405292373203E-2</c:v>
                </c:pt>
                <c:pt idx="778">
                  <c:v>0.10493498593262869</c:v>
                </c:pt>
                <c:pt idx="779">
                  <c:v>0.11599878336248194</c:v>
                </c:pt>
                <c:pt idx="780">
                  <c:v>0.12519960459280663</c:v>
                </c:pt>
                <c:pt idx="781">
                  <c:v>0.13432438597825261</c:v>
                </c:pt>
                <c:pt idx="782">
                  <c:v>0.14185233062124553</c:v>
                </c:pt>
                <c:pt idx="783">
                  <c:v>0.15278305832256103</c:v>
                </c:pt>
                <c:pt idx="784">
                  <c:v>0.1614516006387347</c:v>
                </c:pt>
                <c:pt idx="785">
                  <c:v>0.17179301954224013</c:v>
                </c:pt>
                <c:pt idx="786">
                  <c:v>0.18070869135426965</c:v>
                </c:pt>
                <c:pt idx="787">
                  <c:v>0.19008060223557144</c:v>
                </c:pt>
                <c:pt idx="788">
                  <c:v>0.19964261272907002</c:v>
                </c:pt>
                <c:pt idx="789">
                  <c:v>0.20848224469622081</c:v>
                </c:pt>
                <c:pt idx="790">
                  <c:v>0.21865257394874915</c:v>
                </c:pt>
                <c:pt idx="791">
                  <c:v>0.22591437913466655</c:v>
                </c:pt>
                <c:pt idx="792">
                  <c:v>0.23794768458672344</c:v>
                </c:pt>
                <c:pt idx="793">
                  <c:v>0.24914455174511443</c:v>
                </c:pt>
                <c:pt idx="794">
                  <c:v>0.25612120751273665</c:v>
                </c:pt>
                <c:pt idx="795">
                  <c:v>0.26439054064329709</c:v>
                </c:pt>
                <c:pt idx="796">
                  <c:v>0.27343928218386432</c:v>
                </c:pt>
                <c:pt idx="797">
                  <c:v>0.28321040225077942</c:v>
                </c:pt>
                <c:pt idx="798">
                  <c:v>0.29406509010721615</c:v>
                </c:pt>
                <c:pt idx="799">
                  <c:v>0.30035738727092998</c:v>
                </c:pt>
                <c:pt idx="800">
                  <c:v>0.31235267280054746</c:v>
                </c:pt>
                <c:pt idx="801">
                  <c:v>0.32121131472891795</c:v>
                </c:pt>
                <c:pt idx="802">
                  <c:v>0.33001292677362937</c:v>
                </c:pt>
                <c:pt idx="803">
                  <c:v>0.33807315033077334</c:v>
                </c:pt>
                <c:pt idx="804">
                  <c:v>0.34489772640863814</c:v>
                </c:pt>
                <c:pt idx="805">
                  <c:v>0.35512508554482547</c:v>
                </c:pt>
                <c:pt idx="806">
                  <c:v>0.36339441867538591</c:v>
                </c:pt>
                <c:pt idx="807">
                  <c:v>0.37236712037107444</c:v>
                </c:pt>
                <c:pt idx="808">
                  <c:v>0.3746863356398753</c:v>
                </c:pt>
                <c:pt idx="809">
                  <c:v>0.38844954756292299</c:v>
                </c:pt>
                <c:pt idx="810">
                  <c:v>0.39533115352444681</c:v>
                </c:pt>
                <c:pt idx="811">
                  <c:v>0.40453197475477148</c:v>
                </c:pt>
                <c:pt idx="812">
                  <c:v>0.41230704889362024</c:v>
                </c:pt>
                <c:pt idx="813">
                  <c:v>0.41894152535928825</c:v>
                </c:pt>
                <c:pt idx="814">
                  <c:v>0.42607026081666793</c:v>
                </c:pt>
                <c:pt idx="815">
                  <c:v>0.43618356018553722</c:v>
                </c:pt>
                <c:pt idx="816">
                  <c:v>0.44078397080069959</c:v>
                </c:pt>
                <c:pt idx="817">
                  <c:v>0.44443388335487793</c:v>
                </c:pt>
                <c:pt idx="818">
                  <c:v>0.45154360885103795</c:v>
                </c:pt>
                <c:pt idx="819">
                  <c:v>0.46085848984868072</c:v>
                </c:pt>
                <c:pt idx="820">
                  <c:v>0.47024941069120219</c:v>
                </c:pt>
                <c:pt idx="821">
                  <c:v>0.47456467188806933</c:v>
                </c:pt>
                <c:pt idx="822">
                  <c:v>0.48133221808227511</c:v>
                </c:pt>
                <c:pt idx="823">
                  <c:v>0.48870808303551061</c:v>
                </c:pt>
                <c:pt idx="824">
                  <c:v>0.49294730438749906</c:v>
                </c:pt>
                <c:pt idx="825">
                  <c:v>0.50260436468709602</c:v>
                </c:pt>
                <c:pt idx="826">
                  <c:v>0.50520872937419203</c:v>
                </c:pt>
                <c:pt idx="827">
                  <c:v>0.51625351684282561</c:v>
                </c:pt>
                <c:pt idx="828">
                  <c:v>0.51935214052163337</c:v>
                </c:pt>
                <c:pt idx="829">
                  <c:v>0.52853395179073837</c:v>
                </c:pt>
                <c:pt idx="830">
                  <c:v>0.53073910729222107</c:v>
                </c:pt>
                <c:pt idx="831">
                  <c:v>0.54170785491597595</c:v>
                </c:pt>
                <c:pt idx="832">
                  <c:v>0.54461637898258686</c:v>
                </c:pt>
                <c:pt idx="833">
                  <c:v>0.54796213215725043</c:v>
                </c:pt>
                <c:pt idx="834">
                  <c:v>0.55562314652878109</c:v>
                </c:pt>
                <c:pt idx="835">
                  <c:v>0.56282792183103947</c:v>
                </c:pt>
                <c:pt idx="836">
                  <c:v>0.56661090411375559</c:v>
                </c:pt>
                <c:pt idx="837">
                  <c:v>0.57311231085088588</c:v>
                </c:pt>
                <c:pt idx="838">
                  <c:v>0.57877727929435019</c:v>
                </c:pt>
                <c:pt idx="839">
                  <c:v>0.58229412211999088</c:v>
                </c:pt>
                <c:pt idx="840">
                  <c:v>0.58584898486807091</c:v>
                </c:pt>
                <c:pt idx="841">
                  <c:v>0.5965135731123109</c:v>
                </c:pt>
                <c:pt idx="842">
                  <c:v>0.59757813094061285</c:v>
                </c:pt>
                <c:pt idx="843">
                  <c:v>0.59907991787696757</c:v>
                </c:pt>
                <c:pt idx="844">
                  <c:v>0.60541023496312063</c:v>
                </c:pt>
                <c:pt idx="845">
                  <c:v>0.61124629305756217</c:v>
                </c:pt>
                <c:pt idx="846">
                  <c:v>0.61816591894152539</c:v>
                </c:pt>
                <c:pt idx="847">
                  <c:v>0.62453425595011791</c:v>
                </c:pt>
                <c:pt idx="848">
                  <c:v>0.62879248726332593</c:v>
                </c:pt>
                <c:pt idx="849">
                  <c:v>0.63014219450992315</c:v>
                </c:pt>
                <c:pt idx="850">
                  <c:v>0.63508478442703975</c:v>
                </c:pt>
                <c:pt idx="851">
                  <c:v>0.64055965325830733</c:v>
                </c:pt>
                <c:pt idx="852">
                  <c:v>0.6424226294578359</c:v>
                </c:pt>
                <c:pt idx="853">
                  <c:v>0.65053988289863884</c:v>
                </c:pt>
                <c:pt idx="854">
                  <c:v>0.65525435328111936</c:v>
                </c:pt>
                <c:pt idx="855">
                  <c:v>0.6615656604060528</c:v>
                </c:pt>
                <c:pt idx="856">
                  <c:v>0.66310546726484676</c:v>
                </c:pt>
                <c:pt idx="857">
                  <c:v>0.66660330012926772</c:v>
                </c:pt>
                <c:pt idx="858">
                  <c:v>0.67171697969736144</c:v>
                </c:pt>
                <c:pt idx="859">
                  <c:v>0.67437837426811653</c:v>
                </c:pt>
                <c:pt idx="860">
                  <c:v>0.67681164930423543</c:v>
                </c:pt>
                <c:pt idx="861">
                  <c:v>0.68089879096646644</c:v>
                </c:pt>
                <c:pt idx="862">
                  <c:v>0.68527108204699261</c:v>
                </c:pt>
                <c:pt idx="863">
                  <c:v>0.69380655463462859</c:v>
                </c:pt>
                <c:pt idx="864">
                  <c:v>0.69762755683978406</c:v>
                </c:pt>
                <c:pt idx="865">
                  <c:v>0.69688616835221651</c:v>
                </c:pt>
                <c:pt idx="866">
                  <c:v>0.70065014067371301</c:v>
                </c:pt>
                <c:pt idx="867">
                  <c:v>0.70585887004790515</c:v>
                </c:pt>
                <c:pt idx="868">
                  <c:v>0.70717055737206291</c:v>
                </c:pt>
                <c:pt idx="869">
                  <c:v>0.7125693863584518</c:v>
                </c:pt>
                <c:pt idx="870">
                  <c:v>0.71661850809824346</c:v>
                </c:pt>
                <c:pt idx="871">
                  <c:v>0.71796821534484068</c:v>
                </c:pt>
                <c:pt idx="872">
                  <c:v>0.72291080526195728</c:v>
                </c:pt>
                <c:pt idx="873">
                  <c:v>0.73131320812105538</c:v>
                </c:pt>
                <c:pt idx="874">
                  <c:v>0.73201657668618358</c:v>
                </c:pt>
                <c:pt idx="875">
                  <c:v>0.73560945935670297</c:v>
                </c:pt>
                <c:pt idx="876">
                  <c:v>0.73519124020986992</c:v>
                </c:pt>
                <c:pt idx="877">
                  <c:v>0.74070412896357696</c:v>
                </c:pt>
                <c:pt idx="878">
                  <c:v>0.74610295794996573</c:v>
                </c:pt>
                <c:pt idx="879">
                  <c:v>0.75038019922439358</c:v>
                </c:pt>
                <c:pt idx="880">
                  <c:v>0.7518059463158695</c:v>
                </c:pt>
                <c:pt idx="881">
                  <c:v>0.75239525511367955</c:v>
                </c:pt>
                <c:pt idx="882">
                  <c:v>0.75678655615542545</c:v>
                </c:pt>
                <c:pt idx="883">
                  <c:v>0.7587826020834918</c:v>
                </c:pt>
                <c:pt idx="884">
                  <c:v>0.76771728385674098</c:v>
                </c:pt>
                <c:pt idx="885">
                  <c:v>0.77026461866017792</c:v>
                </c:pt>
                <c:pt idx="886">
                  <c:v>0.76688084556307501</c:v>
                </c:pt>
                <c:pt idx="887">
                  <c:v>0.77695612500950495</c:v>
                </c:pt>
                <c:pt idx="888">
                  <c:v>0.77579651737510458</c:v>
                </c:pt>
                <c:pt idx="889">
                  <c:v>0.7776975134970725</c:v>
                </c:pt>
                <c:pt idx="890">
                  <c:v>0.78073910729222107</c:v>
                </c:pt>
                <c:pt idx="891">
                  <c:v>0.78594783666641321</c:v>
                </c:pt>
                <c:pt idx="892">
                  <c:v>0.78821002205155499</c:v>
                </c:pt>
                <c:pt idx="893">
                  <c:v>0.79414112995209485</c:v>
                </c:pt>
                <c:pt idx="894">
                  <c:v>0.79961599878336254</c:v>
                </c:pt>
                <c:pt idx="895">
                  <c:v>0.79832332142042428</c:v>
                </c:pt>
                <c:pt idx="896">
                  <c:v>0.80222036347045855</c:v>
                </c:pt>
                <c:pt idx="897">
                  <c:v>0.80482472815755457</c:v>
                </c:pt>
                <c:pt idx="898">
                  <c:v>0.80541403695536462</c:v>
                </c:pt>
                <c:pt idx="899">
                  <c:v>0.80923503916052009</c:v>
                </c:pt>
                <c:pt idx="900">
                  <c:v>0.8108128659417535</c:v>
                </c:pt>
                <c:pt idx="901">
                  <c:v>0.81908219907231394</c:v>
                </c:pt>
                <c:pt idx="902">
                  <c:v>0.81769447190327726</c:v>
                </c:pt>
                <c:pt idx="903">
                  <c:v>0.81934833852938938</c:v>
                </c:pt>
                <c:pt idx="904">
                  <c:v>0.82339746026918104</c:v>
                </c:pt>
                <c:pt idx="905">
                  <c:v>0.82098319519428176</c:v>
                </c:pt>
                <c:pt idx="906">
                  <c:v>0.82984183712265225</c:v>
                </c:pt>
                <c:pt idx="907">
                  <c:v>0.82782678123336628</c:v>
                </c:pt>
                <c:pt idx="908">
                  <c:v>0.83246521177096799</c:v>
                </c:pt>
                <c:pt idx="909">
                  <c:v>0.83503155653562466</c:v>
                </c:pt>
                <c:pt idx="910">
                  <c:v>0.83653334347197927</c:v>
                </c:pt>
                <c:pt idx="911">
                  <c:v>0.84174207284617142</c:v>
                </c:pt>
                <c:pt idx="912">
                  <c:v>0.84373811877423766</c:v>
                </c:pt>
                <c:pt idx="913">
                  <c:v>0.84204623222568631</c:v>
                </c:pt>
                <c:pt idx="914">
                  <c:v>0.84685575241426503</c:v>
                </c:pt>
                <c:pt idx="915">
                  <c:v>0.84702684206524215</c:v>
                </c:pt>
                <c:pt idx="916">
                  <c:v>0.84995437609307278</c:v>
                </c:pt>
                <c:pt idx="917">
                  <c:v>0.85995361569462403</c:v>
                </c:pt>
                <c:pt idx="918">
                  <c:v>0.85848984868070866</c:v>
                </c:pt>
                <c:pt idx="919">
                  <c:v>0.85527716523458297</c:v>
                </c:pt>
                <c:pt idx="920">
                  <c:v>0.86430689681393047</c:v>
                </c:pt>
                <c:pt idx="921">
                  <c:v>0.86552353433198992</c:v>
                </c:pt>
                <c:pt idx="922">
                  <c:v>0.86506729526271764</c:v>
                </c:pt>
                <c:pt idx="923">
                  <c:v>0.87267127975058933</c:v>
                </c:pt>
                <c:pt idx="924">
                  <c:v>0.86866017793323702</c:v>
                </c:pt>
                <c:pt idx="925">
                  <c:v>0.87156870199984793</c:v>
                </c:pt>
                <c:pt idx="926">
                  <c:v>0.87297543913010422</c:v>
                </c:pt>
                <c:pt idx="927">
                  <c:v>0.87763287962892556</c:v>
                </c:pt>
                <c:pt idx="928">
                  <c:v>0.87999011482016576</c:v>
                </c:pt>
                <c:pt idx="929">
                  <c:v>0.88369705725800318</c:v>
                </c:pt>
                <c:pt idx="930">
                  <c:v>0.88786023876511289</c:v>
                </c:pt>
                <c:pt idx="931">
                  <c:v>0.88736597977340126</c:v>
                </c:pt>
                <c:pt idx="932">
                  <c:v>0.89101589232757961</c:v>
                </c:pt>
                <c:pt idx="933">
                  <c:v>0.89088282259904195</c:v>
                </c:pt>
                <c:pt idx="934">
                  <c:v>0.8966618508098243</c:v>
                </c:pt>
                <c:pt idx="935">
                  <c:v>0.89519808379590904</c:v>
                </c:pt>
                <c:pt idx="936">
                  <c:v>0.89863888677667103</c:v>
                </c:pt>
                <c:pt idx="937">
                  <c:v>0.89276480875979014</c:v>
                </c:pt>
                <c:pt idx="938">
                  <c:v>0.89728917953007381</c:v>
                </c:pt>
                <c:pt idx="939">
                  <c:v>0.9022317694471903</c:v>
                </c:pt>
                <c:pt idx="940">
                  <c:v>0.90394266595696149</c:v>
                </c:pt>
                <c:pt idx="941">
                  <c:v>0.90496920386282409</c:v>
                </c:pt>
                <c:pt idx="942">
                  <c:v>0.90848604668846478</c:v>
                </c:pt>
                <c:pt idx="943">
                  <c:v>0.90945555471066841</c:v>
                </c:pt>
                <c:pt idx="944">
                  <c:v>0.91350467645046007</c:v>
                </c:pt>
                <c:pt idx="945">
                  <c:v>0.91428408486046686</c:v>
                </c:pt>
                <c:pt idx="946">
                  <c:v>0.91504448330925403</c:v>
                </c:pt>
                <c:pt idx="947">
                  <c:v>0.9164322104782906</c:v>
                </c:pt>
                <c:pt idx="948">
                  <c:v>0.91778191772488782</c:v>
                </c:pt>
                <c:pt idx="949">
                  <c:v>0.91751577826781239</c:v>
                </c:pt>
                <c:pt idx="950">
                  <c:v>0.91620409094365451</c:v>
                </c:pt>
                <c:pt idx="951">
                  <c:v>0.92462550376397235</c:v>
                </c:pt>
                <c:pt idx="952">
                  <c:v>0.92707778876131097</c:v>
                </c:pt>
                <c:pt idx="953">
                  <c:v>0.92580412135959245</c:v>
                </c:pt>
                <c:pt idx="954">
                  <c:v>0.9273439282183864</c:v>
                </c:pt>
                <c:pt idx="955">
                  <c:v>0.9306326515093909</c:v>
                </c:pt>
                <c:pt idx="956">
                  <c:v>0.93249562770891947</c:v>
                </c:pt>
                <c:pt idx="957">
                  <c:v>0.93281879704965398</c:v>
                </c:pt>
                <c:pt idx="958">
                  <c:v>0.93441563379210701</c:v>
                </c:pt>
                <c:pt idx="959">
                  <c:v>0.93329404608014599</c:v>
                </c:pt>
                <c:pt idx="960">
                  <c:v>0.93517603224089418</c:v>
                </c:pt>
                <c:pt idx="961">
                  <c:v>0.93873089498897422</c:v>
                </c:pt>
                <c:pt idx="962">
                  <c:v>0.93916812409702688</c:v>
                </c:pt>
                <c:pt idx="963">
                  <c:v>0.93968139304995812</c:v>
                </c:pt>
                <c:pt idx="964">
                  <c:v>0.94219070793095583</c:v>
                </c:pt>
                <c:pt idx="965">
                  <c:v>0.94312219603072012</c:v>
                </c:pt>
                <c:pt idx="966">
                  <c:v>0.9455364611056194</c:v>
                </c:pt>
                <c:pt idx="967">
                  <c:v>0.94293209641852327</c:v>
                </c:pt>
                <c:pt idx="968">
                  <c:v>0.94848300509466965</c:v>
                </c:pt>
                <c:pt idx="969">
                  <c:v>0.9484449851722303</c:v>
                </c:pt>
                <c:pt idx="970">
                  <c:v>0.94987073226370622</c:v>
                </c:pt>
                <c:pt idx="971">
                  <c:v>0.95036499125541785</c:v>
                </c:pt>
                <c:pt idx="972">
                  <c:v>0.94863508478442704</c:v>
                </c:pt>
                <c:pt idx="973">
                  <c:v>0.95131548931640175</c:v>
                </c:pt>
                <c:pt idx="974">
                  <c:v>0.95304539578739256</c:v>
                </c:pt>
                <c:pt idx="975">
                  <c:v>0.95287430613641544</c:v>
                </c:pt>
                <c:pt idx="976">
                  <c:v>0.95372975439130103</c:v>
                </c:pt>
                <c:pt idx="977">
                  <c:v>0.95371074443008141</c:v>
                </c:pt>
                <c:pt idx="978">
                  <c:v>0.95450916280130793</c:v>
                </c:pt>
                <c:pt idx="979">
                  <c:v>0.95618203938863966</c:v>
                </c:pt>
                <c:pt idx="980">
                  <c:v>0.95753174663523688</c:v>
                </c:pt>
                <c:pt idx="981">
                  <c:v>0.95775986616987296</c:v>
                </c:pt>
                <c:pt idx="982">
                  <c:v>0.95587788000912477</c:v>
                </c:pt>
                <c:pt idx="983">
                  <c:v>0.95690441791498748</c:v>
                </c:pt>
                <c:pt idx="984">
                  <c:v>0.9595087826020835</c:v>
                </c:pt>
                <c:pt idx="985">
                  <c:v>0.95939472283476546</c:v>
                </c:pt>
                <c:pt idx="986">
                  <c:v>0.96038324081818871</c:v>
                </c:pt>
                <c:pt idx="987">
                  <c:v>0.9607634400425823</c:v>
                </c:pt>
                <c:pt idx="988">
                  <c:v>0.96156185841380881</c:v>
                </c:pt>
                <c:pt idx="989">
                  <c:v>0.96063037031404452</c:v>
                </c:pt>
                <c:pt idx="990">
                  <c:v>0.96426127290700325</c:v>
                </c:pt>
                <c:pt idx="991">
                  <c:v>0.96458444224773776</c:v>
                </c:pt>
                <c:pt idx="992">
                  <c:v>0.96218918713405821</c:v>
                </c:pt>
                <c:pt idx="993">
                  <c:v>0.9637480039540719</c:v>
                </c:pt>
                <c:pt idx="994">
                  <c:v>0.96488860162725265</c:v>
                </c:pt>
                <c:pt idx="995">
                  <c:v>0.9657060299596989</c:v>
                </c:pt>
                <c:pt idx="996">
                  <c:v>0.96616226902897118</c:v>
                </c:pt>
                <c:pt idx="997">
                  <c:v>0.96684662763287965</c:v>
                </c:pt>
                <c:pt idx="998">
                  <c:v>0.9675119762755684</c:v>
                </c:pt>
                <c:pt idx="999">
                  <c:v>0.9682913846855753</c:v>
                </c:pt>
                <c:pt idx="1000">
                  <c:v>0.96785415557752263</c:v>
                </c:pt>
                <c:pt idx="1001">
                  <c:v>0.96772108584898486</c:v>
                </c:pt>
                <c:pt idx="1002">
                  <c:v>0.96694167743897808</c:v>
                </c:pt>
                <c:pt idx="1003">
                  <c:v>0.96874762375484758</c:v>
                </c:pt>
                <c:pt idx="1004">
                  <c:v>0.96884267356094589</c:v>
                </c:pt>
                <c:pt idx="1005">
                  <c:v>0.97007832104022507</c:v>
                </c:pt>
                <c:pt idx="1006">
                  <c:v>0.97026842065242191</c:v>
                </c:pt>
                <c:pt idx="1007">
                  <c:v>0.97108584898486805</c:v>
                </c:pt>
                <c:pt idx="1008">
                  <c:v>0.97171317770511745</c:v>
                </c:pt>
                <c:pt idx="1009">
                  <c:v>0.97156109801536006</c:v>
                </c:pt>
                <c:pt idx="1010">
                  <c:v>0.97106683902364843</c:v>
                </c:pt>
                <c:pt idx="1011">
                  <c:v>0.97256862596000304</c:v>
                </c:pt>
                <c:pt idx="1012">
                  <c:v>0.97152307809292071</c:v>
                </c:pt>
                <c:pt idx="1013">
                  <c:v>0.97431754239221346</c:v>
                </c:pt>
                <c:pt idx="1014">
                  <c:v>0.97273971561098016</c:v>
                </c:pt>
                <c:pt idx="1015">
                  <c:v>0.97388031328416091</c:v>
                </c:pt>
                <c:pt idx="1016">
                  <c:v>0.97422249258611515</c:v>
                </c:pt>
                <c:pt idx="1017">
                  <c:v>0.97408942285757738</c:v>
                </c:pt>
                <c:pt idx="1018">
                  <c:v>0.97376625351684287</c:v>
                </c:pt>
                <c:pt idx="1019">
                  <c:v>0.97542012014295487</c:v>
                </c:pt>
                <c:pt idx="1020">
                  <c:v>0.97542012014295487</c:v>
                </c:pt>
                <c:pt idx="1021">
                  <c:v>0.97486883126758417</c:v>
                </c:pt>
                <c:pt idx="1022">
                  <c:v>0.97526804045319748</c:v>
                </c:pt>
                <c:pt idx="1023">
                  <c:v>0.97526804045319748</c:v>
                </c:pt>
                <c:pt idx="1024">
                  <c:v>0.96412820317846548</c:v>
                </c:pt>
                <c:pt idx="1025">
                  <c:v>0.96618127899019091</c:v>
                </c:pt>
                <c:pt idx="1026">
                  <c:v>0.96540187058018401</c:v>
                </c:pt>
                <c:pt idx="1027">
                  <c:v>0.96694167743897808</c:v>
                </c:pt>
                <c:pt idx="1028">
                  <c:v>0.96580107976579732</c:v>
                </c:pt>
                <c:pt idx="1029">
                  <c:v>0.96756900615922747</c:v>
                </c:pt>
                <c:pt idx="1030">
                  <c:v>0.96639038856360737</c:v>
                </c:pt>
                <c:pt idx="1031">
                  <c:v>0.96756900615922747</c:v>
                </c:pt>
                <c:pt idx="1032">
                  <c:v>0.96781613565508329</c:v>
                </c:pt>
                <c:pt idx="1033">
                  <c:v>0.96831039464679491</c:v>
                </c:pt>
                <c:pt idx="1034">
                  <c:v>0.9672838567409322</c:v>
                </c:pt>
                <c:pt idx="1035">
                  <c:v>0.96796821534484068</c:v>
                </c:pt>
                <c:pt idx="1036">
                  <c:v>0.96802524522849975</c:v>
                </c:pt>
                <c:pt idx="1037">
                  <c:v>0.96933693255265763</c:v>
                </c:pt>
                <c:pt idx="1038">
                  <c:v>0.96867158390996877</c:v>
                </c:pt>
                <c:pt idx="1039">
                  <c:v>0.96920386282411986</c:v>
                </c:pt>
                <c:pt idx="1040">
                  <c:v>0.96850049425899176</c:v>
                </c:pt>
                <c:pt idx="1041">
                  <c:v>0.96895673332826404</c:v>
                </c:pt>
                <c:pt idx="1042">
                  <c:v>0.96969812181583148</c:v>
                </c:pt>
                <c:pt idx="1043">
                  <c:v>0.96918485286290013</c:v>
                </c:pt>
                <c:pt idx="1044">
                  <c:v>0.97036347045852023</c:v>
                </c:pt>
                <c:pt idx="1045">
                  <c:v>0.97119990875218609</c:v>
                </c:pt>
                <c:pt idx="1046">
                  <c:v>0.97047753022583838</c:v>
                </c:pt>
                <c:pt idx="1047">
                  <c:v>0.97184624743365522</c:v>
                </c:pt>
                <c:pt idx="1048">
                  <c:v>0.9700973310014448</c:v>
                </c:pt>
                <c:pt idx="1049">
                  <c:v>0.9711238689073074</c:v>
                </c:pt>
                <c:pt idx="1050">
                  <c:v>0.97076267964413354</c:v>
                </c:pt>
                <c:pt idx="1051">
                  <c:v>0.97087673941145158</c:v>
                </c:pt>
                <c:pt idx="1052">
                  <c:v>0.97156109801536006</c:v>
                </c:pt>
                <c:pt idx="1053">
                  <c:v>0.97161812789901914</c:v>
                </c:pt>
                <c:pt idx="1054">
                  <c:v>0.97061059995437604</c:v>
                </c:pt>
                <c:pt idx="1055">
                  <c:v>0.97194129723975364</c:v>
                </c:pt>
                <c:pt idx="1056">
                  <c:v>0.97121891871340582</c:v>
                </c:pt>
                <c:pt idx="1057">
                  <c:v>0.97201733708463234</c:v>
                </c:pt>
                <c:pt idx="1058">
                  <c:v>0.97159911793779941</c:v>
                </c:pt>
                <c:pt idx="1059">
                  <c:v>0.97251159607634396</c:v>
                </c:pt>
                <c:pt idx="1060">
                  <c:v>0.97241654627024565</c:v>
                </c:pt>
                <c:pt idx="1061">
                  <c:v>0.97266367576610147</c:v>
                </c:pt>
                <c:pt idx="1062">
                  <c:v>0.97232149646414723</c:v>
                </c:pt>
                <c:pt idx="1063">
                  <c:v>0.97386130332294119</c:v>
                </c:pt>
                <c:pt idx="1064">
                  <c:v>0.97389932324538053</c:v>
                </c:pt>
                <c:pt idx="1065">
                  <c:v>0.97395635312903961</c:v>
                </c:pt>
                <c:pt idx="1066">
                  <c:v>0.97317694471903282</c:v>
                </c:pt>
                <c:pt idx="1067">
                  <c:v>0.97321496464147217</c:v>
                </c:pt>
                <c:pt idx="1068">
                  <c:v>0.97332902440879021</c:v>
                </c:pt>
                <c:pt idx="1069">
                  <c:v>0.97431754239221346</c:v>
                </c:pt>
                <c:pt idx="1070">
                  <c:v>0.97414645274123646</c:v>
                </c:pt>
                <c:pt idx="1071">
                  <c:v>0.97505893087978102</c:v>
                </c:pt>
                <c:pt idx="1072">
                  <c:v>0.9737092236331838</c:v>
                </c:pt>
                <c:pt idx="1073">
                  <c:v>0.97378526347806249</c:v>
                </c:pt>
                <c:pt idx="1074">
                  <c:v>0.974108432818797</c:v>
                </c:pt>
                <c:pt idx="1075">
                  <c:v>0.97376625351684287</c:v>
                </c:pt>
                <c:pt idx="1076">
                  <c:v>0.97317694471903282</c:v>
                </c:pt>
                <c:pt idx="1077">
                  <c:v>0.97549615998783368</c:v>
                </c:pt>
                <c:pt idx="1078">
                  <c:v>0.9741844726636758</c:v>
                </c:pt>
                <c:pt idx="1079">
                  <c:v>0.97496388107368259</c:v>
                </c:pt>
                <c:pt idx="1080">
                  <c:v>0.97431754239221346</c:v>
                </c:pt>
                <c:pt idx="1081">
                  <c:v>0.97464071173294808</c:v>
                </c:pt>
                <c:pt idx="1082">
                  <c:v>0.97384229336172157</c:v>
                </c:pt>
                <c:pt idx="1083">
                  <c:v>0.97446962208197097</c:v>
                </c:pt>
                <c:pt idx="1084">
                  <c:v>0.97401338301269869</c:v>
                </c:pt>
                <c:pt idx="1085">
                  <c:v>0.97538210022051552</c:v>
                </c:pt>
                <c:pt idx="1086">
                  <c:v>0.97473576153904651</c:v>
                </c:pt>
                <c:pt idx="1087">
                  <c:v>0.97486883126758417</c:v>
                </c:pt>
                <c:pt idx="1088">
                  <c:v>0.97580031936734846</c:v>
                </c:pt>
                <c:pt idx="1089">
                  <c:v>0.97631358832027981</c:v>
                </c:pt>
                <c:pt idx="1090">
                  <c:v>0.97610447874686335</c:v>
                </c:pt>
                <c:pt idx="1091">
                  <c:v>0.9766937875446734</c:v>
                </c:pt>
                <c:pt idx="1092">
                  <c:v>0.97638962816515851</c:v>
                </c:pt>
                <c:pt idx="1093">
                  <c:v>0.97608546878564373</c:v>
                </c:pt>
                <c:pt idx="1094">
                  <c:v>0.97734012622614252</c:v>
                </c:pt>
                <c:pt idx="1095">
                  <c:v>0.9774731959546803</c:v>
                </c:pt>
                <c:pt idx="1096">
                  <c:v>0.9777963652954148</c:v>
                </c:pt>
                <c:pt idx="1097">
                  <c:v>0.97770131548931638</c:v>
                </c:pt>
                <c:pt idx="1098">
                  <c:v>0.97758725572199834</c:v>
                </c:pt>
                <c:pt idx="1099">
                  <c:v>0.97792943502395258</c:v>
                </c:pt>
                <c:pt idx="1100">
                  <c:v>0.9784236940156642</c:v>
                </c:pt>
                <c:pt idx="1101">
                  <c:v>0.97823359440346747</c:v>
                </c:pt>
                <c:pt idx="1102">
                  <c:v>0.97760626568321796</c:v>
                </c:pt>
                <c:pt idx="1103">
                  <c:v>0.97768230552809676</c:v>
                </c:pt>
                <c:pt idx="1104">
                  <c:v>0.9772450764200441</c:v>
                </c:pt>
                <c:pt idx="1105">
                  <c:v>0.97806250475249035</c:v>
                </c:pt>
                <c:pt idx="1106">
                  <c:v>0.97901300281347425</c:v>
                </c:pt>
                <c:pt idx="1107">
                  <c:v>0.97935518211542849</c:v>
                </c:pt>
                <c:pt idx="1108">
                  <c:v>0.97863280358908067</c:v>
                </c:pt>
                <c:pt idx="1109">
                  <c:v>0.97939320203786784</c:v>
                </c:pt>
                <c:pt idx="1110">
                  <c:v>0.97935518211542849</c:v>
                </c:pt>
                <c:pt idx="1111">
                  <c:v>0.97908904265835295</c:v>
                </c:pt>
                <c:pt idx="1112">
                  <c:v>0.97880389324005779</c:v>
                </c:pt>
                <c:pt idx="1113">
                  <c:v>0.97924112234811045</c:v>
                </c:pt>
                <c:pt idx="1114">
                  <c:v>0.97910805261957268</c:v>
                </c:pt>
                <c:pt idx="1115">
                  <c:v>0.9790510227359136</c:v>
                </c:pt>
                <c:pt idx="1116">
                  <c:v>0.97990647099079919</c:v>
                </c:pt>
                <c:pt idx="1117">
                  <c:v>0.97969736141738273</c:v>
                </c:pt>
                <c:pt idx="1118">
                  <c:v>0.97973538133982208</c:v>
                </c:pt>
                <c:pt idx="1119">
                  <c:v>0.98034370009885174</c:v>
                </c:pt>
                <c:pt idx="1120">
                  <c:v>0.97962132157250403</c:v>
                </c:pt>
                <c:pt idx="1121">
                  <c:v>0.98003954071933697</c:v>
                </c:pt>
                <c:pt idx="1122">
                  <c:v>0.98026766025397305</c:v>
                </c:pt>
                <c:pt idx="1123">
                  <c:v>0.98019162040909436</c:v>
                </c:pt>
                <c:pt idx="1124">
                  <c:v>0.98127518819861603</c:v>
                </c:pt>
                <c:pt idx="1125">
                  <c:v>0.98087597901300283</c:v>
                </c:pt>
                <c:pt idx="1126">
                  <c:v>0.9803056801764124</c:v>
                </c:pt>
                <c:pt idx="1127">
                  <c:v>0.98051478974982886</c:v>
                </c:pt>
                <c:pt idx="1128">
                  <c:v>0.98057181963348794</c:v>
                </c:pt>
                <c:pt idx="1129">
                  <c:v>0.98003954071933697</c:v>
                </c:pt>
                <c:pt idx="1130">
                  <c:v>0.97975439130104169</c:v>
                </c:pt>
                <c:pt idx="1131">
                  <c:v>0.98135122804349484</c:v>
                </c:pt>
                <c:pt idx="1132">
                  <c:v>0.98017261044787474</c:v>
                </c:pt>
                <c:pt idx="1133">
                  <c:v>0.9809330088966618</c:v>
                </c:pt>
                <c:pt idx="1134">
                  <c:v>0.98034370009885174</c:v>
                </c:pt>
                <c:pt idx="1135">
                  <c:v>0.98081894912934375</c:v>
                </c:pt>
                <c:pt idx="1136">
                  <c:v>0.98043874990495017</c:v>
                </c:pt>
                <c:pt idx="1137">
                  <c:v>0.98114211847007837</c:v>
                </c:pt>
                <c:pt idx="1138">
                  <c:v>0.98055280967226832</c:v>
                </c:pt>
                <c:pt idx="1139">
                  <c:v>0.98175043722910804</c:v>
                </c:pt>
                <c:pt idx="1140">
                  <c:v>0.98186449699642608</c:v>
                </c:pt>
                <c:pt idx="1141">
                  <c:v>0.98194053684130489</c:v>
                </c:pt>
                <c:pt idx="1142">
                  <c:v>0.98169340734544897</c:v>
                </c:pt>
                <c:pt idx="1143">
                  <c:v>0.98211162649228201</c:v>
                </c:pt>
                <c:pt idx="1144">
                  <c:v>0.9815603376169113</c:v>
                </c:pt>
                <c:pt idx="1145">
                  <c:v>0.98243479583301652</c:v>
                </c:pt>
                <c:pt idx="1146">
                  <c:v>0.9820355866474032</c:v>
                </c:pt>
                <c:pt idx="1147">
                  <c:v>0.9826629153676526</c:v>
                </c:pt>
                <c:pt idx="1148">
                  <c:v>0.98230172610447875</c:v>
                </c:pt>
                <c:pt idx="1149">
                  <c:v>0.98279598509619037</c:v>
                </c:pt>
                <c:pt idx="1150">
                  <c:v>0.98171241730666869</c:v>
                </c:pt>
                <c:pt idx="1151">
                  <c:v>0.98232073606569847</c:v>
                </c:pt>
                <c:pt idx="1152">
                  <c:v>0.98213063645350163</c:v>
                </c:pt>
                <c:pt idx="1153">
                  <c:v>0.98184548703520647</c:v>
                </c:pt>
                <c:pt idx="1154">
                  <c:v>0.98222568625960005</c:v>
                </c:pt>
                <c:pt idx="1155">
                  <c:v>0.98176944719032777</c:v>
                </c:pt>
                <c:pt idx="1156">
                  <c:v>0.98165538742300962</c:v>
                </c:pt>
                <c:pt idx="1157">
                  <c:v>0.98271994525131168</c:v>
                </c:pt>
                <c:pt idx="1158">
                  <c:v>0.9822637061820394</c:v>
                </c:pt>
                <c:pt idx="1159">
                  <c:v>0.98232073606569847</c:v>
                </c:pt>
                <c:pt idx="1160">
                  <c:v>0.98264390540643298</c:v>
                </c:pt>
                <c:pt idx="1161">
                  <c:v>0.98308113451448564</c:v>
                </c:pt>
                <c:pt idx="1162">
                  <c:v>0.98245380579423613</c:v>
                </c:pt>
                <c:pt idx="1163">
                  <c:v>0.98230172610447875</c:v>
                </c:pt>
                <c:pt idx="1164">
                  <c:v>0.98308113451448564</c:v>
                </c:pt>
                <c:pt idx="1165">
                  <c:v>0.98294806478594787</c:v>
                </c:pt>
                <c:pt idx="1166">
                  <c:v>0.98260588548399364</c:v>
                </c:pt>
                <c:pt idx="1167">
                  <c:v>0.98355638354497754</c:v>
                </c:pt>
                <c:pt idx="1168">
                  <c:v>0.98292905482472814</c:v>
                </c:pt>
                <c:pt idx="1169">
                  <c:v>0.98348034370009885</c:v>
                </c:pt>
                <c:pt idx="1170">
                  <c:v>0.98310014447570526</c:v>
                </c:pt>
                <c:pt idx="1171">
                  <c:v>0.98298608470838722</c:v>
                </c:pt>
                <c:pt idx="1172">
                  <c:v>0.98368945327351531</c:v>
                </c:pt>
                <c:pt idx="1173">
                  <c:v>0.98325222416546265</c:v>
                </c:pt>
                <c:pt idx="1174">
                  <c:v>0.98330925404912173</c:v>
                </c:pt>
                <c:pt idx="1175">
                  <c:v>0.98327123412668238</c:v>
                </c:pt>
                <c:pt idx="1176">
                  <c:v>0.98361341342863662</c:v>
                </c:pt>
                <c:pt idx="1177">
                  <c:v>0.98315717435936434</c:v>
                </c:pt>
                <c:pt idx="1178">
                  <c:v>0.98412668238156797</c:v>
                </c:pt>
                <c:pt idx="1179">
                  <c:v>0.98327123412668238</c:v>
                </c:pt>
                <c:pt idx="1180">
                  <c:v>0.98294806478594787</c:v>
                </c:pt>
                <c:pt idx="1181">
                  <c:v>0.98355638354497754</c:v>
                </c:pt>
                <c:pt idx="1182">
                  <c:v>0.98304311459204619</c:v>
                </c:pt>
                <c:pt idx="1183">
                  <c:v>0.98340430385522015</c:v>
                </c:pt>
                <c:pt idx="1184">
                  <c:v>0.98268192532887233</c:v>
                </c:pt>
                <c:pt idx="1185">
                  <c:v>0.98311915443692499</c:v>
                </c:pt>
                <c:pt idx="1186">
                  <c:v>0.9834423237776595</c:v>
                </c:pt>
                <c:pt idx="1187">
                  <c:v>0.98329024408790211</c:v>
                </c:pt>
                <c:pt idx="1188">
                  <c:v>0.98389856284693178</c:v>
                </c:pt>
                <c:pt idx="1189">
                  <c:v>0.98294806478594787</c:v>
                </c:pt>
                <c:pt idx="1190">
                  <c:v>0.98304311459204619</c:v>
                </c:pt>
                <c:pt idx="1191">
                  <c:v>0.98378450307961374</c:v>
                </c:pt>
                <c:pt idx="1192">
                  <c:v>0.98389856284693178</c:v>
                </c:pt>
                <c:pt idx="1193">
                  <c:v>0.98463995133449933</c:v>
                </c:pt>
                <c:pt idx="1194">
                  <c:v>0.98429777203254509</c:v>
                </c:pt>
                <c:pt idx="1195">
                  <c:v>0.98414569234278759</c:v>
                </c:pt>
                <c:pt idx="1196">
                  <c:v>0.98408866245912863</c:v>
                </c:pt>
                <c:pt idx="1197">
                  <c:v>0.98473500114059764</c:v>
                </c:pt>
                <c:pt idx="1198">
                  <c:v>0.98420272222644667</c:v>
                </c:pt>
                <c:pt idx="1199">
                  <c:v>0.98446886168352221</c:v>
                </c:pt>
                <c:pt idx="1200">
                  <c:v>0.98465896129571895</c:v>
                </c:pt>
                <c:pt idx="1201">
                  <c:v>0.9840696524979089</c:v>
                </c:pt>
                <c:pt idx="1202">
                  <c:v>0.98401262261424982</c:v>
                </c:pt>
                <c:pt idx="1203">
                  <c:v>0.98448787164474183</c:v>
                </c:pt>
                <c:pt idx="1204">
                  <c:v>0.98414569234278759</c:v>
                </c:pt>
                <c:pt idx="1205">
                  <c:v>0.98471599117937803</c:v>
                </c:pt>
                <c:pt idx="1206">
                  <c:v>0.98405064253668928</c:v>
                </c:pt>
                <c:pt idx="1207">
                  <c:v>0.98448787164474183</c:v>
                </c:pt>
                <c:pt idx="1208">
                  <c:v>0.98543836970572585</c:v>
                </c:pt>
                <c:pt idx="1209">
                  <c:v>0.98433579195498444</c:v>
                </c:pt>
                <c:pt idx="1210">
                  <c:v>0.98481104098547634</c:v>
                </c:pt>
                <c:pt idx="1211">
                  <c:v>0.98498213063645346</c:v>
                </c:pt>
                <c:pt idx="1212">
                  <c:v>0.98502015055889292</c:v>
                </c:pt>
                <c:pt idx="1213">
                  <c:v>0.98429777203254509</c:v>
                </c:pt>
                <c:pt idx="1214">
                  <c:v>0.98439282183864341</c:v>
                </c:pt>
                <c:pt idx="1215">
                  <c:v>0.98566648924036193</c:v>
                </c:pt>
                <c:pt idx="1216">
                  <c:v>0.98496312067523384</c:v>
                </c:pt>
                <c:pt idx="1217">
                  <c:v>0.98557143943426351</c:v>
                </c:pt>
                <c:pt idx="1218">
                  <c:v>0.98562846931792258</c:v>
                </c:pt>
                <c:pt idx="1219">
                  <c:v>0.98528629001596835</c:v>
                </c:pt>
                <c:pt idx="1220">
                  <c:v>0.98494411071401411</c:v>
                </c:pt>
                <c:pt idx="1221">
                  <c:v>0.98591361873621775</c:v>
                </c:pt>
                <c:pt idx="1222">
                  <c:v>0.98534331989962742</c:v>
                </c:pt>
                <c:pt idx="1223">
                  <c:v>0.98690213671964111</c:v>
                </c:pt>
                <c:pt idx="1224">
                  <c:v>0.98616074823207356</c:v>
                </c:pt>
                <c:pt idx="1225">
                  <c:v>0.98635084784427041</c:v>
                </c:pt>
                <c:pt idx="1226">
                  <c:v>0.98591361873621775</c:v>
                </c:pt>
                <c:pt idx="1227">
                  <c:v>0.98598965858109644</c:v>
                </c:pt>
                <c:pt idx="1228">
                  <c:v>0.98578054900767997</c:v>
                </c:pt>
                <c:pt idx="1229">
                  <c:v>0.9865789673789066</c:v>
                </c:pt>
                <c:pt idx="1230">
                  <c:v>0.98671203710744426</c:v>
                </c:pt>
                <c:pt idx="1231">
                  <c:v>0.98627480799939171</c:v>
                </c:pt>
                <c:pt idx="1232">
                  <c:v>0.9858755988137784</c:v>
                </c:pt>
                <c:pt idx="1233">
                  <c:v>0.98667401718500491</c:v>
                </c:pt>
                <c:pt idx="1234">
                  <c:v>0.98631282792183106</c:v>
                </c:pt>
                <c:pt idx="1235">
                  <c:v>0.9864268876891491</c:v>
                </c:pt>
                <c:pt idx="1236">
                  <c:v>0.98623678807695236</c:v>
                </c:pt>
                <c:pt idx="1237">
                  <c:v>0.98616074823207356</c:v>
                </c:pt>
                <c:pt idx="1238">
                  <c:v>0.98663599726256557</c:v>
                </c:pt>
                <c:pt idx="1239">
                  <c:v>0.98709223633183785</c:v>
                </c:pt>
                <c:pt idx="1240">
                  <c:v>0.9860276785035359</c:v>
                </c:pt>
                <c:pt idx="1241">
                  <c:v>0.98692114668086073</c:v>
                </c:pt>
                <c:pt idx="1242">
                  <c:v>0.98663599726256557</c:v>
                </c:pt>
                <c:pt idx="1243">
                  <c:v>0.98633183788305068</c:v>
                </c:pt>
                <c:pt idx="1244">
                  <c:v>0.98686411679720176</c:v>
                </c:pt>
                <c:pt idx="1245">
                  <c:v>0.98671203710744426</c:v>
                </c:pt>
                <c:pt idx="1246">
                  <c:v>0.98633183788305068</c:v>
                </c:pt>
                <c:pt idx="1247">
                  <c:v>0.98726332598281497</c:v>
                </c:pt>
                <c:pt idx="1248">
                  <c:v>0.98638886776670975</c:v>
                </c:pt>
                <c:pt idx="1249">
                  <c:v>0.98625579803817198</c:v>
                </c:pt>
                <c:pt idx="1250">
                  <c:v>0.98713025625427719</c:v>
                </c:pt>
                <c:pt idx="1251">
                  <c:v>0.98741540567257247</c:v>
                </c:pt>
                <c:pt idx="1252">
                  <c:v>0.98644589765036883</c:v>
                </c:pt>
                <c:pt idx="1253">
                  <c:v>0.98737738575013312</c:v>
                </c:pt>
                <c:pt idx="1254">
                  <c:v>0.98644589765036883</c:v>
                </c:pt>
                <c:pt idx="1255">
                  <c:v>0.98638886776670975</c:v>
                </c:pt>
                <c:pt idx="1256">
                  <c:v>0.98593262869743747</c:v>
                </c:pt>
                <c:pt idx="1257">
                  <c:v>0.98751045547867078</c:v>
                </c:pt>
                <c:pt idx="1258">
                  <c:v>0.98623678807695236</c:v>
                </c:pt>
                <c:pt idx="1259">
                  <c:v>0.98659797734012622</c:v>
                </c:pt>
                <c:pt idx="1260">
                  <c:v>0.98629381796061133</c:v>
                </c:pt>
                <c:pt idx="1261">
                  <c:v>0.98655995741768687</c:v>
                </c:pt>
                <c:pt idx="1262">
                  <c:v>0.98709223633183785</c:v>
                </c:pt>
                <c:pt idx="1263">
                  <c:v>0.98728233594403469</c:v>
                </c:pt>
                <c:pt idx="1264">
                  <c:v>0.9865029275340278</c:v>
                </c:pt>
                <c:pt idx="1265">
                  <c:v>0.98713025625427719</c:v>
                </c:pt>
                <c:pt idx="1266">
                  <c:v>0.9869781765645198</c:v>
                </c:pt>
                <c:pt idx="1267">
                  <c:v>0.98669302714622464</c:v>
                </c:pt>
                <c:pt idx="1268">
                  <c:v>0.98652193749524753</c:v>
                </c:pt>
                <c:pt idx="1269">
                  <c:v>0.98718728613793627</c:v>
                </c:pt>
                <c:pt idx="1270">
                  <c:v>0.98612272830963421</c:v>
                </c:pt>
                <c:pt idx="1271">
                  <c:v>0.98682609687476242</c:v>
                </c:pt>
                <c:pt idx="1272">
                  <c:v>0.98690213671964111</c:v>
                </c:pt>
                <c:pt idx="1273">
                  <c:v>0.98692114668086073</c:v>
                </c:pt>
                <c:pt idx="1274">
                  <c:v>0.98604668846475552</c:v>
                </c:pt>
                <c:pt idx="1275">
                  <c:v>0.98743441563379208</c:v>
                </c:pt>
                <c:pt idx="1276">
                  <c:v>0.98604668846475552</c:v>
                </c:pt>
                <c:pt idx="1277">
                  <c:v>0.9869781765645198</c:v>
                </c:pt>
                <c:pt idx="1278">
                  <c:v>0.98661698730134595</c:v>
                </c:pt>
                <c:pt idx="1279">
                  <c:v>0.98654094745646714</c:v>
                </c:pt>
                <c:pt idx="1280">
                  <c:v>0.98454490152840091</c:v>
                </c:pt>
                <c:pt idx="1281">
                  <c:v>0.98538133982206677</c:v>
                </c:pt>
                <c:pt idx="1282">
                  <c:v>0.98471599117937803</c:v>
                </c:pt>
                <c:pt idx="1283">
                  <c:v>0.98492510075279449</c:v>
                </c:pt>
                <c:pt idx="1284">
                  <c:v>0.98471599117937803</c:v>
                </c:pt>
                <c:pt idx="1285">
                  <c:v>0.98444985172230248</c:v>
                </c:pt>
                <c:pt idx="1286">
                  <c:v>0.98481104098547634</c:v>
                </c:pt>
                <c:pt idx="1287">
                  <c:v>0.98509619040377161</c:v>
                </c:pt>
                <c:pt idx="1288">
                  <c:v>0.98496312067523384</c:v>
                </c:pt>
                <c:pt idx="1289">
                  <c:v>0.98541935974450612</c:v>
                </c:pt>
                <c:pt idx="1290">
                  <c:v>0.98513421032621096</c:v>
                </c:pt>
                <c:pt idx="1291">
                  <c:v>0.98515322028743058</c:v>
                </c:pt>
                <c:pt idx="1292">
                  <c:v>0.98452589156718118</c:v>
                </c:pt>
                <c:pt idx="1293">
                  <c:v>0.98509619040377161</c:v>
                </c:pt>
                <c:pt idx="1294">
                  <c:v>0.98412668238156797</c:v>
                </c:pt>
                <c:pt idx="1295">
                  <c:v>0.98443084176108275</c:v>
                </c:pt>
                <c:pt idx="1296">
                  <c:v>0.98475401110181737</c:v>
                </c:pt>
                <c:pt idx="1297">
                  <c:v>0.98431678199376471</c:v>
                </c:pt>
                <c:pt idx="1298">
                  <c:v>0.98405064253668928</c:v>
                </c:pt>
                <c:pt idx="1299">
                  <c:v>0.98511520036499123</c:v>
                </c:pt>
                <c:pt idx="1300">
                  <c:v>0.98387955288571216</c:v>
                </c:pt>
                <c:pt idx="1301">
                  <c:v>0.98526728005474873</c:v>
                </c:pt>
                <c:pt idx="1302">
                  <c:v>0.98367044331229569</c:v>
                </c:pt>
                <c:pt idx="1303">
                  <c:v>0.98414569234278759</c:v>
                </c:pt>
                <c:pt idx="1304">
                  <c:v>0.98374648315717439</c:v>
                </c:pt>
                <c:pt idx="1305">
                  <c:v>0.98543836970572585</c:v>
                </c:pt>
                <c:pt idx="1306">
                  <c:v>0.98425975211010575</c:v>
                </c:pt>
                <c:pt idx="1307">
                  <c:v>0.98452589156718118</c:v>
                </c:pt>
                <c:pt idx="1308">
                  <c:v>0.98444985172230248</c:v>
                </c:pt>
                <c:pt idx="1309">
                  <c:v>0.98477302106303699</c:v>
                </c:pt>
                <c:pt idx="1310">
                  <c:v>0.98403163257546955</c:v>
                </c:pt>
                <c:pt idx="1311">
                  <c:v>0.98500114059767319</c:v>
                </c:pt>
                <c:pt idx="1312">
                  <c:v>0.98450688160596156</c:v>
                </c:pt>
                <c:pt idx="1313">
                  <c:v>0.98536232986084704</c:v>
                </c:pt>
                <c:pt idx="1314">
                  <c:v>0.98505817048133226</c:v>
                </c:pt>
                <c:pt idx="1315">
                  <c:v>0.98448787164474183</c:v>
                </c:pt>
                <c:pt idx="1316">
                  <c:v>0.98367044331229569</c:v>
                </c:pt>
                <c:pt idx="1317">
                  <c:v>0.98568549920158166</c:v>
                </c:pt>
                <c:pt idx="1318">
                  <c:v>0.98403163257546955</c:v>
                </c:pt>
                <c:pt idx="1319">
                  <c:v>0.98513421032621096</c:v>
                </c:pt>
                <c:pt idx="1320">
                  <c:v>0.98507718044255188</c:v>
                </c:pt>
                <c:pt idx="1321">
                  <c:v>0.98532430993840769</c:v>
                </c:pt>
                <c:pt idx="1322">
                  <c:v>0.98454490152840091</c:v>
                </c:pt>
                <c:pt idx="1323">
                  <c:v>0.98557143943426351</c:v>
                </c:pt>
                <c:pt idx="1324">
                  <c:v>0.98416470230400732</c:v>
                </c:pt>
                <c:pt idx="1325">
                  <c:v>0.9846209413732796</c:v>
                </c:pt>
                <c:pt idx="1326">
                  <c:v>0.98361341342863662</c:v>
                </c:pt>
                <c:pt idx="1327">
                  <c:v>0.98395559273059086</c:v>
                </c:pt>
                <c:pt idx="1328">
                  <c:v>0.98349935366131858</c:v>
                </c:pt>
                <c:pt idx="1329">
                  <c:v>0.98338529389400042</c:v>
                </c:pt>
                <c:pt idx="1330">
                  <c:v>0.98235875598813782</c:v>
                </c:pt>
                <c:pt idx="1331">
                  <c:v>0.98393658276937113</c:v>
                </c:pt>
                <c:pt idx="1332">
                  <c:v>0.98228271614325902</c:v>
                </c:pt>
                <c:pt idx="1333">
                  <c:v>0.98327123412668238</c:v>
                </c:pt>
                <c:pt idx="1334">
                  <c:v>0.98368945327351531</c:v>
                </c:pt>
                <c:pt idx="1335">
                  <c:v>0.98382252300205308</c:v>
                </c:pt>
                <c:pt idx="1336">
                  <c:v>0.98258687552277391</c:v>
                </c:pt>
                <c:pt idx="1337">
                  <c:v>0.98313816439814461</c:v>
                </c:pt>
                <c:pt idx="1338">
                  <c:v>0.9826629153676526</c:v>
                </c:pt>
                <c:pt idx="1339">
                  <c:v>0.9828149950574101</c:v>
                </c:pt>
                <c:pt idx="1340">
                  <c:v>0.98308113451448564</c:v>
                </c:pt>
                <c:pt idx="1341">
                  <c:v>0.98357539350619727</c:v>
                </c:pt>
                <c:pt idx="1342">
                  <c:v>0.98285301497984945</c:v>
                </c:pt>
                <c:pt idx="1343">
                  <c:v>0.98340430385522015</c:v>
                </c:pt>
                <c:pt idx="1344">
                  <c:v>0.98306212455326591</c:v>
                </c:pt>
                <c:pt idx="1345">
                  <c:v>0.98277697513497075</c:v>
                </c:pt>
                <c:pt idx="1346">
                  <c:v>0.98386054292449243</c:v>
                </c:pt>
                <c:pt idx="1347">
                  <c:v>0.9839936126530302</c:v>
                </c:pt>
                <c:pt idx="1348">
                  <c:v>0.98340430385522015</c:v>
                </c:pt>
                <c:pt idx="1349">
                  <c:v>0.98349935366131858</c:v>
                </c:pt>
                <c:pt idx="1350">
                  <c:v>0.98422173218766629</c:v>
                </c:pt>
                <c:pt idx="1351">
                  <c:v>0.98429777203254509</c:v>
                </c:pt>
                <c:pt idx="1352">
                  <c:v>0.98454490152840091</c:v>
                </c:pt>
                <c:pt idx="1353">
                  <c:v>0.98427876207132536</c:v>
                </c:pt>
                <c:pt idx="1354">
                  <c:v>0.98365143335107597</c:v>
                </c:pt>
                <c:pt idx="1355">
                  <c:v>0.98327123412668238</c:v>
                </c:pt>
                <c:pt idx="1356">
                  <c:v>0.98431678199376471</c:v>
                </c:pt>
                <c:pt idx="1357">
                  <c:v>0.98382252300205308</c:v>
                </c:pt>
                <c:pt idx="1358">
                  <c:v>0.98422173218766629</c:v>
                </c:pt>
                <c:pt idx="1359">
                  <c:v>0.98367044331229569</c:v>
                </c:pt>
                <c:pt idx="1360">
                  <c:v>0.98351836362253819</c:v>
                </c:pt>
                <c:pt idx="1361">
                  <c:v>0.98416470230400732</c:v>
                </c:pt>
                <c:pt idx="1362">
                  <c:v>0.98395559273059086</c:v>
                </c:pt>
                <c:pt idx="1363">
                  <c:v>0.9846209413732796</c:v>
                </c:pt>
                <c:pt idx="1364">
                  <c:v>0.98496312067523384</c:v>
                </c:pt>
                <c:pt idx="1365">
                  <c:v>0.98507718044255188</c:v>
                </c:pt>
                <c:pt idx="1366">
                  <c:v>0.98431678199376471</c:v>
                </c:pt>
                <c:pt idx="1367">
                  <c:v>0.98500114059767319</c:v>
                </c:pt>
                <c:pt idx="1368">
                  <c:v>0.98513421032621096</c:v>
                </c:pt>
                <c:pt idx="1369">
                  <c:v>0.98473500114059764</c:v>
                </c:pt>
                <c:pt idx="1370">
                  <c:v>0.98479203102425672</c:v>
                </c:pt>
                <c:pt idx="1371">
                  <c:v>0.98422173218766629</c:v>
                </c:pt>
                <c:pt idx="1372">
                  <c:v>0.98380351304083336</c:v>
                </c:pt>
                <c:pt idx="1373">
                  <c:v>0.98443084176108275</c:v>
                </c:pt>
                <c:pt idx="1374">
                  <c:v>0.98420272222644667</c:v>
                </c:pt>
                <c:pt idx="1375">
                  <c:v>0.9846969812181583</c:v>
                </c:pt>
                <c:pt idx="1376">
                  <c:v>0.9840696524979089</c:v>
                </c:pt>
                <c:pt idx="1377">
                  <c:v>0.98437381187742379</c:v>
                </c:pt>
                <c:pt idx="1378">
                  <c:v>0.98401262261424982</c:v>
                </c:pt>
                <c:pt idx="1379">
                  <c:v>0.98408866245912863</c:v>
                </c:pt>
                <c:pt idx="1380">
                  <c:v>0.98422173218766629</c:v>
                </c:pt>
                <c:pt idx="1381">
                  <c:v>0.98422173218766629</c:v>
                </c:pt>
                <c:pt idx="1382">
                  <c:v>0.98416470230400732</c:v>
                </c:pt>
                <c:pt idx="1383">
                  <c:v>0.9846969812181583</c:v>
                </c:pt>
                <c:pt idx="1384">
                  <c:v>0.98435480191620406</c:v>
                </c:pt>
                <c:pt idx="1385">
                  <c:v>0.98477302106303699</c:v>
                </c:pt>
                <c:pt idx="1386">
                  <c:v>0.98429777203254509</c:v>
                </c:pt>
                <c:pt idx="1387">
                  <c:v>0.98429777203254509</c:v>
                </c:pt>
                <c:pt idx="1388">
                  <c:v>0.98433579195498444</c:v>
                </c:pt>
                <c:pt idx="1389">
                  <c:v>0.98446886168352221</c:v>
                </c:pt>
                <c:pt idx="1390">
                  <c:v>0.98416470230400732</c:v>
                </c:pt>
                <c:pt idx="1391">
                  <c:v>0.98435480191620406</c:v>
                </c:pt>
                <c:pt idx="1392">
                  <c:v>0.98450688160596156</c:v>
                </c:pt>
                <c:pt idx="1393">
                  <c:v>0.98403163257546955</c:v>
                </c:pt>
                <c:pt idx="1394">
                  <c:v>0.98372747319595466</c:v>
                </c:pt>
                <c:pt idx="1395">
                  <c:v>0.98431678199376471</c:v>
                </c:pt>
                <c:pt idx="1396">
                  <c:v>0.98357539350619727</c:v>
                </c:pt>
                <c:pt idx="1397">
                  <c:v>0.98422173218766629</c:v>
                </c:pt>
                <c:pt idx="1398">
                  <c:v>0.98420272222644667</c:v>
                </c:pt>
                <c:pt idx="1399">
                  <c:v>0.98386054292449243</c:v>
                </c:pt>
                <c:pt idx="1400">
                  <c:v>0.98382252300205308</c:v>
                </c:pt>
                <c:pt idx="1401">
                  <c:v>0.98427876207132536</c:v>
                </c:pt>
                <c:pt idx="1402">
                  <c:v>0.98357539350619727</c:v>
                </c:pt>
                <c:pt idx="1403">
                  <c:v>0.98403163257546955</c:v>
                </c:pt>
                <c:pt idx="1404">
                  <c:v>0.9838415329632727</c:v>
                </c:pt>
                <c:pt idx="1405">
                  <c:v>0.98367044331229569</c:v>
                </c:pt>
                <c:pt idx="1406">
                  <c:v>0.98429777203254509</c:v>
                </c:pt>
                <c:pt idx="1407">
                  <c:v>0.98319519428180369</c:v>
                </c:pt>
                <c:pt idx="1408">
                  <c:v>0.9833662839327808</c:v>
                </c:pt>
                <c:pt idx="1409">
                  <c:v>0.98372747319595466</c:v>
                </c:pt>
                <c:pt idx="1410">
                  <c:v>0.98422173218766629</c:v>
                </c:pt>
                <c:pt idx="1411">
                  <c:v>0.98416470230400732</c:v>
                </c:pt>
                <c:pt idx="1412">
                  <c:v>0.98473500114059764</c:v>
                </c:pt>
                <c:pt idx="1413">
                  <c:v>0.98446886168352221</c:v>
                </c:pt>
                <c:pt idx="1414">
                  <c:v>0.9840696524979089</c:v>
                </c:pt>
                <c:pt idx="1415">
                  <c:v>0.98422173218766629</c:v>
                </c:pt>
                <c:pt idx="1416">
                  <c:v>0.98405064253668928</c:v>
                </c:pt>
                <c:pt idx="1417">
                  <c:v>0.9838415329632727</c:v>
                </c:pt>
                <c:pt idx="1418">
                  <c:v>0.98435480191620406</c:v>
                </c:pt>
                <c:pt idx="1419">
                  <c:v>0.98446886168352221</c:v>
                </c:pt>
                <c:pt idx="1420">
                  <c:v>0.98443084176108275</c:v>
                </c:pt>
                <c:pt idx="1421">
                  <c:v>0.98509619040377161</c:v>
                </c:pt>
                <c:pt idx="1422">
                  <c:v>0.98490609079157476</c:v>
                </c:pt>
                <c:pt idx="1423">
                  <c:v>0.98425975211010575</c:v>
                </c:pt>
                <c:pt idx="1424">
                  <c:v>0.98467797125693868</c:v>
                </c:pt>
                <c:pt idx="1425">
                  <c:v>0.98511520036499123</c:v>
                </c:pt>
                <c:pt idx="1426">
                  <c:v>0.98439282183864341</c:v>
                </c:pt>
                <c:pt idx="1427">
                  <c:v>0.98481104098547634</c:v>
                </c:pt>
                <c:pt idx="1428">
                  <c:v>0.9846209413732796</c:v>
                </c:pt>
                <c:pt idx="1429">
                  <c:v>0.98444985172230248</c:v>
                </c:pt>
                <c:pt idx="1430">
                  <c:v>0.9846969812181583</c:v>
                </c:pt>
                <c:pt idx="1431">
                  <c:v>0.98500114059767319</c:v>
                </c:pt>
                <c:pt idx="1432">
                  <c:v>0.98374648315717439</c:v>
                </c:pt>
                <c:pt idx="1433">
                  <c:v>0.98425975211010575</c:v>
                </c:pt>
                <c:pt idx="1434">
                  <c:v>0.98494411071401411</c:v>
                </c:pt>
                <c:pt idx="1435">
                  <c:v>0.98450688160596156</c:v>
                </c:pt>
                <c:pt idx="1436">
                  <c:v>0.98473500114059764</c:v>
                </c:pt>
                <c:pt idx="1437">
                  <c:v>0.9840696524979089</c:v>
                </c:pt>
                <c:pt idx="1438">
                  <c:v>0.98391757280815151</c:v>
                </c:pt>
                <c:pt idx="1439">
                  <c:v>0.98505817048133226</c:v>
                </c:pt>
                <c:pt idx="1440">
                  <c:v>0.98389856284693178</c:v>
                </c:pt>
                <c:pt idx="1441">
                  <c:v>0.98378450307961374</c:v>
                </c:pt>
                <c:pt idx="1442">
                  <c:v>0.98403163257546955</c:v>
                </c:pt>
                <c:pt idx="1443">
                  <c:v>0.98439282183864341</c:v>
                </c:pt>
                <c:pt idx="1444">
                  <c:v>0.98389856284693178</c:v>
                </c:pt>
                <c:pt idx="1445">
                  <c:v>0.98368945327351531</c:v>
                </c:pt>
                <c:pt idx="1446">
                  <c:v>0.98374648315717439</c:v>
                </c:pt>
                <c:pt idx="1447">
                  <c:v>0.98349935366131858</c:v>
                </c:pt>
                <c:pt idx="1448">
                  <c:v>0.98338529389400042</c:v>
                </c:pt>
                <c:pt idx="1449">
                  <c:v>0.98368945327351531</c:v>
                </c:pt>
                <c:pt idx="1450">
                  <c:v>0.98346133373887912</c:v>
                </c:pt>
                <c:pt idx="1451">
                  <c:v>0.98376549311839401</c:v>
                </c:pt>
                <c:pt idx="1452">
                  <c:v>0.98370846323473504</c:v>
                </c:pt>
                <c:pt idx="1453">
                  <c:v>0.98372747319595466</c:v>
                </c:pt>
                <c:pt idx="1454">
                  <c:v>0.98353737358375792</c:v>
                </c:pt>
                <c:pt idx="1455">
                  <c:v>0.98359440346741689</c:v>
                </c:pt>
                <c:pt idx="1456">
                  <c:v>0.98308113451448564</c:v>
                </c:pt>
                <c:pt idx="1457">
                  <c:v>0.98361341342863662</c:v>
                </c:pt>
                <c:pt idx="1458">
                  <c:v>0.98450688160596156</c:v>
                </c:pt>
                <c:pt idx="1459">
                  <c:v>0.98386054292449243</c:v>
                </c:pt>
                <c:pt idx="1460">
                  <c:v>0.98456391148962052</c:v>
                </c:pt>
                <c:pt idx="1461">
                  <c:v>0.98483005094669607</c:v>
                </c:pt>
                <c:pt idx="1462">
                  <c:v>0.98433579195498444</c:v>
                </c:pt>
                <c:pt idx="1463">
                  <c:v>0.98473500114059764</c:v>
                </c:pt>
                <c:pt idx="1464">
                  <c:v>0.985248270093529</c:v>
                </c:pt>
                <c:pt idx="1465">
                  <c:v>0.98448787164474183</c:v>
                </c:pt>
                <c:pt idx="1466">
                  <c:v>0.98427876207132536</c:v>
                </c:pt>
                <c:pt idx="1467">
                  <c:v>0.98446886168352221</c:v>
                </c:pt>
                <c:pt idx="1468">
                  <c:v>0.98448787164474183</c:v>
                </c:pt>
                <c:pt idx="1469">
                  <c:v>0.985248270093529</c:v>
                </c:pt>
                <c:pt idx="1470">
                  <c:v>0.98519124020986992</c:v>
                </c:pt>
                <c:pt idx="1471">
                  <c:v>0.98505817048133226</c:v>
                </c:pt>
                <c:pt idx="1472">
                  <c:v>0.9858755988137784</c:v>
                </c:pt>
                <c:pt idx="1473">
                  <c:v>0.98597064861987682</c:v>
                </c:pt>
                <c:pt idx="1474">
                  <c:v>0.98570450916280128</c:v>
                </c:pt>
                <c:pt idx="1475">
                  <c:v>0.98606569842597525</c:v>
                </c:pt>
                <c:pt idx="1476">
                  <c:v>0.98629381796061133</c:v>
                </c:pt>
                <c:pt idx="1477">
                  <c:v>0.98581856893011943</c:v>
                </c:pt>
                <c:pt idx="1478">
                  <c:v>0.98528629001596835</c:v>
                </c:pt>
                <c:pt idx="1479">
                  <c:v>0.98655995741768687</c:v>
                </c:pt>
                <c:pt idx="1480">
                  <c:v>0.98614173827085394</c:v>
                </c:pt>
                <c:pt idx="1481">
                  <c:v>0.98671203710744426</c:v>
                </c:pt>
                <c:pt idx="1482">
                  <c:v>0.98682609687476242</c:v>
                </c:pt>
                <c:pt idx="1483">
                  <c:v>0.98633183788305068</c:v>
                </c:pt>
                <c:pt idx="1484">
                  <c:v>0.98635084784427041</c:v>
                </c:pt>
                <c:pt idx="1485">
                  <c:v>0.98635084784427041</c:v>
                </c:pt>
                <c:pt idx="1486">
                  <c:v>0.98597064861987682</c:v>
                </c:pt>
                <c:pt idx="1487">
                  <c:v>0.98621777811573264</c:v>
                </c:pt>
                <c:pt idx="1488">
                  <c:v>0.98659797734012622</c:v>
                </c:pt>
                <c:pt idx="1489">
                  <c:v>0.98673104706866399</c:v>
                </c:pt>
                <c:pt idx="1490">
                  <c:v>0.98690213671964111</c:v>
                </c:pt>
                <c:pt idx="1491">
                  <c:v>0.98690213671964111</c:v>
                </c:pt>
                <c:pt idx="1492">
                  <c:v>0.98667401718500491</c:v>
                </c:pt>
                <c:pt idx="1493">
                  <c:v>0.98688312675842138</c:v>
                </c:pt>
                <c:pt idx="1494">
                  <c:v>0.98646490761158845</c:v>
                </c:pt>
                <c:pt idx="1495">
                  <c:v>0.98648391757280818</c:v>
                </c:pt>
                <c:pt idx="1496">
                  <c:v>0.98562846931792258</c:v>
                </c:pt>
                <c:pt idx="1497">
                  <c:v>0.9865029275340278</c:v>
                </c:pt>
                <c:pt idx="1498">
                  <c:v>0.98597064861987682</c:v>
                </c:pt>
                <c:pt idx="1499">
                  <c:v>0.98530529997718808</c:v>
                </c:pt>
                <c:pt idx="1500">
                  <c:v>0.98688312675842138</c:v>
                </c:pt>
                <c:pt idx="1501">
                  <c:v>0.98597064861987682</c:v>
                </c:pt>
                <c:pt idx="1502">
                  <c:v>0.98583757889133905</c:v>
                </c:pt>
                <c:pt idx="1503">
                  <c:v>0.98589460877499813</c:v>
                </c:pt>
                <c:pt idx="1504">
                  <c:v>0.98549539958938481</c:v>
                </c:pt>
                <c:pt idx="1505">
                  <c:v>0.98547638962816519</c:v>
                </c:pt>
                <c:pt idx="1506">
                  <c:v>0.98623678807695236</c:v>
                </c:pt>
                <c:pt idx="1507">
                  <c:v>0.98610371834841459</c:v>
                </c:pt>
                <c:pt idx="1508">
                  <c:v>0.98591361873621775</c:v>
                </c:pt>
                <c:pt idx="1509">
                  <c:v>0.98695916660330008</c:v>
                </c:pt>
                <c:pt idx="1510">
                  <c:v>0.98648391757280818</c:v>
                </c:pt>
                <c:pt idx="1511">
                  <c:v>0.98671203710744426</c:v>
                </c:pt>
                <c:pt idx="1512">
                  <c:v>0.98625579803817198</c:v>
                </c:pt>
                <c:pt idx="1513">
                  <c:v>0.98638886776670975</c:v>
                </c:pt>
                <c:pt idx="1514">
                  <c:v>0.98640787772792948</c:v>
                </c:pt>
                <c:pt idx="1515">
                  <c:v>0.98669302714622464</c:v>
                </c:pt>
                <c:pt idx="1516">
                  <c:v>0.98585658885255878</c:v>
                </c:pt>
                <c:pt idx="1517">
                  <c:v>0.98541935974450612</c:v>
                </c:pt>
                <c:pt idx="1518">
                  <c:v>0.98640787772792948</c:v>
                </c:pt>
                <c:pt idx="1519">
                  <c:v>0.98663599726256557</c:v>
                </c:pt>
                <c:pt idx="1520">
                  <c:v>0.98652193749524753</c:v>
                </c:pt>
                <c:pt idx="1521">
                  <c:v>0.98669302714622464</c:v>
                </c:pt>
                <c:pt idx="1522">
                  <c:v>0.98655995741768687</c:v>
                </c:pt>
                <c:pt idx="1523">
                  <c:v>0.98726332598281497</c:v>
                </c:pt>
                <c:pt idx="1524">
                  <c:v>0.98692114668086073</c:v>
                </c:pt>
                <c:pt idx="1525">
                  <c:v>0.98581856893011943</c:v>
                </c:pt>
                <c:pt idx="1526">
                  <c:v>0.98585658885255878</c:v>
                </c:pt>
                <c:pt idx="1527">
                  <c:v>0.98713025625427719</c:v>
                </c:pt>
                <c:pt idx="1528">
                  <c:v>0.98648391757280818</c:v>
                </c:pt>
                <c:pt idx="1529">
                  <c:v>0.98680708691354269</c:v>
                </c:pt>
                <c:pt idx="1530">
                  <c:v>0.98752946543989051</c:v>
                </c:pt>
                <c:pt idx="1531">
                  <c:v>0.98671203710744426</c:v>
                </c:pt>
                <c:pt idx="1532">
                  <c:v>0.98694015664208046</c:v>
                </c:pt>
                <c:pt idx="1533">
                  <c:v>0.98690213671964111</c:v>
                </c:pt>
                <c:pt idx="1534">
                  <c:v>0.98667401718500491</c:v>
                </c:pt>
                <c:pt idx="1535">
                  <c:v>0.98726332598281497</c:v>
                </c:pt>
                <c:pt idx="1536">
                  <c:v>0.99492434035434563</c:v>
                </c:pt>
                <c:pt idx="1537">
                  <c:v>0.99522849973386052</c:v>
                </c:pt>
                <c:pt idx="1538">
                  <c:v>0.99627404760094285</c:v>
                </c:pt>
                <c:pt idx="1539">
                  <c:v>0.99657820698045774</c:v>
                </c:pt>
                <c:pt idx="1540">
                  <c:v>0.99593186829898872</c:v>
                </c:pt>
                <c:pt idx="1541">
                  <c:v>0.99596988822142807</c:v>
                </c:pt>
                <c:pt idx="1542">
                  <c:v>0.99646414721313969</c:v>
                </c:pt>
                <c:pt idx="1543">
                  <c:v>0.99608394798874611</c:v>
                </c:pt>
                <c:pt idx="1544">
                  <c:v>0.9962360276785035</c:v>
                </c:pt>
                <c:pt idx="1545">
                  <c:v>0.99671127670899551</c:v>
                </c:pt>
                <c:pt idx="1546">
                  <c:v>0.9956086989582541</c:v>
                </c:pt>
                <c:pt idx="1547">
                  <c:v>0.99650216713557904</c:v>
                </c:pt>
                <c:pt idx="1548">
                  <c:v>0.99557067903581475</c:v>
                </c:pt>
                <c:pt idx="1549">
                  <c:v>0.99631206752338231</c:v>
                </c:pt>
                <c:pt idx="1550">
                  <c:v>0.99635008744582165</c:v>
                </c:pt>
                <c:pt idx="1551">
                  <c:v>0.9976427648087598</c:v>
                </c:pt>
                <c:pt idx="1552">
                  <c:v>0.99591285833776899</c:v>
                </c:pt>
                <c:pt idx="1553">
                  <c:v>0.9967873165538742</c:v>
                </c:pt>
                <c:pt idx="1554">
                  <c:v>0.99673028667021524</c:v>
                </c:pt>
                <c:pt idx="1555">
                  <c:v>0.9974146452741236</c:v>
                </c:pt>
                <c:pt idx="1556">
                  <c:v>0.99650216713557904</c:v>
                </c:pt>
                <c:pt idx="1557">
                  <c:v>0.99802296403315338</c:v>
                </c:pt>
                <c:pt idx="1558">
                  <c:v>0.99652117709679877</c:v>
                </c:pt>
                <c:pt idx="1559">
                  <c:v>0.99703444604973002</c:v>
                </c:pt>
                <c:pt idx="1560">
                  <c:v>0.99652117709679877</c:v>
                </c:pt>
                <c:pt idx="1561">
                  <c:v>0.9967873165538742</c:v>
                </c:pt>
                <c:pt idx="1562">
                  <c:v>0.99644513725191997</c:v>
                </c:pt>
                <c:pt idx="1563">
                  <c:v>0.99674929663143486</c:v>
                </c:pt>
                <c:pt idx="1564">
                  <c:v>0.99663523686411681</c:v>
                </c:pt>
                <c:pt idx="1565">
                  <c:v>0.99781385445973692</c:v>
                </c:pt>
                <c:pt idx="1566">
                  <c:v>0.99692038628241197</c:v>
                </c:pt>
                <c:pt idx="1567">
                  <c:v>0.99749068511900241</c:v>
                </c:pt>
                <c:pt idx="1568">
                  <c:v>0.99705345601094975</c:v>
                </c:pt>
                <c:pt idx="1569">
                  <c:v>0.99769979469241887</c:v>
                </c:pt>
                <c:pt idx="1570">
                  <c:v>0.99629305756216258</c:v>
                </c:pt>
                <c:pt idx="1571">
                  <c:v>0.99769979469241887</c:v>
                </c:pt>
                <c:pt idx="1572">
                  <c:v>0.99692038628241197</c:v>
                </c:pt>
                <c:pt idx="1573">
                  <c:v>0.9968633563987529</c:v>
                </c:pt>
                <c:pt idx="1574">
                  <c:v>0.99669226674777578</c:v>
                </c:pt>
                <c:pt idx="1575">
                  <c:v>0.99749068511900241</c:v>
                </c:pt>
                <c:pt idx="1576">
                  <c:v>0.99680632651509393</c:v>
                </c:pt>
                <c:pt idx="1577">
                  <c:v>0.99754771500266137</c:v>
                </c:pt>
                <c:pt idx="1578">
                  <c:v>0.99726256558436621</c:v>
                </c:pt>
                <c:pt idx="1579">
                  <c:v>0.99724355562314648</c:v>
                </c:pt>
                <c:pt idx="1580">
                  <c:v>0.99640711732948062</c:v>
                </c:pt>
                <c:pt idx="1581">
                  <c:v>0.99766177476997941</c:v>
                </c:pt>
                <c:pt idx="1582">
                  <c:v>0.99621701771728388</c:v>
                </c:pt>
                <c:pt idx="1583">
                  <c:v>0.99644513725191997</c:v>
                </c:pt>
                <c:pt idx="1584">
                  <c:v>0.99648315717435931</c:v>
                </c:pt>
                <c:pt idx="1585">
                  <c:v>0.9969393962436317</c:v>
                </c:pt>
                <c:pt idx="1586">
                  <c:v>0.9967873165538742</c:v>
                </c:pt>
                <c:pt idx="1587">
                  <c:v>0.99733860542924491</c:v>
                </c:pt>
                <c:pt idx="1588">
                  <c:v>0.99665424682533643</c:v>
                </c:pt>
                <c:pt idx="1589">
                  <c:v>0.99775682457607784</c:v>
                </c:pt>
                <c:pt idx="1590">
                  <c:v>0.99722454566192686</c:v>
                </c:pt>
                <c:pt idx="1591">
                  <c:v>0.99730058550680556</c:v>
                </c:pt>
                <c:pt idx="1592">
                  <c:v>0.99692038628241197</c:v>
                </c:pt>
                <c:pt idx="1593">
                  <c:v>0.998041973994373</c:v>
                </c:pt>
                <c:pt idx="1594">
                  <c:v>0.99688236635997263</c:v>
                </c:pt>
                <c:pt idx="1595">
                  <c:v>0.99726256558436621</c:v>
                </c:pt>
                <c:pt idx="1596">
                  <c:v>0.99695840620485132</c:v>
                </c:pt>
                <c:pt idx="1597">
                  <c:v>0.9970154360885104</c:v>
                </c:pt>
                <c:pt idx="1598">
                  <c:v>0.9969393962436317</c:v>
                </c:pt>
                <c:pt idx="1599">
                  <c:v>0.99692038628241197</c:v>
                </c:pt>
                <c:pt idx="1600">
                  <c:v>0.99650216713557904</c:v>
                </c:pt>
                <c:pt idx="1601">
                  <c:v>0.99718652573948752</c:v>
                </c:pt>
                <c:pt idx="1602">
                  <c:v>0.99718652573948752</c:v>
                </c:pt>
                <c:pt idx="1603">
                  <c:v>0.99684434643753328</c:v>
                </c:pt>
                <c:pt idx="1604">
                  <c:v>0.99663523686411681</c:v>
                </c:pt>
                <c:pt idx="1605">
                  <c:v>0.99783286442095653</c:v>
                </c:pt>
                <c:pt idx="1606">
                  <c:v>0.99667325678655616</c:v>
                </c:pt>
                <c:pt idx="1607">
                  <c:v>0.99684434643753328</c:v>
                </c:pt>
                <c:pt idx="1608">
                  <c:v>0.99680632651509393</c:v>
                </c:pt>
                <c:pt idx="1609">
                  <c:v>0.99671127670899551</c:v>
                </c:pt>
                <c:pt idx="1610">
                  <c:v>0.99598889818264769</c:v>
                </c:pt>
                <c:pt idx="1611">
                  <c:v>0.99733860542924491</c:v>
                </c:pt>
                <c:pt idx="1612">
                  <c:v>0.99659721694167747</c:v>
                </c:pt>
                <c:pt idx="1613">
                  <c:v>0.99703444604973002</c:v>
                </c:pt>
                <c:pt idx="1614">
                  <c:v>0.9969393962436317</c:v>
                </c:pt>
                <c:pt idx="1615">
                  <c:v>0.99661622690289708</c:v>
                </c:pt>
                <c:pt idx="1616">
                  <c:v>0.99610295794996573</c:v>
                </c:pt>
                <c:pt idx="1617">
                  <c:v>0.99768078473119914</c:v>
                </c:pt>
                <c:pt idx="1618">
                  <c:v>0.99654018705801839</c:v>
                </c:pt>
                <c:pt idx="1619">
                  <c:v>0.99667325678655616</c:v>
                </c:pt>
                <c:pt idx="1620">
                  <c:v>0.99663523686411681</c:v>
                </c:pt>
                <c:pt idx="1621">
                  <c:v>0.99718652573948752</c:v>
                </c:pt>
                <c:pt idx="1622">
                  <c:v>0.99709147593338909</c:v>
                </c:pt>
                <c:pt idx="1623">
                  <c:v>0.99733860542924491</c:v>
                </c:pt>
                <c:pt idx="1624">
                  <c:v>0.99659721694167747</c:v>
                </c:pt>
                <c:pt idx="1625">
                  <c:v>0.9974146452741236</c:v>
                </c:pt>
                <c:pt idx="1626">
                  <c:v>0.99749068511900241</c:v>
                </c:pt>
                <c:pt idx="1627">
                  <c:v>0.99743365523534333</c:v>
                </c:pt>
                <c:pt idx="1628">
                  <c:v>0.99728157554558594</c:v>
                </c:pt>
                <c:pt idx="1629">
                  <c:v>0.9981940536841305</c:v>
                </c:pt>
                <c:pt idx="1630">
                  <c:v>0.99730058550680556</c:v>
                </c:pt>
                <c:pt idx="1631">
                  <c:v>0.99758573492510072</c:v>
                </c:pt>
                <c:pt idx="1632">
                  <c:v>0.99735761539046464</c:v>
                </c:pt>
                <c:pt idx="1633">
                  <c:v>0.99834613337388789</c:v>
                </c:pt>
                <c:pt idx="1634">
                  <c:v>0.99777583453729757</c:v>
                </c:pt>
                <c:pt idx="1635">
                  <c:v>0.99806098395559273</c:v>
                </c:pt>
                <c:pt idx="1636">
                  <c:v>0.99815603376169115</c:v>
                </c:pt>
                <c:pt idx="1637">
                  <c:v>0.99880237244316017</c:v>
                </c:pt>
                <c:pt idx="1638">
                  <c:v>0.99792791422705496</c:v>
                </c:pt>
                <c:pt idx="1639">
                  <c:v>0.99749068511900241</c:v>
                </c:pt>
                <c:pt idx="1640">
                  <c:v>0.99785187438217626</c:v>
                </c:pt>
                <c:pt idx="1641">
                  <c:v>0.99811801383925181</c:v>
                </c:pt>
                <c:pt idx="1642">
                  <c:v>0.99745266519656295</c:v>
                </c:pt>
                <c:pt idx="1643">
                  <c:v>0.99807999391681246</c:v>
                </c:pt>
                <c:pt idx="1644">
                  <c:v>0.9979659341494943</c:v>
                </c:pt>
                <c:pt idx="1645">
                  <c:v>0.99792791422705496</c:v>
                </c:pt>
                <c:pt idx="1646">
                  <c:v>0.99766177476997941</c:v>
                </c:pt>
                <c:pt idx="1647">
                  <c:v>0.99847920310242566</c:v>
                </c:pt>
                <c:pt idx="1648">
                  <c:v>0.99711048589460882</c:v>
                </c:pt>
                <c:pt idx="1649">
                  <c:v>0.9979659341494943</c:v>
                </c:pt>
                <c:pt idx="1650">
                  <c:v>0.99769979469241887</c:v>
                </c:pt>
                <c:pt idx="1651">
                  <c:v>0.99709147593338909</c:v>
                </c:pt>
                <c:pt idx="1652">
                  <c:v>0.99730058550680556</c:v>
                </c:pt>
                <c:pt idx="1653">
                  <c:v>0.99766177476997941</c:v>
                </c:pt>
                <c:pt idx="1654">
                  <c:v>0.99766177476997941</c:v>
                </c:pt>
                <c:pt idx="1655">
                  <c:v>0.99815603376169115</c:v>
                </c:pt>
                <c:pt idx="1656">
                  <c:v>0.99709147593338909</c:v>
                </c:pt>
                <c:pt idx="1657">
                  <c:v>0.99775682457607784</c:v>
                </c:pt>
                <c:pt idx="1658">
                  <c:v>0.99790890426583534</c:v>
                </c:pt>
                <c:pt idx="1659">
                  <c:v>0.99855524294730436</c:v>
                </c:pt>
                <c:pt idx="1660">
                  <c:v>0.99728157554558594</c:v>
                </c:pt>
                <c:pt idx="1661">
                  <c:v>0.99750969508022203</c:v>
                </c:pt>
                <c:pt idx="1662">
                  <c:v>0.99752870504144175</c:v>
                </c:pt>
                <c:pt idx="1663">
                  <c:v>0.99680632651509393</c:v>
                </c:pt>
                <c:pt idx="1664">
                  <c:v>0.99614097787240519</c:v>
                </c:pt>
                <c:pt idx="1665">
                  <c:v>0.99728157554558594</c:v>
                </c:pt>
                <c:pt idx="1666">
                  <c:v>0.99631206752338231</c:v>
                </c:pt>
                <c:pt idx="1667">
                  <c:v>0.9968633563987529</c:v>
                </c:pt>
                <c:pt idx="1668">
                  <c:v>0.99674929663143486</c:v>
                </c:pt>
                <c:pt idx="1669">
                  <c:v>0.99663523686411681</c:v>
                </c:pt>
                <c:pt idx="1670">
                  <c:v>0.99714850581704817</c:v>
                </c:pt>
                <c:pt idx="1671">
                  <c:v>0.99711048589460882</c:v>
                </c:pt>
                <c:pt idx="1672">
                  <c:v>0.99655919701923812</c:v>
                </c:pt>
                <c:pt idx="1673">
                  <c:v>0.99663523686411681</c:v>
                </c:pt>
                <c:pt idx="1674">
                  <c:v>0.99726256558436621</c:v>
                </c:pt>
                <c:pt idx="1675">
                  <c:v>0.99676830659265458</c:v>
                </c:pt>
                <c:pt idx="1676">
                  <c:v>0.99663523686411681</c:v>
                </c:pt>
                <c:pt idx="1677">
                  <c:v>0.99716751577826779</c:v>
                </c:pt>
                <c:pt idx="1678">
                  <c:v>0.99635008744582165</c:v>
                </c:pt>
                <c:pt idx="1679">
                  <c:v>0.99640711732948062</c:v>
                </c:pt>
                <c:pt idx="1680">
                  <c:v>0.99711048589460882</c:v>
                </c:pt>
                <c:pt idx="1681">
                  <c:v>0.99699642612729067</c:v>
                </c:pt>
                <c:pt idx="1682">
                  <c:v>0.99718652573948752</c:v>
                </c:pt>
                <c:pt idx="1683">
                  <c:v>0.99627404760094285</c:v>
                </c:pt>
                <c:pt idx="1684">
                  <c:v>0.9967873165538742</c:v>
                </c:pt>
                <c:pt idx="1685">
                  <c:v>0.99684434643753328</c:v>
                </c:pt>
                <c:pt idx="1686">
                  <c:v>0.99745266519656295</c:v>
                </c:pt>
                <c:pt idx="1687">
                  <c:v>0.99680632651509393</c:v>
                </c:pt>
                <c:pt idx="1688">
                  <c:v>0.99625503763972323</c:v>
                </c:pt>
                <c:pt idx="1689">
                  <c:v>0.99758573492510072</c:v>
                </c:pt>
                <c:pt idx="1690">
                  <c:v>0.99682533647631355</c:v>
                </c:pt>
                <c:pt idx="1691">
                  <c:v>0.9975667249638811</c:v>
                </c:pt>
                <c:pt idx="1692">
                  <c:v>0.99680632651509393</c:v>
                </c:pt>
                <c:pt idx="1693">
                  <c:v>0.99688236635997263</c:v>
                </c:pt>
                <c:pt idx="1694">
                  <c:v>0.99735761539046464</c:v>
                </c:pt>
                <c:pt idx="1695">
                  <c:v>0.99758573492510072</c:v>
                </c:pt>
                <c:pt idx="1696">
                  <c:v>0.99699642612729067</c:v>
                </c:pt>
                <c:pt idx="1697">
                  <c:v>0.99648315717435931</c:v>
                </c:pt>
                <c:pt idx="1698">
                  <c:v>0.99758573492510072</c:v>
                </c:pt>
                <c:pt idx="1699">
                  <c:v>0.99659721694167747</c:v>
                </c:pt>
                <c:pt idx="1700">
                  <c:v>0.99688236635997263</c:v>
                </c:pt>
                <c:pt idx="1701">
                  <c:v>0.99832712341266827</c:v>
                </c:pt>
                <c:pt idx="1702">
                  <c:v>0.9968633563987529</c:v>
                </c:pt>
                <c:pt idx="1703">
                  <c:v>0.99733860542924491</c:v>
                </c:pt>
                <c:pt idx="1704">
                  <c:v>0.99737662535168425</c:v>
                </c:pt>
                <c:pt idx="1705">
                  <c:v>0.99665424682533643</c:v>
                </c:pt>
                <c:pt idx="1706">
                  <c:v>0.99712949585582844</c:v>
                </c:pt>
                <c:pt idx="1707">
                  <c:v>0.9976427648087598</c:v>
                </c:pt>
                <c:pt idx="1708">
                  <c:v>0.99633107748460192</c:v>
                </c:pt>
                <c:pt idx="1709">
                  <c:v>0.99557067903581475</c:v>
                </c:pt>
                <c:pt idx="1710">
                  <c:v>0.9968633563987529</c:v>
                </c:pt>
                <c:pt idx="1711">
                  <c:v>0.99600790814386742</c:v>
                </c:pt>
                <c:pt idx="1712">
                  <c:v>0.99646414721313969</c:v>
                </c:pt>
                <c:pt idx="1713">
                  <c:v>0.99671127670899551</c:v>
                </c:pt>
                <c:pt idx="1714">
                  <c:v>0.99587483841532964</c:v>
                </c:pt>
                <c:pt idx="1715">
                  <c:v>0.996388107368261</c:v>
                </c:pt>
                <c:pt idx="1716">
                  <c:v>0.99633107748460192</c:v>
                </c:pt>
                <c:pt idx="1717">
                  <c:v>0.99654018705801839</c:v>
                </c:pt>
                <c:pt idx="1718">
                  <c:v>0.99695840620485132</c:v>
                </c:pt>
                <c:pt idx="1719">
                  <c:v>0.99747167515778268</c:v>
                </c:pt>
                <c:pt idx="1720">
                  <c:v>0.99657820698045774</c:v>
                </c:pt>
                <c:pt idx="1721">
                  <c:v>0.99758573492510072</c:v>
                </c:pt>
                <c:pt idx="1722">
                  <c:v>0.99762375484754007</c:v>
                </c:pt>
                <c:pt idx="1723">
                  <c:v>0.99703444604973002</c:v>
                </c:pt>
                <c:pt idx="1724">
                  <c:v>0.99703444604973002</c:v>
                </c:pt>
                <c:pt idx="1725">
                  <c:v>0.99762375484754007</c:v>
                </c:pt>
                <c:pt idx="1726">
                  <c:v>0.9969393962436317</c:v>
                </c:pt>
                <c:pt idx="1727">
                  <c:v>0.99733860542924491</c:v>
                </c:pt>
                <c:pt idx="1728">
                  <c:v>0.99695840620485132</c:v>
                </c:pt>
                <c:pt idx="1729">
                  <c:v>0.9975667249638811</c:v>
                </c:pt>
                <c:pt idx="1730">
                  <c:v>0.99728157554558594</c:v>
                </c:pt>
                <c:pt idx="1731">
                  <c:v>0.99773781461485822</c:v>
                </c:pt>
                <c:pt idx="1732">
                  <c:v>0.99697741616607105</c:v>
                </c:pt>
                <c:pt idx="1733">
                  <c:v>0.99830811345144854</c:v>
                </c:pt>
                <c:pt idx="1734">
                  <c:v>0.99737662535168425</c:v>
                </c:pt>
                <c:pt idx="1735">
                  <c:v>0.99722454566192686</c:v>
                </c:pt>
                <c:pt idx="1736">
                  <c:v>0.99663523686411681</c:v>
                </c:pt>
                <c:pt idx="1737">
                  <c:v>0.99838415329632724</c:v>
                </c:pt>
                <c:pt idx="1738">
                  <c:v>0.99709147593338909</c:v>
                </c:pt>
                <c:pt idx="1739">
                  <c:v>0.99731959546802529</c:v>
                </c:pt>
                <c:pt idx="1740">
                  <c:v>0.99806098395559273</c:v>
                </c:pt>
                <c:pt idx="1741">
                  <c:v>0.99783286442095653</c:v>
                </c:pt>
                <c:pt idx="1742">
                  <c:v>0.99827009352900919</c:v>
                </c:pt>
                <c:pt idx="1743">
                  <c:v>0.99884039236559963</c:v>
                </c:pt>
                <c:pt idx="1744">
                  <c:v>0.99758573492510072</c:v>
                </c:pt>
                <c:pt idx="1745">
                  <c:v>0.9975667249638811</c:v>
                </c:pt>
                <c:pt idx="1746">
                  <c:v>0.99771880465363849</c:v>
                </c:pt>
                <c:pt idx="1747">
                  <c:v>0.99769979469241887</c:v>
                </c:pt>
                <c:pt idx="1748">
                  <c:v>0.99788989430461561</c:v>
                </c:pt>
                <c:pt idx="1749">
                  <c:v>0.99806098395559273</c:v>
                </c:pt>
                <c:pt idx="1750">
                  <c:v>0.99773781461485822</c:v>
                </c:pt>
                <c:pt idx="1751">
                  <c:v>0.99827009352900919</c:v>
                </c:pt>
                <c:pt idx="1752">
                  <c:v>0.99735761539046464</c:v>
                </c:pt>
                <c:pt idx="1753">
                  <c:v>0.9979659341494943</c:v>
                </c:pt>
                <c:pt idx="1754">
                  <c:v>0.9979659341494943</c:v>
                </c:pt>
                <c:pt idx="1755">
                  <c:v>0.99813702380047142</c:v>
                </c:pt>
                <c:pt idx="1756">
                  <c:v>0.99788989430461561</c:v>
                </c:pt>
                <c:pt idx="1757">
                  <c:v>0.99863128279218305</c:v>
                </c:pt>
                <c:pt idx="1758">
                  <c:v>0.99840316325754697</c:v>
                </c:pt>
                <c:pt idx="1759">
                  <c:v>0.99876435252072082</c:v>
                </c:pt>
                <c:pt idx="1760">
                  <c:v>0.99853623298608474</c:v>
                </c:pt>
                <c:pt idx="1761">
                  <c:v>0.99821306364535012</c:v>
                </c:pt>
                <c:pt idx="1762">
                  <c:v>0.99773781461485822</c:v>
                </c:pt>
                <c:pt idx="1763">
                  <c:v>0.99876435252072082</c:v>
                </c:pt>
                <c:pt idx="1764">
                  <c:v>0.9981940536841305</c:v>
                </c:pt>
                <c:pt idx="1765">
                  <c:v>0.9988213824043799</c:v>
                </c:pt>
                <c:pt idx="1766">
                  <c:v>0.99823207360656985</c:v>
                </c:pt>
                <c:pt idx="1767">
                  <c:v>0.99842217321876658</c:v>
                </c:pt>
                <c:pt idx="1768">
                  <c:v>0.99809900387803208</c:v>
                </c:pt>
                <c:pt idx="1769">
                  <c:v>0.99935366131853087</c:v>
                </c:pt>
                <c:pt idx="1770">
                  <c:v>0.99901148201657664</c:v>
                </c:pt>
                <c:pt idx="1771">
                  <c:v>0.99889742224925859</c:v>
                </c:pt>
                <c:pt idx="1772">
                  <c:v>0.99809900387803208</c:v>
                </c:pt>
                <c:pt idx="1773">
                  <c:v>0.99961980077560642</c:v>
                </c:pt>
                <c:pt idx="1774">
                  <c:v>0.99885940232681925</c:v>
                </c:pt>
                <c:pt idx="1775">
                  <c:v>0.9993726712797506</c:v>
                </c:pt>
                <c:pt idx="1776">
                  <c:v>0.99895445213291767</c:v>
                </c:pt>
                <c:pt idx="1777">
                  <c:v>0.99973386054292446</c:v>
                </c:pt>
                <c:pt idx="1778">
                  <c:v>0.99916356170633414</c:v>
                </c:pt>
                <c:pt idx="1779">
                  <c:v>0.99950574100828837</c:v>
                </c:pt>
                <c:pt idx="1780">
                  <c:v>0.99884039236559963</c:v>
                </c:pt>
                <c:pt idx="1781">
                  <c:v>0.99950574100828837</c:v>
                </c:pt>
                <c:pt idx="1782">
                  <c:v>0.99903049197779636</c:v>
                </c:pt>
                <c:pt idx="1783">
                  <c:v>0.99914455174511441</c:v>
                </c:pt>
                <c:pt idx="1784">
                  <c:v>0.99866930271462251</c:v>
                </c:pt>
                <c:pt idx="1785">
                  <c:v>0.99963881073682614</c:v>
                </c:pt>
                <c:pt idx="1786">
                  <c:v>0.99866930271462251</c:v>
                </c:pt>
                <c:pt idx="1787">
                  <c:v>1</c:v>
                </c:pt>
                <c:pt idx="1788">
                  <c:v>0.99872633259828147</c:v>
                </c:pt>
                <c:pt idx="1789">
                  <c:v>0.99954376093072772</c:v>
                </c:pt>
                <c:pt idx="1790">
                  <c:v>0.99942970116340968</c:v>
                </c:pt>
                <c:pt idx="1791">
                  <c:v>0.9992205915899931</c:v>
                </c:pt>
                <c:pt idx="1792">
                  <c:v>0.98300509466960684</c:v>
                </c:pt>
                <c:pt idx="1793">
                  <c:v>0.98387955288571216</c:v>
                </c:pt>
                <c:pt idx="1794">
                  <c:v>0.98418371226522694</c:v>
                </c:pt>
                <c:pt idx="1795">
                  <c:v>0.98414569234278759</c:v>
                </c:pt>
                <c:pt idx="1796">
                  <c:v>0.98393658276937113</c:v>
                </c:pt>
                <c:pt idx="1797">
                  <c:v>0.98433579195498444</c:v>
                </c:pt>
                <c:pt idx="1798">
                  <c:v>0.98329024408790211</c:v>
                </c:pt>
                <c:pt idx="1799">
                  <c:v>0.98475401110181737</c:v>
                </c:pt>
                <c:pt idx="1800">
                  <c:v>0.98475401110181737</c:v>
                </c:pt>
                <c:pt idx="1801">
                  <c:v>0.98463995133449933</c:v>
                </c:pt>
                <c:pt idx="1802">
                  <c:v>0.98452589156718118</c:v>
                </c:pt>
                <c:pt idx="1803">
                  <c:v>0.98515322028743058</c:v>
                </c:pt>
                <c:pt idx="1804">
                  <c:v>0.9846969812181583</c:v>
                </c:pt>
                <c:pt idx="1805">
                  <c:v>0.98549539958938481</c:v>
                </c:pt>
                <c:pt idx="1806">
                  <c:v>0.9846209413732796</c:v>
                </c:pt>
                <c:pt idx="1807">
                  <c:v>0.98509619040377161</c:v>
                </c:pt>
                <c:pt idx="1808">
                  <c:v>0.98505817048133226</c:v>
                </c:pt>
                <c:pt idx="1809">
                  <c:v>0.9846209413732796</c:v>
                </c:pt>
                <c:pt idx="1810">
                  <c:v>0.98391757280815151</c:v>
                </c:pt>
                <c:pt idx="1811">
                  <c:v>0.98545737966694547</c:v>
                </c:pt>
                <c:pt idx="1812">
                  <c:v>0.98503916052011253</c:v>
                </c:pt>
                <c:pt idx="1813">
                  <c:v>0.98551440955060454</c:v>
                </c:pt>
                <c:pt idx="1814">
                  <c:v>0.98500114059767319</c:v>
                </c:pt>
                <c:pt idx="1815">
                  <c:v>0.98551440955060454</c:v>
                </c:pt>
                <c:pt idx="1816">
                  <c:v>0.98498213063645346</c:v>
                </c:pt>
                <c:pt idx="1817">
                  <c:v>0.98633183788305068</c:v>
                </c:pt>
                <c:pt idx="1818">
                  <c:v>0.98555242947304389</c:v>
                </c:pt>
                <c:pt idx="1819">
                  <c:v>0.98498213063645346</c:v>
                </c:pt>
                <c:pt idx="1820">
                  <c:v>0.9848490609079158</c:v>
                </c:pt>
                <c:pt idx="1821">
                  <c:v>0.98581856893011943</c:v>
                </c:pt>
                <c:pt idx="1822">
                  <c:v>0.98505817048133226</c:v>
                </c:pt>
                <c:pt idx="1823">
                  <c:v>0.98631282792183106</c:v>
                </c:pt>
                <c:pt idx="1824">
                  <c:v>0.98572351912402101</c:v>
                </c:pt>
                <c:pt idx="1825">
                  <c:v>0.98625579803817198</c:v>
                </c:pt>
                <c:pt idx="1826">
                  <c:v>0.98566648924036193</c:v>
                </c:pt>
                <c:pt idx="1827">
                  <c:v>0.98680708691354269</c:v>
                </c:pt>
                <c:pt idx="1828">
                  <c:v>0.985248270093529</c:v>
                </c:pt>
                <c:pt idx="1829">
                  <c:v>0.98623678807695236</c:v>
                </c:pt>
                <c:pt idx="1830">
                  <c:v>0.98631282792183106</c:v>
                </c:pt>
                <c:pt idx="1831">
                  <c:v>0.98555242947304389</c:v>
                </c:pt>
                <c:pt idx="1832">
                  <c:v>0.98460193141205987</c:v>
                </c:pt>
                <c:pt idx="1833">
                  <c:v>0.98593262869743747</c:v>
                </c:pt>
                <c:pt idx="1834">
                  <c:v>0.98515322028743058</c:v>
                </c:pt>
                <c:pt idx="1835">
                  <c:v>0.98612272830963421</c:v>
                </c:pt>
                <c:pt idx="1836">
                  <c:v>0.9848490609079158</c:v>
                </c:pt>
                <c:pt idx="1837">
                  <c:v>0.98540034978328639</c:v>
                </c:pt>
                <c:pt idx="1838">
                  <c:v>0.98581856893011943</c:v>
                </c:pt>
                <c:pt idx="1839">
                  <c:v>0.98551440955060454</c:v>
                </c:pt>
                <c:pt idx="1840">
                  <c:v>0.98521025017108965</c:v>
                </c:pt>
                <c:pt idx="1841">
                  <c:v>0.98608470838719486</c:v>
                </c:pt>
                <c:pt idx="1842">
                  <c:v>0.98549539958938481</c:v>
                </c:pt>
                <c:pt idx="1843">
                  <c:v>0.98538133982206677</c:v>
                </c:pt>
                <c:pt idx="1844">
                  <c:v>0.98559044939548324</c:v>
                </c:pt>
                <c:pt idx="1845">
                  <c:v>0.98608470838719486</c:v>
                </c:pt>
                <c:pt idx="1846">
                  <c:v>0.98540034978328639</c:v>
                </c:pt>
                <c:pt idx="1847">
                  <c:v>0.98617975819329329</c:v>
                </c:pt>
                <c:pt idx="1848">
                  <c:v>0.98574252908524063</c:v>
                </c:pt>
                <c:pt idx="1849">
                  <c:v>0.98606569842597525</c:v>
                </c:pt>
                <c:pt idx="1850">
                  <c:v>0.98570450916280128</c:v>
                </c:pt>
                <c:pt idx="1851">
                  <c:v>0.98585658885255878</c:v>
                </c:pt>
                <c:pt idx="1852">
                  <c:v>0.98559044939548324</c:v>
                </c:pt>
                <c:pt idx="1853">
                  <c:v>0.98659797734012622</c:v>
                </c:pt>
                <c:pt idx="1854">
                  <c:v>0.98604668846475552</c:v>
                </c:pt>
                <c:pt idx="1855">
                  <c:v>0.98614173827085394</c:v>
                </c:pt>
                <c:pt idx="1856">
                  <c:v>0.98311915443692499</c:v>
                </c:pt>
                <c:pt idx="1857">
                  <c:v>0.98363242338985624</c:v>
                </c:pt>
                <c:pt idx="1858">
                  <c:v>0.98304311459204619</c:v>
                </c:pt>
                <c:pt idx="1859">
                  <c:v>0.9838415329632727</c:v>
                </c:pt>
                <c:pt idx="1860">
                  <c:v>0.98387955288571216</c:v>
                </c:pt>
                <c:pt idx="1861">
                  <c:v>0.98378450307961374</c:v>
                </c:pt>
                <c:pt idx="1862">
                  <c:v>0.98353737358375792</c:v>
                </c:pt>
                <c:pt idx="1863">
                  <c:v>0.98414569234278759</c:v>
                </c:pt>
                <c:pt idx="1864">
                  <c:v>0.98357539350619727</c:v>
                </c:pt>
                <c:pt idx="1865">
                  <c:v>0.98471599117937803</c:v>
                </c:pt>
                <c:pt idx="1866">
                  <c:v>0.9846209413732796</c:v>
                </c:pt>
                <c:pt idx="1867">
                  <c:v>0.98435480191620406</c:v>
                </c:pt>
                <c:pt idx="1868">
                  <c:v>0.98433579195498444</c:v>
                </c:pt>
                <c:pt idx="1869">
                  <c:v>0.98414569234278759</c:v>
                </c:pt>
                <c:pt idx="1870">
                  <c:v>0.98448787164474183</c:v>
                </c:pt>
                <c:pt idx="1871">
                  <c:v>0.98425975211010575</c:v>
                </c:pt>
                <c:pt idx="1872">
                  <c:v>0.98439282183864341</c:v>
                </c:pt>
                <c:pt idx="1873">
                  <c:v>0.98460193141205987</c:v>
                </c:pt>
                <c:pt idx="1874">
                  <c:v>0.98405064253668928</c:v>
                </c:pt>
                <c:pt idx="1875">
                  <c:v>0.98522926013230938</c:v>
                </c:pt>
                <c:pt idx="1876">
                  <c:v>0.98483005094669607</c:v>
                </c:pt>
                <c:pt idx="1877">
                  <c:v>0.98555242947304389</c:v>
                </c:pt>
                <c:pt idx="1878">
                  <c:v>0.98443084176108275</c:v>
                </c:pt>
                <c:pt idx="1879">
                  <c:v>0.98494411071401411</c:v>
                </c:pt>
                <c:pt idx="1880">
                  <c:v>0.98543836970572585</c:v>
                </c:pt>
                <c:pt idx="1881">
                  <c:v>0.98528629001596835</c:v>
                </c:pt>
                <c:pt idx="1882">
                  <c:v>0.98502015055889292</c:v>
                </c:pt>
                <c:pt idx="1883">
                  <c:v>0.98559044939548324</c:v>
                </c:pt>
                <c:pt idx="1884">
                  <c:v>0.98559044939548324</c:v>
                </c:pt>
                <c:pt idx="1885">
                  <c:v>0.98496312067523384</c:v>
                </c:pt>
                <c:pt idx="1886">
                  <c:v>0.98505817048133226</c:v>
                </c:pt>
                <c:pt idx="1887">
                  <c:v>0.98543836970572585</c:v>
                </c:pt>
                <c:pt idx="1888">
                  <c:v>0.98500114059767319</c:v>
                </c:pt>
                <c:pt idx="1889">
                  <c:v>0.98555242947304389</c:v>
                </c:pt>
                <c:pt idx="1890">
                  <c:v>0.98538133982206677</c:v>
                </c:pt>
                <c:pt idx="1891">
                  <c:v>0.98562846931792258</c:v>
                </c:pt>
                <c:pt idx="1892">
                  <c:v>0.98570450916280128</c:v>
                </c:pt>
                <c:pt idx="1893">
                  <c:v>0.98671203710744426</c:v>
                </c:pt>
                <c:pt idx="1894">
                  <c:v>0.98541935974450612</c:v>
                </c:pt>
                <c:pt idx="1895">
                  <c:v>0.98598965858109644</c:v>
                </c:pt>
                <c:pt idx="1896">
                  <c:v>0.98538133982206677</c:v>
                </c:pt>
                <c:pt idx="1897">
                  <c:v>0.98505817048133226</c:v>
                </c:pt>
                <c:pt idx="1898">
                  <c:v>0.98559044939548324</c:v>
                </c:pt>
                <c:pt idx="1899">
                  <c:v>0.98591361873621775</c:v>
                </c:pt>
                <c:pt idx="1900">
                  <c:v>0.98557143943426351</c:v>
                </c:pt>
                <c:pt idx="1901">
                  <c:v>0.98638886776670975</c:v>
                </c:pt>
                <c:pt idx="1902">
                  <c:v>0.98612272830963421</c:v>
                </c:pt>
                <c:pt idx="1903">
                  <c:v>0.98578054900767997</c:v>
                </c:pt>
                <c:pt idx="1904">
                  <c:v>0.98568549920158166</c:v>
                </c:pt>
                <c:pt idx="1905">
                  <c:v>0.98614173827085394</c:v>
                </c:pt>
                <c:pt idx="1906">
                  <c:v>0.98500114059767319</c:v>
                </c:pt>
                <c:pt idx="1907">
                  <c:v>0.98629381796061133</c:v>
                </c:pt>
                <c:pt idx="1908">
                  <c:v>0.98612272830963421</c:v>
                </c:pt>
                <c:pt idx="1909">
                  <c:v>0.98591361873621775</c:v>
                </c:pt>
                <c:pt idx="1910">
                  <c:v>0.98633183788305068</c:v>
                </c:pt>
                <c:pt idx="1911">
                  <c:v>0.98688312675842138</c:v>
                </c:pt>
                <c:pt idx="1912">
                  <c:v>0.98608470838719486</c:v>
                </c:pt>
                <c:pt idx="1913">
                  <c:v>0.98669302714622464</c:v>
                </c:pt>
                <c:pt idx="1914">
                  <c:v>0.98610371834841459</c:v>
                </c:pt>
                <c:pt idx="1915">
                  <c:v>0.98644589765036883</c:v>
                </c:pt>
                <c:pt idx="1916">
                  <c:v>0.98692114668086073</c:v>
                </c:pt>
                <c:pt idx="1917">
                  <c:v>0.98598965858109644</c:v>
                </c:pt>
                <c:pt idx="1918">
                  <c:v>0.98562846931792258</c:v>
                </c:pt>
                <c:pt idx="1919">
                  <c:v>0.98572351912402101</c:v>
                </c:pt>
                <c:pt idx="1920">
                  <c:v>0.98623678807695236</c:v>
                </c:pt>
                <c:pt idx="1921">
                  <c:v>0.98610371834841459</c:v>
                </c:pt>
                <c:pt idx="1922">
                  <c:v>0.98631282792183106</c:v>
                </c:pt>
                <c:pt idx="1923">
                  <c:v>0.9870542164093985</c:v>
                </c:pt>
                <c:pt idx="1924">
                  <c:v>0.98625579803817198</c:v>
                </c:pt>
                <c:pt idx="1925">
                  <c:v>0.9865029275340278</c:v>
                </c:pt>
                <c:pt idx="1926">
                  <c:v>0.98711124629305758</c:v>
                </c:pt>
                <c:pt idx="1927">
                  <c:v>0.98655995741768687</c:v>
                </c:pt>
                <c:pt idx="1928">
                  <c:v>0.98661698730134595</c:v>
                </c:pt>
                <c:pt idx="1929">
                  <c:v>0.98621777811573264</c:v>
                </c:pt>
                <c:pt idx="1930">
                  <c:v>0.98578054900767997</c:v>
                </c:pt>
                <c:pt idx="1931">
                  <c:v>0.98671203710744426</c:v>
                </c:pt>
                <c:pt idx="1932">
                  <c:v>0.98640787772792948</c:v>
                </c:pt>
                <c:pt idx="1933">
                  <c:v>0.98640787772792948</c:v>
                </c:pt>
                <c:pt idx="1934">
                  <c:v>0.98638886776670975</c:v>
                </c:pt>
                <c:pt idx="1935">
                  <c:v>0.98663599726256557</c:v>
                </c:pt>
                <c:pt idx="1936">
                  <c:v>0.9860276785035359</c:v>
                </c:pt>
                <c:pt idx="1937">
                  <c:v>0.98646490761158845</c:v>
                </c:pt>
                <c:pt idx="1938">
                  <c:v>0.98629381796061133</c:v>
                </c:pt>
                <c:pt idx="1939">
                  <c:v>0.98633183788305068</c:v>
                </c:pt>
                <c:pt idx="1940">
                  <c:v>0.987206296099156</c:v>
                </c:pt>
                <c:pt idx="1941">
                  <c:v>0.98684510683598203</c:v>
                </c:pt>
                <c:pt idx="1942">
                  <c:v>0.98652193749524753</c:v>
                </c:pt>
                <c:pt idx="1943">
                  <c:v>0.98701619648695915</c:v>
                </c:pt>
                <c:pt idx="1944">
                  <c:v>0.9870542164093985</c:v>
                </c:pt>
                <c:pt idx="1945">
                  <c:v>0.98646490761158845</c:v>
                </c:pt>
                <c:pt idx="1946">
                  <c:v>0.98730134590525431</c:v>
                </c:pt>
                <c:pt idx="1947">
                  <c:v>0.98686411679720176</c:v>
                </c:pt>
                <c:pt idx="1948">
                  <c:v>0.9865789673789066</c:v>
                </c:pt>
                <c:pt idx="1949">
                  <c:v>0.987206296099156</c:v>
                </c:pt>
                <c:pt idx="1950">
                  <c:v>0.98635084784427041</c:v>
                </c:pt>
                <c:pt idx="1951">
                  <c:v>0.9870542164093985</c:v>
                </c:pt>
                <c:pt idx="1952">
                  <c:v>0.98690213671964111</c:v>
                </c:pt>
                <c:pt idx="1953">
                  <c:v>0.98735837578891339</c:v>
                </c:pt>
                <c:pt idx="1954">
                  <c:v>0.98652193749524753</c:v>
                </c:pt>
                <c:pt idx="1955">
                  <c:v>0.98735837578891339</c:v>
                </c:pt>
                <c:pt idx="1956">
                  <c:v>0.98669302714622464</c:v>
                </c:pt>
                <c:pt idx="1957">
                  <c:v>0.98675005702988361</c:v>
                </c:pt>
                <c:pt idx="1958">
                  <c:v>0.98648391757280818</c:v>
                </c:pt>
                <c:pt idx="1959">
                  <c:v>0.9877575849745267</c:v>
                </c:pt>
                <c:pt idx="1960">
                  <c:v>0.98640787772792948</c:v>
                </c:pt>
                <c:pt idx="1961">
                  <c:v>0.98646490761158845</c:v>
                </c:pt>
                <c:pt idx="1962">
                  <c:v>0.98617975819329329</c:v>
                </c:pt>
                <c:pt idx="1963">
                  <c:v>0.98654094745646714</c:v>
                </c:pt>
                <c:pt idx="1964">
                  <c:v>0.9860276785035359</c:v>
                </c:pt>
                <c:pt idx="1965">
                  <c:v>0.98659797734012622</c:v>
                </c:pt>
                <c:pt idx="1966">
                  <c:v>0.98635084784427041</c:v>
                </c:pt>
                <c:pt idx="1967">
                  <c:v>0.98669302714622464</c:v>
                </c:pt>
                <c:pt idx="1968">
                  <c:v>0.98633183788305068</c:v>
                </c:pt>
                <c:pt idx="1969">
                  <c:v>0.98633183788305068</c:v>
                </c:pt>
                <c:pt idx="1970">
                  <c:v>0.9865029275340278</c:v>
                </c:pt>
                <c:pt idx="1971">
                  <c:v>0.9869781765645198</c:v>
                </c:pt>
                <c:pt idx="1972">
                  <c:v>0.98597064861987682</c:v>
                </c:pt>
                <c:pt idx="1973">
                  <c:v>0.98673104706866399</c:v>
                </c:pt>
                <c:pt idx="1974">
                  <c:v>0.98655995741768687</c:v>
                </c:pt>
                <c:pt idx="1975">
                  <c:v>0.98595163865865709</c:v>
                </c:pt>
                <c:pt idx="1976">
                  <c:v>0.9857995589688997</c:v>
                </c:pt>
                <c:pt idx="1977">
                  <c:v>0.98695916660330008</c:v>
                </c:pt>
                <c:pt idx="1978">
                  <c:v>0.98621777811573264</c:v>
                </c:pt>
                <c:pt idx="1979">
                  <c:v>0.98688312675842138</c:v>
                </c:pt>
                <c:pt idx="1980">
                  <c:v>0.98667401718500491</c:v>
                </c:pt>
                <c:pt idx="1981">
                  <c:v>0.98648391757280818</c:v>
                </c:pt>
                <c:pt idx="1982">
                  <c:v>0.9866550072237853</c:v>
                </c:pt>
                <c:pt idx="1983">
                  <c:v>0.98728233594403469</c:v>
                </c:pt>
                <c:pt idx="1984">
                  <c:v>0.98595163865865709</c:v>
                </c:pt>
                <c:pt idx="1985">
                  <c:v>0.9864268876891491</c:v>
                </c:pt>
                <c:pt idx="1986">
                  <c:v>0.9865029275340278</c:v>
                </c:pt>
                <c:pt idx="1987">
                  <c:v>0.98699718652573953</c:v>
                </c:pt>
                <c:pt idx="1988">
                  <c:v>0.98638886776670975</c:v>
                </c:pt>
                <c:pt idx="1989">
                  <c:v>0.98739639571135274</c:v>
                </c:pt>
                <c:pt idx="1990">
                  <c:v>0.98663599726256557</c:v>
                </c:pt>
                <c:pt idx="1991">
                  <c:v>0.98686411679720176</c:v>
                </c:pt>
                <c:pt idx="1992">
                  <c:v>0.98730134590525431</c:v>
                </c:pt>
                <c:pt idx="1993">
                  <c:v>0.98732035586647404</c:v>
                </c:pt>
                <c:pt idx="1994">
                  <c:v>0.98682609687476242</c:v>
                </c:pt>
                <c:pt idx="1995">
                  <c:v>0.98732035586647404</c:v>
                </c:pt>
                <c:pt idx="1996">
                  <c:v>0.98669302714622464</c:v>
                </c:pt>
                <c:pt idx="1997">
                  <c:v>0.98741540567257247</c:v>
                </c:pt>
                <c:pt idx="1998">
                  <c:v>0.98741540567257247</c:v>
                </c:pt>
                <c:pt idx="1999">
                  <c:v>0.98726332598281497</c:v>
                </c:pt>
                <c:pt idx="2000">
                  <c:v>0.98739639571135274</c:v>
                </c:pt>
                <c:pt idx="2001">
                  <c:v>0.98787164474184475</c:v>
                </c:pt>
                <c:pt idx="2002">
                  <c:v>0.98671203710744426</c:v>
                </c:pt>
                <c:pt idx="2003">
                  <c:v>0.98709223633183785</c:v>
                </c:pt>
                <c:pt idx="2004">
                  <c:v>0.98789065470306436</c:v>
                </c:pt>
                <c:pt idx="2005">
                  <c:v>0.98722530606037562</c:v>
                </c:pt>
                <c:pt idx="2006">
                  <c:v>0.98735837578891339</c:v>
                </c:pt>
                <c:pt idx="2007">
                  <c:v>0.98794768458672344</c:v>
                </c:pt>
                <c:pt idx="2008">
                  <c:v>0.98667401718500491</c:v>
                </c:pt>
                <c:pt idx="2009">
                  <c:v>0.98716827617671665</c:v>
                </c:pt>
                <c:pt idx="2010">
                  <c:v>0.98737738575013312</c:v>
                </c:pt>
                <c:pt idx="2011">
                  <c:v>0.98699718652573953</c:v>
                </c:pt>
                <c:pt idx="2012">
                  <c:v>0.98692114668086073</c:v>
                </c:pt>
                <c:pt idx="2013">
                  <c:v>0.98758649532354958</c:v>
                </c:pt>
                <c:pt idx="2014">
                  <c:v>0.98709223633183785</c:v>
                </c:pt>
                <c:pt idx="2015">
                  <c:v>0.98773857501330697</c:v>
                </c:pt>
                <c:pt idx="2016">
                  <c:v>0.98804273439282186</c:v>
                </c:pt>
                <c:pt idx="2017">
                  <c:v>0.98732035586647404</c:v>
                </c:pt>
                <c:pt idx="2018">
                  <c:v>0.98817580412135964</c:v>
                </c:pt>
                <c:pt idx="2019">
                  <c:v>0.98739639571135274</c:v>
                </c:pt>
                <c:pt idx="2020">
                  <c:v>0.98722530606037562</c:v>
                </c:pt>
                <c:pt idx="2021">
                  <c:v>0.98798570450916279</c:v>
                </c:pt>
                <c:pt idx="2022">
                  <c:v>0.98809976427648083</c:v>
                </c:pt>
                <c:pt idx="2023">
                  <c:v>0.9876815451296479</c:v>
                </c:pt>
                <c:pt idx="2024">
                  <c:v>0.98673104706866399</c:v>
                </c:pt>
                <c:pt idx="2025">
                  <c:v>0.9877575849745267</c:v>
                </c:pt>
                <c:pt idx="2026">
                  <c:v>0.98771956505208724</c:v>
                </c:pt>
                <c:pt idx="2027">
                  <c:v>0.98762451524598893</c:v>
                </c:pt>
                <c:pt idx="2028">
                  <c:v>0.98690213671964111</c:v>
                </c:pt>
                <c:pt idx="2029">
                  <c:v>0.98737738575013312</c:v>
                </c:pt>
                <c:pt idx="2030">
                  <c:v>0.98771956505208724</c:v>
                </c:pt>
                <c:pt idx="2031">
                  <c:v>0.98794768458672344</c:v>
                </c:pt>
                <c:pt idx="2032">
                  <c:v>0.98733936582769366</c:v>
                </c:pt>
                <c:pt idx="2033">
                  <c:v>0.98747243555623143</c:v>
                </c:pt>
                <c:pt idx="2034">
                  <c:v>0.9876815451296479</c:v>
                </c:pt>
                <c:pt idx="2035">
                  <c:v>0.98821382404379898</c:v>
                </c:pt>
                <c:pt idx="2036">
                  <c:v>0.98714926621549692</c:v>
                </c:pt>
                <c:pt idx="2037">
                  <c:v>0.9877575849745267</c:v>
                </c:pt>
                <c:pt idx="2038">
                  <c:v>0.98741540567257247</c:v>
                </c:pt>
                <c:pt idx="2039">
                  <c:v>0.98762451524598893</c:v>
                </c:pt>
                <c:pt idx="2040">
                  <c:v>0.98762451524598893</c:v>
                </c:pt>
                <c:pt idx="2041">
                  <c:v>0.98779560489696605</c:v>
                </c:pt>
                <c:pt idx="2042">
                  <c:v>0.9876055052847692</c:v>
                </c:pt>
                <c:pt idx="2043">
                  <c:v>0.98851798342331376</c:v>
                </c:pt>
                <c:pt idx="2044">
                  <c:v>0.98714926621549692</c:v>
                </c:pt>
                <c:pt idx="2045">
                  <c:v>0.98855600334575322</c:v>
                </c:pt>
                <c:pt idx="2046">
                  <c:v>0.98794768458672344</c:v>
                </c:pt>
                <c:pt idx="2047">
                  <c:v>0.98758649532354958</c:v>
                </c:pt>
                <c:pt idx="2048">
                  <c:v>0.98349935366131858</c:v>
                </c:pt>
                <c:pt idx="2049">
                  <c:v>0.98363242338985624</c:v>
                </c:pt>
                <c:pt idx="2050">
                  <c:v>0.98378450307961374</c:v>
                </c:pt>
                <c:pt idx="2051">
                  <c:v>0.98446886168352221</c:v>
                </c:pt>
                <c:pt idx="2052">
                  <c:v>0.98338529389400042</c:v>
                </c:pt>
                <c:pt idx="2053">
                  <c:v>0.98387955288571216</c:v>
                </c:pt>
                <c:pt idx="2054">
                  <c:v>0.98397460269181047</c:v>
                </c:pt>
                <c:pt idx="2055">
                  <c:v>0.98387955288571216</c:v>
                </c:pt>
                <c:pt idx="2056">
                  <c:v>0.98363242338985624</c:v>
                </c:pt>
                <c:pt idx="2057">
                  <c:v>0.98376549311839401</c:v>
                </c:pt>
                <c:pt idx="2058">
                  <c:v>0.98393658276937113</c:v>
                </c:pt>
                <c:pt idx="2059">
                  <c:v>0.98365143335107597</c:v>
                </c:pt>
                <c:pt idx="2060">
                  <c:v>0.98355638354497754</c:v>
                </c:pt>
                <c:pt idx="2061">
                  <c:v>0.98349935366131858</c:v>
                </c:pt>
                <c:pt idx="2062">
                  <c:v>0.98340430385522015</c:v>
                </c:pt>
                <c:pt idx="2063">
                  <c:v>0.98374648315717439</c:v>
                </c:pt>
                <c:pt idx="2064">
                  <c:v>0.98391757280815151</c:v>
                </c:pt>
                <c:pt idx="2065">
                  <c:v>0.98368945327351531</c:v>
                </c:pt>
                <c:pt idx="2066">
                  <c:v>0.98393658276937113</c:v>
                </c:pt>
                <c:pt idx="2067">
                  <c:v>0.98374648315717439</c:v>
                </c:pt>
                <c:pt idx="2068">
                  <c:v>0.98334727397156108</c:v>
                </c:pt>
                <c:pt idx="2069">
                  <c:v>0.98420272222644667</c:v>
                </c:pt>
                <c:pt idx="2070">
                  <c:v>0.9834423237776595</c:v>
                </c:pt>
                <c:pt idx="2071">
                  <c:v>0.98382252300205308</c:v>
                </c:pt>
                <c:pt idx="2072">
                  <c:v>0.98353737358375792</c:v>
                </c:pt>
                <c:pt idx="2073">
                  <c:v>0.98387955288571216</c:v>
                </c:pt>
                <c:pt idx="2074">
                  <c:v>0.98342331381643977</c:v>
                </c:pt>
                <c:pt idx="2075">
                  <c:v>0.98422173218766629</c:v>
                </c:pt>
                <c:pt idx="2076">
                  <c:v>0.98353737358375792</c:v>
                </c:pt>
                <c:pt idx="2077">
                  <c:v>0.98372747319595466</c:v>
                </c:pt>
                <c:pt idx="2078">
                  <c:v>0.98365143335107597</c:v>
                </c:pt>
                <c:pt idx="2079">
                  <c:v>0.98395559273059086</c:v>
                </c:pt>
                <c:pt idx="2080">
                  <c:v>0.98380351304083336</c:v>
                </c:pt>
                <c:pt idx="2081">
                  <c:v>0.98397460269181047</c:v>
                </c:pt>
                <c:pt idx="2082">
                  <c:v>0.98372747319595466</c:v>
                </c:pt>
                <c:pt idx="2083">
                  <c:v>0.98420272222644667</c:v>
                </c:pt>
                <c:pt idx="2084">
                  <c:v>0.98387955288571216</c:v>
                </c:pt>
                <c:pt idx="2085">
                  <c:v>0.98435480191620406</c:v>
                </c:pt>
                <c:pt idx="2086">
                  <c:v>0.98325222416546265</c:v>
                </c:pt>
                <c:pt idx="2087">
                  <c:v>0.98359440346741689</c:v>
                </c:pt>
                <c:pt idx="2088">
                  <c:v>0.98370846323473504</c:v>
                </c:pt>
                <c:pt idx="2089">
                  <c:v>0.9834423237776595</c:v>
                </c:pt>
                <c:pt idx="2090">
                  <c:v>0.98372747319595466</c:v>
                </c:pt>
                <c:pt idx="2091">
                  <c:v>0.98456391148962052</c:v>
                </c:pt>
                <c:pt idx="2092">
                  <c:v>0.98382252300205308</c:v>
                </c:pt>
                <c:pt idx="2093">
                  <c:v>0.98420272222644667</c:v>
                </c:pt>
                <c:pt idx="2094">
                  <c:v>0.98387955288571216</c:v>
                </c:pt>
                <c:pt idx="2095">
                  <c:v>0.98348034370009885</c:v>
                </c:pt>
                <c:pt idx="2096">
                  <c:v>0.98368945327351531</c:v>
                </c:pt>
                <c:pt idx="2097">
                  <c:v>0.98425975211010575</c:v>
                </c:pt>
                <c:pt idx="2098">
                  <c:v>0.98329024408790211</c:v>
                </c:pt>
                <c:pt idx="2099">
                  <c:v>0.98391757280815151</c:v>
                </c:pt>
                <c:pt idx="2100">
                  <c:v>0.98357539350619727</c:v>
                </c:pt>
                <c:pt idx="2101">
                  <c:v>0.9834423237776595</c:v>
                </c:pt>
                <c:pt idx="2102">
                  <c:v>0.98334727397156108</c:v>
                </c:pt>
                <c:pt idx="2103">
                  <c:v>0.98363242338985624</c:v>
                </c:pt>
                <c:pt idx="2104">
                  <c:v>0.98304311459204619</c:v>
                </c:pt>
                <c:pt idx="2105">
                  <c:v>0.98374648315717439</c:v>
                </c:pt>
                <c:pt idx="2106">
                  <c:v>0.9838415329632727</c:v>
                </c:pt>
                <c:pt idx="2107">
                  <c:v>0.98308113451448564</c:v>
                </c:pt>
                <c:pt idx="2108">
                  <c:v>0.98319519428180369</c:v>
                </c:pt>
                <c:pt idx="2109">
                  <c:v>0.98401262261424982</c:v>
                </c:pt>
                <c:pt idx="2110">
                  <c:v>0.9832142042430233</c:v>
                </c:pt>
                <c:pt idx="2111">
                  <c:v>0.98370846323473504</c:v>
                </c:pt>
                <c:pt idx="2112">
                  <c:v>0.98543836970572585</c:v>
                </c:pt>
                <c:pt idx="2113">
                  <c:v>0.98574252908524063</c:v>
                </c:pt>
                <c:pt idx="2114">
                  <c:v>0.98600866854231617</c:v>
                </c:pt>
                <c:pt idx="2115">
                  <c:v>0.98612272830963421</c:v>
                </c:pt>
                <c:pt idx="2116">
                  <c:v>0.98507718044255188</c:v>
                </c:pt>
                <c:pt idx="2117">
                  <c:v>0.98589460877499813</c:v>
                </c:pt>
                <c:pt idx="2118">
                  <c:v>0.98595163865865709</c:v>
                </c:pt>
                <c:pt idx="2119">
                  <c:v>0.98555242947304389</c:v>
                </c:pt>
                <c:pt idx="2120">
                  <c:v>0.98543836970572585</c:v>
                </c:pt>
                <c:pt idx="2121">
                  <c:v>0.9860276785035359</c:v>
                </c:pt>
                <c:pt idx="2122">
                  <c:v>0.98583757889133905</c:v>
                </c:pt>
                <c:pt idx="2123">
                  <c:v>0.98619876815451302</c:v>
                </c:pt>
                <c:pt idx="2124">
                  <c:v>0.98578054900767997</c:v>
                </c:pt>
                <c:pt idx="2125">
                  <c:v>0.98572351912402101</c:v>
                </c:pt>
                <c:pt idx="2126">
                  <c:v>0.98591361873621775</c:v>
                </c:pt>
                <c:pt idx="2127">
                  <c:v>0.98619876815451302</c:v>
                </c:pt>
                <c:pt idx="2128">
                  <c:v>0.98555242947304389</c:v>
                </c:pt>
                <c:pt idx="2129">
                  <c:v>0.98591361873621775</c:v>
                </c:pt>
                <c:pt idx="2130">
                  <c:v>0.98574252908524063</c:v>
                </c:pt>
                <c:pt idx="2131">
                  <c:v>0.98604668846475552</c:v>
                </c:pt>
                <c:pt idx="2132">
                  <c:v>0.98585658885255878</c:v>
                </c:pt>
                <c:pt idx="2133">
                  <c:v>0.98621777811573264</c:v>
                </c:pt>
                <c:pt idx="2134">
                  <c:v>0.98572351912402101</c:v>
                </c:pt>
                <c:pt idx="2135">
                  <c:v>0.98635084784427041</c:v>
                </c:pt>
                <c:pt idx="2136">
                  <c:v>0.98610371834841459</c:v>
                </c:pt>
                <c:pt idx="2137">
                  <c:v>0.98553341951182416</c:v>
                </c:pt>
                <c:pt idx="2138">
                  <c:v>0.98547638962816519</c:v>
                </c:pt>
                <c:pt idx="2139">
                  <c:v>0.98589460877499813</c:v>
                </c:pt>
                <c:pt idx="2140">
                  <c:v>0.98463995133449933</c:v>
                </c:pt>
                <c:pt idx="2141">
                  <c:v>0.98471599117937803</c:v>
                </c:pt>
                <c:pt idx="2142">
                  <c:v>0.98515322028743058</c:v>
                </c:pt>
                <c:pt idx="2143">
                  <c:v>0.98511520036499123</c:v>
                </c:pt>
                <c:pt idx="2144">
                  <c:v>0.98483005094669607</c:v>
                </c:pt>
                <c:pt idx="2145">
                  <c:v>0.9851722302486503</c:v>
                </c:pt>
                <c:pt idx="2146">
                  <c:v>0.98503916052011253</c:v>
                </c:pt>
                <c:pt idx="2147">
                  <c:v>0.98589460877499813</c:v>
                </c:pt>
                <c:pt idx="2148">
                  <c:v>0.98507718044255188</c:v>
                </c:pt>
                <c:pt idx="2149">
                  <c:v>0.98551440955060454</c:v>
                </c:pt>
                <c:pt idx="2150">
                  <c:v>0.98559044939548324</c:v>
                </c:pt>
                <c:pt idx="2151">
                  <c:v>0.98560945935670297</c:v>
                </c:pt>
                <c:pt idx="2152">
                  <c:v>0.98521025017108965</c:v>
                </c:pt>
                <c:pt idx="2153">
                  <c:v>0.98667401718500491</c:v>
                </c:pt>
                <c:pt idx="2154">
                  <c:v>0.98562846931792258</c:v>
                </c:pt>
                <c:pt idx="2155">
                  <c:v>0.98629381796061133</c:v>
                </c:pt>
                <c:pt idx="2156">
                  <c:v>0.98553341951182416</c:v>
                </c:pt>
                <c:pt idx="2157">
                  <c:v>0.98667401718500491</c:v>
                </c:pt>
                <c:pt idx="2158">
                  <c:v>0.9860276785035359</c:v>
                </c:pt>
                <c:pt idx="2159">
                  <c:v>0.98627480799939171</c:v>
                </c:pt>
                <c:pt idx="2160">
                  <c:v>0.9860276785035359</c:v>
                </c:pt>
                <c:pt idx="2161">
                  <c:v>0.9865789673789066</c:v>
                </c:pt>
                <c:pt idx="2162">
                  <c:v>0.98638886776670975</c:v>
                </c:pt>
                <c:pt idx="2163">
                  <c:v>0.9865029275340278</c:v>
                </c:pt>
                <c:pt idx="2164">
                  <c:v>0.98604668846475552</c:v>
                </c:pt>
                <c:pt idx="2165">
                  <c:v>0.98625579803817198</c:v>
                </c:pt>
                <c:pt idx="2166">
                  <c:v>0.98629381796061133</c:v>
                </c:pt>
                <c:pt idx="2167">
                  <c:v>0.98623678807695236</c:v>
                </c:pt>
                <c:pt idx="2168">
                  <c:v>0.98627480799939171</c:v>
                </c:pt>
                <c:pt idx="2169">
                  <c:v>0.98675005702988361</c:v>
                </c:pt>
                <c:pt idx="2170">
                  <c:v>0.98600866854231617</c:v>
                </c:pt>
                <c:pt idx="2171">
                  <c:v>0.9864268876891491</c:v>
                </c:pt>
                <c:pt idx="2172">
                  <c:v>0.98676906699110334</c:v>
                </c:pt>
                <c:pt idx="2173">
                  <c:v>0.98619876815451302</c:v>
                </c:pt>
                <c:pt idx="2174">
                  <c:v>0.98559044939548324</c:v>
                </c:pt>
                <c:pt idx="2175">
                  <c:v>0.98581856893011943</c:v>
                </c:pt>
                <c:pt idx="2176">
                  <c:v>0.98619876815451302</c:v>
                </c:pt>
                <c:pt idx="2177">
                  <c:v>0.98690213671964111</c:v>
                </c:pt>
                <c:pt idx="2178">
                  <c:v>0.98623678807695236</c:v>
                </c:pt>
                <c:pt idx="2179">
                  <c:v>0.98661698730134595</c:v>
                </c:pt>
                <c:pt idx="2180">
                  <c:v>0.98661698730134595</c:v>
                </c:pt>
                <c:pt idx="2181">
                  <c:v>0.98688312675842138</c:v>
                </c:pt>
                <c:pt idx="2182">
                  <c:v>0.98640787772792948</c:v>
                </c:pt>
                <c:pt idx="2183">
                  <c:v>0.98623678807695236</c:v>
                </c:pt>
                <c:pt idx="2184">
                  <c:v>0.98595163865865709</c:v>
                </c:pt>
                <c:pt idx="2185">
                  <c:v>0.98669302714622464</c:v>
                </c:pt>
                <c:pt idx="2186">
                  <c:v>0.98682609687476242</c:v>
                </c:pt>
                <c:pt idx="2187">
                  <c:v>0.98646490761158845</c:v>
                </c:pt>
                <c:pt idx="2188">
                  <c:v>0.98627480799939171</c:v>
                </c:pt>
                <c:pt idx="2189">
                  <c:v>0.9865789673789066</c:v>
                </c:pt>
                <c:pt idx="2190">
                  <c:v>0.98711124629305758</c:v>
                </c:pt>
                <c:pt idx="2191">
                  <c:v>0.98635084784427041</c:v>
                </c:pt>
                <c:pt idx="2192">
                  <c:v>0.98627480799939171</c:v>
                </c:pt>
                <c:pt idx="2193">
                  <c:v>0.98699718652573953</c:v>
                </c:pt>
                <c:pt idx="2194">
                  <c:v>0.98633183788305068</c:v>
                </c:pt>
                <c:pt idx="2195">
                  <c:v>0.98655995741768687</c:v>
                </c:pt>
                <c:pt idx="2196">
                  <c:v>0.98745342559501181</c:v>
                </c:pt>
                <c:pt idx="2197">
                  <c:v>0.98680708691354269</c:v>
                </c:pt>
                <c:pt idx="2198">
                  <c:v>0.98686411679720176</c:v>
                </c:pt>
                <c:pt idx="2199">
                  <c:v>0.98779560489696605</c:v>
                </c:pt>
                <c:pt idx="2200">
                  <c:v>0.98688312675842138</c:v>
                </c:pt>
                <c:pt idx="2201">
                  <c:v>0.98713025625427719</c:v>
                </c:pt>
                <c:pt idx="2202">
                  <c:v>0.98671203710744426</c:v>
                </c:pt>
                <c:pt idx="2203">
                  <c:v>0.98661698730134595</c:v>
                </c:pt>
                <c:pt idx="2204">
                  <c:v>0.9866550072237853</c:v>
                </c:pt>
                <c:pt idx="2205">
                  <c:v>0.98701619648695915</c:v>
                </c:pt>
                <c:pt idx="2206">
                  <c:v>0.98713025625427719</c:v>
                </c:pt>
                <c:pt idx="2207">
                  <c:v>0.98709223633183785</c:v>
                </c:pt>
                <c:pt idx="2208">
                  <c:v>0.98732035586647404</c:v>
                </c:pt>
                <c:pt idx="2209">
                  <c:v>0.9870542164093985</c:v>
                </c:pt>
                <c:pt idx="2210">
                  <c:v>0.98718728613793627</c:v>
                </c:pt>
                <c:pt idx="2211">
                  <c:v>0.98745342559501181</c:v>
                </c:pt>
                <c:pt idx="2212">
                  <c:v>0.98676906699110334</c:v>
                </c:pt>
                <c:pt idx="2213">
                  <c:v>0.9865789673789066</c:v>
                </c:pt>
                <c:pt idx="2214">
                  <c:v>0.98722530606037562</c:v>
                </c:pt>
                <c:pt idx="2215">
                  <c:v>0.9869781765645198</c:v>
                </c:pt>
                <c:pt idx="2216">
                  <c:v>0.98743441563379208</c:v>
                </c:pt>
                <c:pt idx="2217">
                  <c:v>0.98735837578891339</c:v>
                </c:pt>
                <c:pt idx="2218">
                  <c:v>0.98663599726256557</c:v>
                </c:pt>
                <c:pt idx="2219">
                  <c:v>0.98739639571135274</c:v>
                </c:pt>
                <c:pt idx="2220">
                  <c:v>0.98787164474184475</c:v>
                </c:pt>
                <c:pt idx="2221">
                  <c:v>0.98694015664208046</c:v>
                </c:pt>
                <c:pt idx="2222">
                  <c:v>0.98635084784427041</c:v>
                </c:pt>
                <c:pt idx="2223">
                  <c:v>0.98711124629305758</c:v>
                </c:pt>
                <c:pt idx="2224">
                  <c:v>0.98652193749524753</c:v>
                </c:pt>
                <c:pt idx="2225">
                  <c:v>0.98688312675842138</c:v>
                </c:pt>
                <c:pt idx="2226">
                  <c:v>0.98636985780549002</c:v>
                </c:pt>
                <c:pt idx="2227">
                  <c:v>0.98648391757280818</c:v>
                </c:pt>
                <c:pt idx="2228">
                  <c:v>0.98600866854231617</c:v>
                </c:pt>
                <c:pt idx="2229">
                  <c:v>0.9864268876891491</c:v>
                </c:pt>
                <c:pt idx="2230">
                  <c:v>0.98600866854231617</c:v>
                </c:pt>
                <c:pt idx="2231">
                  <c:v>0.98711124629305758</c:v>
                </c:pt>
                <c:pt idx="2232">
                  <c:v>0.98682609687476242</c:v>
                </c:pt>
                <c:pt idx="2233">
                  <c:v>0.98600866854231617</c:v>
                </c:pt>
                <c:pt idx="2234">
                  <c:v>0.98638886776670975</c:v>
                </c:pt>
                <c:pt idx="2235">
                  <c:v>0.98640787772792948</c:v>
                </c:pt>
                <c:pt idx="2236">
                  <c:v>0.98562846931792258</c:v>
                </c:pt>
                <c:pt idx="2237">
                  <c:v>0.98606569842597525</c:v>
                </c:pt>
                <c:pt idx="2238">
                  <c:v>0.98578054900767997</c:v>
                </c:pt>
                <c:pt idx="2239">
                  <c:v>0.98600866854231617</c:v>
                </c:pt>
                <c:pt idx="2240">
                  <c:v>0.98684510683598203</c:v>
                </c:pt>
                <c:pt idx="2241">
                  <c:v>0.98726332598281497</c:v>
                </c:pt>
                <c:pt idx="2242">
                  <c:v>0.98686411679720176</c:v>
                </c:pt>
                <c:pt idx="2243">
                  <c:v>0.9876055052847692</c:v>
                </c:pt>
                <c:pt idx="2244">
                  <c:v>0.9865789673789066</c:v>
                </c:pt>
                <c:pt idx="2245">
                  <c:v>0.98703520644817888</c:v>
                </c:pt>
                <c:pt idx="2246">
                  <c:v>0.98680708691354269</c:v>
                </c:pt>
                <c:pt idx="2247">
                  <c:v>0.98722530606037562</c:v>
                </c:pt>
                <c:pt idx="2248">
                  <c:v>0.98640787772792948</c:v>
                </c:pt>
                <c:pt idx="2249">
                  <c:v>0.98629381796061133</c:v>
                </c:pt>
                <c:pt idx="2250">
                  <c:v>0.98680708691354269</c:v>
                </c:pt>
                <c:pt idx="2251">
                  <c:v>0.98694015664208046</c:v>
                </c:pt>
                <c:pt idx="2252">
                  <c:v>0.98663599726256557</c:v>
                </c:pt>
                <c:pt idx="2253">
                  <c:v>0.98745342559501181</c:v>
                </c:pt>
                <c:pt idx="2254">
                  <c:v>0.98598965858109644</c:v>
                </c:pt>
                <c:pt idx="2255">
                  <c:v>0.98713025625427719</c:v>
                </c:pt>
                <c:pt idx="2256">
                  <c:v>0.98690213671964111</c:v>
                </c:pt>
                <c:pt idx="2257">
                  <c:v>0.98732035586647404</c:v>
                </c:pt>
                <c:pt idx="2258">
                  <c:v>0.98802372443160213</c:v>
                </c:pt>
                <c:pt idx="2259">
                  <c:v>0.9878336248194054</c:v>
                </c:pt>
                <c:pt idx="2260">
                  <c:v>0.98733936582769366</c:v>
                </c:pt>
                <c:pt idx="2261">
                  <c:v>0.98802372443160213</c:v>
                </c:pt>
                <c:pt idx="2262">
                  <c:v>0.98663599726256557</c:v>
                </c:pt>
                <c:pt idx="2263">
                  <c:v>0.98747243555623143</c:v>
                </c:pt>
                <c:pt idx="2264">
                  <c:v>0.98747243555623143</c:v>
                </c:pt>
                <c:pt idx="2265">
                  <c:v>0.98787164474184475</c:v>
                </c:pt>
                <c:pt idx="2266">
                  <c:v>0.98735837578891339</c:v>
                </c:pt>
                <c:pt idx="2267">
                  <c:v>0.98819481408257925</c:v>
                </c:pt>
                <c:pt idx="2268">
                  <c:v>0.98790966466428409</c:v>
                </c:pt>
                <c:pt idx="2269">
                  <c:v>0.98770055509086763</c:v>
                </c:pt>
                <c:pt idx="2270">
                  <c:v>0.98695916660330008</c:v>
                </c:pt>
                <c:pt idx="2271">
                  <c:v>0.98910729222112392</c:v>
                </c:pt>
                <c:pt idx="2273">
                  <c:v>0.98840392365599572</c:v>
                </c:pt>
                <c:pt idx="2274">
                  <c:v>0.98770055509086763</c:v>
                </c:pt>
                <c:pt idx="2275">
                  <c:v>0.98804273439282186</c:v>
                </c:pt>
                <c:pt idx="2276">
                  <c:v>0.98813778419892029</c:v>
                </c:pt>
                <c:pt idx="2277">
                  <c:v>0.98806174435404148</c:v>
                </c:pt>
                <c:pt idx="2278">
                  <c:v>0.98743441563379208</c:v>
                </c:pt>
                <c:pt idx="2279">
                  <c:v>0.98870808303551061</c:v>
                </c:pt>
                <c:pt idx="2280">
                  <c:v>0.98779560489696605</c:v>
                </c:pt>
                <c:pt idx="2281">
                  <c:v>0.9882328340050186</c:v>
                </c:pt>
                <c:pt idx="2282">
                  <c:v>0.98758649532354958</c:v>
                </c:pt>
                <c:pt idx="2283">
                  <c:v>0.98789065470306436</c:v>
                </c:pt>
                <c:pt idx="2284">
                  <c:v>0.98766253516842828</c:v>
                </c:pt>
                <c:pt idx="2285">
                  <c:v>0.9887841228803893</c:v>
                </c:pt>
                <c:pt idx="2286">
                  <c:v>0.98825184396623833</c:v>
                </c:pt>
                <c:pt idx="2287">
                  <c:v>0.98794768458672344</c:v>
                </c:pt>
                <c:pt idx="2288">
                  <c:v>0.98811877423770056</c:v>
                </c:pt>
                <c:pt idx="2289">
                  <c:v>0.98842293361721545</c:v>
                </c:pt>
                <c:pt idx="2290">
                  <c:v>0.98754847540111013</c:v>
                </c:pt>
                <c:pt idx="2291">
                  <c:v>0.98853699338453349</c:v>
                </c:pt>
                <c:pt idx="2292">
                  <c:v>0.98789065470306436</c:v>
                </c:pt>
                <c:pt idx="2293">
                  <c:v>0.98815679416013991</c:v>
                </c:pt>
                <c:pt idx="2294">
                  <c:v>0.98811877423770056</c:v>
                </c:pt>
                <c:pt idx="2295">
                  <c:v>0.98863204319063192</c:v>
                </c:pt>
                <c:pt idx="2296">
                  <c:v>0.98735837578891339</c:v>
                </c:pt>
                <c:pt idx="2297">
                  <c:v>0.98827085392745795</c:v>
                </c:pt>
                <c:pt idx="2298">
                  <c:v>0.98809976427648083</c:v>
                </c:pt>
                <c:pt idx="2299">
                  <c:v>0.9883849136947761</c:v>
                </c:pt>
                <c:pt idx="2300">
                  <c:v>0.9878336248194054</c:v>
                </c:pt>
                <c:pt idx="2301">
                  <c:v>0.98808075431526121</c:v>
                </c:pt>
                <c:pt idx="2302">
                  <c:v>0.98707322637061823</c:v>
                </c:pt>
                <c:pt idx="2303">
                  <c:v>0.98754847540111013</c:v>
                </c:pt>
                <c:pt idx="2304">
                  <c:v>0.98749144551745116</c:v>
                </c:pt>
                <c:pt idx="2305">
                  <c:v>0.98865105315185153</c:v>
                </c:pt>
                <c:pt idx="2306">
                  <c:v>0.9882328340050186</c:v>
                </c:pt>
                <c:pt idx="2307">
                  <c:v>0.98903125237624512</c:v>
                </c:pt>
                <c:pt idx="2308">
                  <c:v>0.987206296099156</c:v>
                </c:pt>
                <c:pt idx="2309">
                  <c:v>0.98872709299673034</c:v>
                </c:pt>
                <c:pt idx="2310">
                  <c:v>0.98713025625427719</c:v>
                </c:pt>
                <c:pt idx="2311">
                  <c:v>0.9877575849745267</c:v>
                </c:pt>
                <c:pt idx="2312">
                  <c:v>0.98817580412135964</c:v>
                </c:pt>
                <c:pt idx="2313">
                  <c:v>0.98785263478062502</c:v>
                </c:pt>
                <c:pt idx="2314">
                  <c:v>0.98701619648695915</c:v>
                </c:pt>
                <c:pt idx="2315">
                  <c:v>0.98849897346209414</c:v>
                </c:pt>
                <c:pt idx="2316">
                  <c:v>0.98777659493574632</c:v>
                </c:pt>
                <c:pt idx="2317">
                  <c:v>0.98779560489696605</c:v>
                </c:pt>
                <c:pt idx="2318">
                  <c:v>0.9876055052847692</c:v>
                </c:pt>
                <c:pt idx="2319">
                  <c:v>0.98834689377233675</c:v>
                </c:pt>
                <c:pt idx="2320">
                  <c:v>0.98675005702988361</c:v>
                </c:pt>
                <c:pt idx="2321">
                  <c:v>0.98815679416013991</c:v>
                </c:pt>
                <c:pt idx="2322">
                  <c:v>0.98682609687476242</c:v>
                </c:pt>
                <c:pt idx="2323">
                  <c:v>0.98806174435404148</c:v>
                </c:pt>
                <c:pt idx="2324">
                  <c:v>0.98733936582769366</c:v>
                </c:pt>
                <c:pt idx="2325">
                  <c:v>0.98865105315185153</c:v>
                </c:pt>
                <c:pt idx="2326">
                  <c:v>0.98659797734012622</c:v>
                </c:pt>
                <c:pt idx="2327">
                  <c:v>0.98754847540111013</c:v>
                </c:pt>
                <c:pt idx="2328">
                  <c:v>0.9870542164093985</c:v>
                </c:pt>
                <c:pt idx="2329">
                  <c:v>0.9878336248194054</c:v>
                </c:pt>
                <c:pt idx="2330">
                  <c:v>0.98743441563379208</c:v>
                </c:pt>
                <c:pt idx="2331">
                  <c:v>0.98861303322941219</c:v>
                </c:pt>
                <c:pt idx="2332">
                  <c:v>0.98682609687476242</c:v>
                </c:pt>
                <c:pt idx="2333">
                  <c:v>0.98849897346209414</c:v>
                </c:pt>
                <c:pt idx="2334">
                  <c:v>0.9869781765645198</c:v>
                </c:pt>
                <c:pt idx="2335">
                  <c:v>0.98813778419892029</c:v>
                </c:pt>
                <c:pt idx="2336">
                  <c:v>0.98792867462550371</c:v>
                </c:pt>
                <c:pt idx="2337">
                  <c:v>0.98785263478062502</c:v>
                </c:pt>
                <c:pt idx="2338">
                  <c:v>0.98688312675842138</c:v>
                </c:pt>
                <c:pt idx="2339">
                  <c:v>0.98695916660330008</c:v>
                </c:pt>
                <c:pt idx="2340">
                  <c:v>0.98684510683598203</c:v>
                </c:pt>
                <c:pt idx="2341">
                  <c:v>0.98758649532354958</c:v>
                </c:pt>
                <c:pt idx="2342">
                  <c:v>0.98600866854231617</c:v>
                </c:pt>
                <c:pt idx="2343">
                  <c:v>0.98758649532354958</c:v>
                </c:pt>
                <c:pt idx="2344">
                  <c:v>0.98625579803817198</c:v>
                </c:pt>
                <c:pt idx="2345">
                  <c:v>0.98762451524598893</c:v>
                </c:pt>
                <c:pt idx="2346">
                  <c:v>0.98652193749524753</c:v>
                </c:pt>
                <c:pt idx="2347">
                  <c:v>0.98604668846475552</c:v>
                </c:pt>
                <c:pt idx="2348">
                  <c:v>0.98574252908524063</c:v>
                </c:pt>
                <c:pt idx="2349">
                  <c:v>0.98675005702988361</c:v>
                </c:pt>
                <c:pt idx="2350">
                  <c:v>0.98532430993840769</c:v>
                </c:pt>
                <c:pt idx="2351">
                  <c:v>0.98560945935670297</c:v>
                </c:pt>
                <c:pt idx="2352">
                  <c:v>0.98500114059767319</c:v>
                </c:pt>
                <c:pt idx="2353">
                  <c:v>0.98564747927914231</c:v>
                </c:pt>
                <c:pt idx="2354">
                  <c:v>0.98511520036499123</c:v>
                </c:pt>
                <c:pt idx="2355">
                  <c:v>0.98583757889133905</c:v>
                </c:pt>
                <c:pt idx="2356">
                  <c:v>0.98420272222644667</c:v>
                </c:pt>
                <c:pt idx="2357">
                  <c:v>0.98566648924036193</c:v>
                </c:pt>
                <c:pt idx="2358">
                  <c:v>0.98429777203254509</c:v>
                </c:pt>
                <c:pt idx="2359">
                  <c:v>0.98507718044255188</c:v>
                </c:pt>
                <c:pt idx="2360">
                  <c:v>0.98448787164474183</c:v>
                </c:pt>
                <c:pt idx="2361">
                  <c:v>0.98488708083035514</c:v>
                </c:pt>
                <c:pt idx="2362">
                  <c:v>0.98380351304083336</c:v>
                </c:pt>
                <c:pt idx="2363">
                  <c:v>0.9846209413732796</c:v>
                </c:pt>
                <c:pt idx="2364">
                  <c:v>0.98393658276937113</c:v>
                </c:pt>
                <c:pt idx="2365">
                  <c:v>0.98448787164474183</c:v>
                </c:pt>
                <c:pt idx="2366">
                  <c:v>0.98367044331229569</c:v>
                </c:pt>
                <c:pt idx="2367">
                  <c:v>0.98429777203254509</c:v>
                </c:pt>
                <c:pt idx="2368">
                  <c:v>0.98306212455326591</c:v>
                </c:pt>
                <c:pt idx="2369">
                  <c:v>0.98317618432058396</c:v>
                </c:pt>
                <c:pt idx="2370">
                  <c:v>0.98367044331229569</c:v>
                </c:pt>
                <c:pt idx="2371">
                  <c:v>0.98296707474716749</c:v>
                </c:pt>
                <c:pt idx="2372">
                  <c:v>0.98279598509619037</c:v>
                </c:pt>
                <c:pt idx="2373">
                  <c:v>0.98349935366131858</c:v>
                </c:pt>
                <c:pt idx="2374">
                  <c:v>0.98285301497984945</c:v>
                </c:pt>
                <c:pt idx="2375">
                  <c:v>0.9833662839327808</c:v>
                </c:pt>
                <c:pt idx="2376">
                  <c:v>0.98317618432058396</c:v>
                </c:pt>
                <c:pt idx="2377">
                  <c:v>0.98323321420424303</c:v>
                </c:pt>
                <c:pt idx="2378">
                  <c:v>0.9834423237776595</c:v>
                </c:pt>
                <c:pt idx="2379">
                  <c:v>0.9832142042430233</c:v>
                </c:pt>
                <c:pt idx="2380">
                  <c:v>0.98334727397156108</c:v>
                </c:pt>
                <c:pt idx="2381">
                  <c:v>0.9832142042430233</c:v>
                </c:pt>
                <c:pt idx="2382">
                  <c:v>0.98370846323473504</c:v>
                </c:pt>
                <c:pt idx="2383">
                  <c:v>0.98275796517375102</c:v>
                </c:pt>
                <c:pt idx="2384">
                  <c:v>0.98239677591057717</c:v>
                </c:pt>
                <c:pt idx="2385">
                  <c:v>0.98367044331229569</c:v>
                </c:pt>
                <c:pt idx="2386">
                  <c:v>0.98214964641472136</c:v>
                </c:pt>
                <c:pt idx="2387">
                  <c:v>0.98311915443692499</c:v>
                </c:pt>
                <c:pt idx="2388">
                  <c:v>0.98317618432058396</c:v>
                </c:pt>
                <c:pt idx="2389">
                  <c:v>0.98346133373887912</c:v>
                </c:pt>
                <c:pt idx="2390">
                  <c:v>0.98332826401034146</c:v>
                </c:pt>
                <c:pt idx="2391">
                  <c:v>0.98262489544521325</c:v>
                </c:pt>
                <c:pt idx="2392">
                  <c:v>0.98270093529009206</c:v>
                </c:pt>
                <c:pt idx="2393">
                  <c:v>0.98330925404912173</c:v>
                </c:pt>
                <c:pt idx="2394">
                  <c:v>0.98327123412668238</c:v>
                </c:pt>
                <c:pt idx="2395">
                  <c:v>0.98277697513497075</c:v>
                </c:pt>
                <c:pt idx="2396">
                  <c:v>0.9833662839327808</c:v>
                </c:pt>
                <c:pt idx="2397">
                  <c:v>0.98285301497984945</c:v>
                </c:pt>
                <c:pt idx="2398">
                  <c:v>0.98258687552277391</c:v>
                </c:pt>
                <c:pt idx="2399">
                  <c:v>0.98251083567789521</c:v>
                </c:pt>
                <c:pt idx="2400">
                  <c:v>0.98285301497984945</c:v>
                </c:pt>
                <c:pt idx="2401">
                  <c:v>0.9828149950574101</c:v>
                </c:pt>
                <c:pt idx="2402">
                  <c:v>0.98220667629838032</c:v>
                </c:pt>
                <c:pt idx="2403">
                  <c:v>0.98294806478594787</c:v>
                </c:pt>
                <c:pt idx="2404">
                  <c:v>0.98230172610447875</c:v>
                </c:pt>
                <c:pt idx="2405">
                  <c:v>0.98252984563911494</c:v>
                </c:pt>
                <c:pt idx="2406">
                  <c:v>0.98207360656984255</c:v>
                </c:pt>
                <c:pt idx="2407">
                  <c:v>0.98142726788837353</c:v>
                </c:pt>
                <c:pt idx="2408">
                  <c:v>0.9822637061820394</c:v>
                </c:pt>
                <c:pt idx="2409">
                  <c:v>0.98243479583301652</c:v>
                </c:pt>
                <c:pt idx="2410">
                  <c:v>0.98195954680252451</c:v>
                </c:pt>
                <c:pt idx="2411">
                  <c:v>0.98207360656984255</c:v>
                </c:pt>
                <c:pt idx="2412">
                  <c:v>0.98178845715154739</c:v>
                </c:pt>
                <c:pt idx="2413">
                  <c:v>0.98135122804349484</c:v>
                </c:pt>
                <c:pt idx="2414">
                  <c:v>0.98173142726788842</c:v>
                </c:pt>
                <c:pt idx="2415">
                  <c:v>0.98167439738422935</c:v>
                </c:pt>
                <c:pt idx="2416">
                  <c:v>0.98059082959470767</c:v>
                </c:pt>
                <c:pt idx="2417">
                  <c:v>0.98106607862519957</c:v>
                </c:pt>
                <c:pt idx="2418">
                  <c:v>0.98074290928446506</c:v>
                </c:pt>
                <c:pt idx="2419">
                  <c:v>0.98070488936202571</c:v>
                </c:pt>
                <c:pt idx="2420">
                  <c:v>0.98041973994373055</c:v>
                </c:pt>
                <c:pt idx="2421">
                  <c:v>0.98119914835373734</c:v>
                </c:pt>
                <c:pt idx="2422">
                  <c:v>0.97986845106835985</c:v>
                </c:pt>
                <c:pt idx="2423">
                  <c:v>0.98036271006007147</c:v>
                </c:pt>
                <c:pt idx="2424">
                  <c:v>0.97998251083567789</c:v>
                </c:pt>
                <c:pt idx="2425">
                  <c:v>0.97979241122348115</c:v>
                </c:pt>
                <c:pt idx="2426">
                  <c:v>0.97882290320127752</c:v>
                </c:pt>
                <c:pt idx="2427">
                  <c:v>0.97882290320127752</c:v>
                </c:pt>
                <c:pt idx="2428">
                  <c:v>0.97783438521785415</c:v>
                </c:pt>
                <c:pt idx="2429">
                  <c:v>0.9784997338605429</c:v>
                </c:pt>
                <c:pt idx="2430">
                  <c:v>0.97800547486883127</c:v>
                </c:pt>
                <c:pt idx="2431">
                  <c:v>0.97715002661394568</c:v>
                </c:pt>
                <c:pt idx="2432">
                  <c:v>0.97695992700174894</c:v>
                </c:pt>
                <c:pt idx="2433">
                  <c:v>0.97654170785491601</c:v>
                </c:pt>
                <c:pt idx="2434">
                  <c:v>0.97578130940612884</c:v>
                </c:pt>
                <c:pt idx="2435">
                  <c:v>0.97545814006539422</c:v>
                </c:pt>
                <c:pt idx="2436">
                  <c:v>0.9758383392897878</c:v>
                </c:pt>
                <c:pt idx="2437">
                  <c:v>0.97509695080222036</c:v>
                </c:pt>
                <c:pt idx="2438">
                  <c:v>0.97351912402098695</c:v>
                </c:pt>
                <c:pt idx="2439">
                  <c:v>0.9730818949129344</c:v>
                </c:pt>
                <c:pt idx="2440">
                  <c:v>0.97325298456391152</c:v>
                </c:pt>
                <c:pt idx="2441">
                  <c:v>0.97216941677438973</c:v>
                </c:pt>
                <c:pt idx="2442">
                  <c:v>0.97131396851950424</c:v>
                </c:pt>
                <c:pt idx="2443">
                  <c:v>0.97051555014827773</c:v>
                </c:pt>
                <c:pt idx="2444">
                  <c:v>0.96834841456923426</c:v>
                </c:pt>
                <c:pt idx="2445">
                  <c:v>0.96848148429777203</c:v>
                </c:pt>
                <c:pt idx="2446">
                  <c:v>0.96661850809824346</c:v>
                </c:pt>
                <c:pt idx="2447">
                  <c:v>0.96652345829214503</c:v>
                </c:pt>
                <c:pt idx="2448">
                  <c:v>0.96401414341114744</c:v>
                </c:pt>
                <c:pt idx="2449">
                  <c:v>0.96281651585430761</c:v>
                </c:pt>
                <c:pt idx="2450">
                  <c:v>0.96152383849136946</c:v>
                </c:pt>
                <c:pt idx="2451">
                  <c:v>0.96036423085696909</c:v>
                </c:pt>
                <c:pt idx="2452">
                  <c:v>0.95886244392061437</c:v>
                </c:pt>
                <c:pt idx="2453">
                  <c:v>0.9545661926849669</c:v>
                </c:pt>
                <c:pt idx="2454">
                  <c:v>0.9553456010949738</c:v>
                </c:pt>
                <c:pt idx="2455">
                  <c:v>0.95490837198692113</c:v>
                </c:pt>
                <c:pt idx="2456">
                  <c:v>0.94952855296175198</c:v>
                </c:pt>
                <c:pt idx="2457">
                  <c:v>0.94958558284541095</c:v>
                </c:pt>
                <c:pt idx="2458">
                  <c:v>0.94333130560413658</c:v>
                </c:pt>
                <c:pt idx="2459">
                  <c:v>0.94004258231313209</c:v>
                </c:pt>
                <c:pt idx="2460">
                  <c:v>0.93766633716067216</c:v>
                </c:pt>
                <c:pt idx="2461">
                  <c:v>0.93281879704965398</c:v>
                </c:pt>
                <c:pt idx="2462">
                  <c:v>0.92167895977492209</c:v>
                </c:pt>
                <c:pt idx="2463">
                  <c:v>0.91772488784122885</c:v>
                </c:pt>
                <c:pt idx="2464">
                  <c:v>0.90761158847235957</c:v>
                </c:pt>
                <c:pt idx="2465">
                  <c:v>0.90211770967987226</c:v>
                </c:pt>
                <c:pt idx="2466">
                  <c:v>0.8932780777127215</c:v>
                </c:pt>
                <c:pt idx="2467">
                  <c:v>0.88344992776214737</c:v>
                </c:pt>
                <c:pt idx="2468">
                  <c:v>0.87710060071477458</c:v>
                </c:pt>
                <c:pt idx="2469">
                  <c:v>0.86326134894684814</c:v>
                </c:pt>
                <c:pt idx="2470">
                  <c:v>0.86147441259219826</c:v>
                </c:pt>
                <c:pt idx="2471">
                  <c:v>0.85025853547258767</c:v>
                </c:pt>
                <c:pt idx="2472">
                  <c:v>0.84442247737814613</c:v>
                </c:pt>
                <c:pt idx="2473">
                  <c:v>0.83233214204243022</c:v>
                </c:pt>
                <c:pt idx="2474">
                  <c:v>0.82524142650748988</c:v>
                </c:pt>
                <c:pt idx="2475">
                  <c:v>0.82145844422477377</c:v>
                </c:pt>
                <c:pt idx="2476">
                  <c:v>0.80794236179758194</c:v>
                </c:pt>
                <c:pt idx="2477">
                  <c:v>0.7980952018857882</c:v>
                </c:pt>
                <c:pt idx="2478">
                  <c:v>0.78763972321496467</c:v>
                </c:pt>
                <c:pt idx="2479">
                  <c:v>0.77689909512584598</c:v>
                </c:pt>
                <c:pt idx="2480">
                  <c:v>0.7679644133525968</c:v>
                </c:pt>
                <c:pt idx="2481">
                  <c:v>0.75891567181202946</c:v>
                </c:pt>
                <c:pt idx="2482">
                  <c:v>0.74598889818264769</c:v>
                </c:pt>
                <c:pt idx="2483">
                  <c:v>0.73574252908524063</c:v>
                </c:pt>
                <c:pt idx="2484">
                  <c:v>0.72576229944490911</c:v>
                </c:pt>
                <c:pt idx="2485">
                  <c:v>0.71800623526728002</c:v>
                </c:pt>
                <c:pt idx="2486">
                  <c:v>0.71072542012014295</c:v>
                </c:pt>
                <c:pt idx="2487">
                  <c:v>0.69732339746026917</c:v>
                </c:pt>
                <c:pt idx="2488">
                  <c:v>0.68726712797505896</c:v>
                </c:pt>
                <c:pt idx="2489">
                  <c:v>0.67856056573644585</c:v>
                </c:pt>
                <c:pt idx="2490">
                  <c:v>0.67118470078321035</c:v>
                </c:pt>
                <c:pt idx="2491">
                  <c:v>0.65736445897650364</c:v>
                </c:pt>
                <c:pt idx="2492">
                  <c:v>0.64812561782373967</c:v>
                </c:pt>
                <c:pt idx="2493">
                  <c:v>0.64405748612272828</c:v>
                </c:pt>
                <c:pt idx="2494">
                  <c:v>0.63194814082579276</c:v>
                </c:pt>
                <c:pt idx="2495">
                  <c:v>0.62105543304691657</c:v>
                </c:pt>
                <c:pt idx="2496">
                  <c:v>0.60959242643145006</c:v>
                </c:pt>
                <c:pt idx="2497">
                  <c:v>0.6039654779104251</c:v>
                </c:pt>
                <c:pt idx="2498">
                  <c:v>0.59487871644741841</c:v>
                </c:pt>
                <c:pt idx="2499">
                  <c:v>0.58619116417002515</c:v>
                </c:pt>
                <c:pt idx="2500">
                  <c:v>0.5768192532887233</c:v>
                </c:pt>
                <c:pt idx="2501">
                  <c:v>0.57100220515550149</c:v>
                </c:pt>
                <c:pt idx="2502">
                  <c:v>0.55934909892783824</c:v>
                </c:pt>
                <c:pt idx="2503">
                  <c:v>0.55248650292753398</c:v>
                </c:pt>
                <c:pt idx="2504">
                  <c:v>0.54516766785795756</c:v>
                </c:pt>
                <c:pt idx="2505">
                  <c:v>0.53579575697665571</c:v>
                </c:pt>
                <c:pt idx="2506">
                  <c:v>0.52783058322561027</c:v>
                </c:pt>
                <c:pt idx="2507">
                  <c:v>0.52161432590677514</c:v>
                </c:pt>
                <c:pt idx="2508">
                  <c:v>0.51623450688160599</c:v>
                </c:pt>
                <c:pt idx="2509">
                  <c:v>0.51007527944642994</c:v>
                </c:pt>
                <c:pt idx="2510">
                  <c:v>0.50587407801688089</c:v>
                </c:pt>
                <c:pt idx="2511">
                  <c:v>0.49623602767850356</c:v>
                </c:pt>
                <c:pt idx="2512">
                  <c:v>0.48794768458672344</c:v>
                </c:pt>
                <c:pt idx="2513">
                  <c:v>0.48410767242034825</c:v>
                </c:pt>
                <c:pt idx="2514">
                  <c:v>0.47507794084100069</c:v>
                </c:pt>
                <c:pt idx="2515">
                  <c:v>0.46716979697361416</c:v>
                </c:pt>
                <c:pt idx="2516">
                  <c:v>0.4617519580260056</c:v>
                </c:pt>
                <c:pt idx="2517">
                  <c:v>0.45920462322256861</c:v>
                </c:pt>
                <c:pt idx="2518">
                  <c:v>0.45555471066839026</c:v>
                </c:pt>
                <c:pt idx="2519">
                  <c:v>0.44671507870123944</c:v>
                </c:pt>
                <c:pt idx="2520">
                  <c:v>0.44192456847388029</c:v>
                </c:pt>
                <c:pt idx="2521">
                  <c:v>0.43713405824652118</c:v>
                </c:pt>
                <c:pt idx="2522">
                  <c:v>0.43394038476161506</c:v>
                </c:pt>
                <c:pt idx="2523">
                  <c:v>0.43002433275036117</c:v>
                </c:pt>
                <c:pt idx="2524">
                  <c:v>0.42487263325982816</c:v>
                </c:pt>
                <c:pt idx="2525">
                  <c:v>0.42281955744810279</c:v>
                </c:pt>
                <c:pt idx="2526">
                  <c:v>0.41740171850049423</c:v>
                </c:pt>
                <c:pt idx="2527">
                  <c:v>0.41403695536461105</c:v>
                </c:pt>
                <c:pt idx="2528">
                  <c:v>0.40867614630066157</c:v>
                </c:pt>
                <c:pt idx="2529">
                  <c:v>0.40548247281575545</c:v>
                </c:pt>
                <c:pt idx="2530">
                  <c:v>0.40072998251083569</c:v>
                </c:pt>
                <c:pt idx="2531">
                  <c:v>0.39803056801764125</c:v>
                </c:pt>
                <c:pt idx="2532">
                  <c:v>0.39630066154665045</c:v>
                </c:pt>
                <c:pt idx="2533">
                  <c:v>0.39413352596760703</c:v>
                </c:pt>
                <c:pt idx="2534">
                  <c:v>0.38983727473195956</c:v>
                </c:pt>
                <c:pt idx="2535">
                  <c:v>0.38649152155729605</c:v>
                </c:pt>
                <c:pt idx="2536">
                  <c:v>0.38635845182875828</c:v>
                </c:pt>
                <c:pt idx="2537">
                  <c:v>0.38242338985628471</c:v>
                </c:pt>
                <c:pt idx="2538">
                  <c:v>0.37976199528552962</c:v>
                </c:pt>
                <c:pt idx="2539">
                  <c:v>0.3758649532354954</c:v>
                </c:pt>
                <c:pt idx="2540">
                  <c:v>0.37198692114668086</c:v>
                </c:pt>
                <c:pt idx="2541">
                  <c:v>0.37217702075887765</c:v>
                </c:pt>
                <c:pt idx="2542">
                  <c:v>0.37075127366740174</c:v>
                </c:pt>
                <c:pt idx="2543">
                  <c:v>0.37050414417154587</c:v>
                </c:pt>
                <c:pt idx="2544">
                  <c:v>0.36552353433198997</c:v>
                </c:pt>
                <c:pt idx="2545">
                  <c:v>0.36250095049806097</c:v>
                </c:pt>
                <c:pt idx="2546">
                  <c:v>0.35921222720705648</c:v>
                </c:pt>
                <c:pt idx="2547">
                  <c:v>0.36128431298000152</c:v>
                </c:pt>
                <c:pt idx="2548">
                  <c:v>0.35949737662535169</c:v>
                </c:pt>
                <c:pt idx="2549">
                  <c:v>0.35518211542848455</c:v>
                </c:pt>
                <c:pt idx="2550">
                  <c:v>0.35139913314576837</c:v>
                </c:pt>
                <c:pt idx="2551">
                  <c:v>0.35286290015968369</c:v>
                </c:pt>
                <c:pt idx="2552">
                  <c:v>0.35185537221504071</c:v>
                </c:pt>
                <c:pt idx="2553">
                  <c:v>0.35004942589917115</c:v>
                </c:pt>
                <c:pt idx="2554">
                  <c:v>0.34856664892403622</c:v>
                </c:pt>
                <c:pt idx="2555">
                  <c:v>0.34750209109573416</c:v>
                </c:pt>
                <c:pt idx="2556">
                  <c:v>0.34788229032012774</c:v>
                </c:pt>
                <c:pt idx="2557">
                  <c:v>0.34721694167743899</c:v>
                </c:pt>
                <c:pt idx="2558">
                  <c:v>0.34522089574937265</c:v>
                </c:pt>
                <c:pt idx="2559">
                  <c:v>0.3433769295110638</c:v>
                </c:pt>
                <c:pt idx="2560">
                  <c:v>0.35276785035358527</c:v>
                </c:pt>
                <c:pt idx="2561">
                  <c:v>0.35041061516234506</c:v>
                </c:pt>
                <c:pt idx="2562">
                  <c:v>0.35069576458064028</c:v>
                </c:pt>
                <c:pt idx="2563">
                  <c:v>0.3495741768686792</c:v>
                </c:pt>
                <c:pt idx="2564">
                  <c:v>0.34714090183256024</c:v>
                </c:pt>
                <c:pt idx="2565">
                  <c:v>0.34873773857501333</c:v>
                </c:pt>
                <c:pt idx="2566">
                  <c:v>0.34605733404303857</c:v>
                </c:pt>
                <c:pt idx="2567">
                  <c:v>0.34845258915671812</c:v>
                </c:pt>
                <c:pt idx="2568">
                  <c:v>0.34590525435328112</c:v>
                </c:pt>
                <c:pt idx="2569">
                  <c:v>0.34421336780472966</c:v>
                </c:pt>
                <c:pt idx="2570">
                  <c:v>0.34525891567181205</c:v>
                </c:pt>
                <c:pt idx="2571">
                  <c:v>0.34320583986008668</c:v>
                </c:pt>
                <c:pt idx="2572">
                  <c:v>0.34330088966618511</c:v>
                </c:pt>
                <c:pt idx="2573">
                  <c:v>0.34063949509543001</c:v>
                </c:pt>
                <c:pt idx="2574">
                  <c:v>0.34130484373811876</c:v>
                </c:pt>
                <c:pt idx="2575">
                  <c:v>0.34231237168276174</c:v>
                </c:pt>
                <c:pt idx="2576">
                  <c:v>0.34457455706790358</c:v>
                </c:pt>
                <c:pt idx="2577">
                  <c:v>0.34073454490152838</c:v>
                </c:pt>
                <c:pt idx="2578">
                  <c:v>0.33803513040833399</c:v>
                </c:pt>
                <c:pt idx="2579">
                  <c:v>0.33980305680176415</c:v>
                </c:pt>
                <c:pt idx="2580">
                  <c:v>0.33900463843053757</c:v>
                </c:pt>
                <c:pt idx="2581">
                  <c:v>0.33974602691810507</c:v>
                </c:pt>
                <c:pt idx="2582">
                  <c:v>0.33822523002053073</c:v>
                </c:pt>
                <c:pt idx="2583">
                  <c:v>0.34022127594859708</c:v>
                </c:pt>
                <c:pt idx="2584">
                  <c:v>0.33974602691810507</c:v>
                </c:pt>
                <c:pt idx="2585">
                  <c:v>0.33803513040833399</c:v>
                </c:pt>
                <c:pt idx="2586">
                  <c:v>0.33710364230856971</c:v>
                </c:pt>
                <c:pt idx="2587">
                  <c:v>0.33562086533343471</c:v>
                </c:pt>
                <c:pt idx="2588">
                  <c:v>0.33649532354953998</c:v>
                </c:pt>
                <c:pt idx="2589">
                  <c:v>0.33710364230856971</c:v>
                </c:pt>
                <c:pt idx="2590">
                  <c:v>0.3354497756824576</c:v>
                </c:pt>
                <c:pt idx="2591">
                  <c:v>0.33596304463538895</c:v>
                </c:pt>
                <c:pt idx="2592">
                  <c:v>0.33505056649684434</c:v>
                </c:pt>
                <c:pt idx="2593">
                  <c:v>0.3354497756824576</c:v>
                </c:pt>
                <c:pt idx="2594">
                  <c:v>0.33487947684586722</c:v>
                </c:pt>
                <c:pt idx="2595">
                  <c:v>0.33449927762147363</c:v>
                </c:pt>
                <c:pt idx="2596">
                  <c:v>0.33332066002585353</c:v>
                </c:pt>
                <c:pt idx="2597">
                  <c:v>0.33495551669074597</c:v>
                </c:pt>
                <c:pt idx="2598">
                  <c:v>0.33309254049121739</c:v>
                </c:pt>
                <c:pt idx="2599">
                  <c:v>0.33219907231389251</c:v>
                </c:pt>
                <c:pt idx="2600">
                  <c:v>0.33248422173218767</c:v>
                </c:pt>
                <c:pt idx="2601">
                  <c:v>0.33153372367120371</c:v>
                </c:pt>
                <c:pt idx="2602">
                  <c:v>0.32961371758801611</c:v>
                </c:pt>
                <c:pt idx="2603">
                  <c:v>0.330982434795833</c:v>
                </c:pt>
                <c:pt idx="2604">
                  <c:v>0.33141966390388561</c:v>
                </c:pt>
                <c:pt idx="2605">
                  <c:v>0.32984183712265225</c:v>
                </c:pt>
                <c:pt idx="2606">
                  <c:v>0.32759866169873014</c:v>
                </c:pt>
                <c:pt idx="2607">
                  <c:v>0.32700935290092009</c:v>
                </c:pt>
                <c:pt idx="2608">
                  <c:v>0.32645806402554939</c:v>
                </c:pt>
                <c:pt idx="2609">
                  <c:v>0.32541251615846706</c:v>
                </c:pt>
                <c:pt idx="2610">
                  <c:v>0.32695232301726107</c:v>
                </c:pt>
                <c:pt idx="2611">
                  <c:v>0.32391072922211239</c:v>
                </c:pt>
                <c:pt idx="2612">
                  <c:v>0.32345449015284011</c:v>
                </c:pt>
                <c:pt idx="2613">
                  <c:v>0.32170557372062963</c:v>
                </c:pt>
                <c:pt idx="2614">
                  <c:v>0.32237092236331838</c:v>
                </c:pt>
                <c:pt idx="2615">
                  <c:v>0.32223785263478061</c:v>
                </c:pt>
                <c:pt idx="2616">
                  <c:v>0.32115428484525893</c:v>
                </c:pt>
                <c:pt idx="2617">
                  <c:v>0.31737130256254276</c:v>
                </c:pt>
                <c:pt idx="2618">
                  <c:v>0.31423465896129571</c:v>
                </c:pt>
                <c:pt idx="2619">
                  <c:v>0.31581248574252907</c:v>
                </c:pt>
                <c:pt idx="2620">
                  <c:v>0.31440574861227283</c:v>
                </c:pt>
                <c:pt idx="2621">
                  <c:v>0.31520416698349935</c:v>
                </c:pt>
                <c:pt idx="2622">
                  <c:v>0.31104098547638964</c:v>
                </c:pt>
                <c:pt idx="2623">
                  <c:v>0.31237168276176719</c:v>
                </c:pt>
                <c:pt idx="2624">
                  <c:v>0.31098395559273057</c:v>
                </c:pt>
                <c:pt idx="2625">
                  <c:v>0.31233366283932779</c:v>
                </c:pt>
                <c:pt idx="2626">
                  <c:v>0.30944414873393661</c:v>
                </c:pt>
                <c:pt idx="2627">
                  <c:v>0.30615542544293212</c:v>
                </c:pt>
                <c:pt idx="2628">
                  <c:v>0.30495779788609229</c:v>
                </c:pt>
                <c:pt idx="2629">
                  <c:v>0.30613641548171244</c:v>
                </c:pt>
                <c:pt idx="2630">
                  <c:v>0.30106075583605807</c:v>
                </c:pt>
                <c:pt idx="2631">
                  <c:v>0.30315185157022279</c:v>
                </c:pt>
                <c:pt idx="2632">
                  <c:v>0.3010797657972778</c:v>
                </c:pt>
                <c:pt idx="2633">
                  <c:v>0.29800015207968977</c:v>
                </c:pt>
                <c:pt idx="2634">
                  <c:v>0.29463538894380653</c:v>
                </c:pt>
                <c:pt idx="2635">
                  <c:v>0.29317162192989127</c:v>
                </c:pt>
                <c:pt idx="2636">
                  <c:v>0.2929625123564748</c:v>
                </c:pt>
                <c:pt idx="2637">
                  <c:v>0.29271538286061899</c:v>
                </c:pt>
                <c:pt idx="2638">
                  <c:v>0.29033913770815906</c:v>
                </c:pt>
                <c:pt idx="2639">
                  <c:v>0.28743061364154815</c:v>
                </c:pt>
                <c:pt idx="2640">
                  <c:v>0.28646110561934451</c:v>
                </c:pt>
                <c:pt idx="2641">
                  <c:v>0.28456010949737665</c:v>
                </c:pt>
                <c:pt idx="2642">
                  <c:v>0.28482624895445213</c:v>
                </c:pt>
                <c:pt idx="2643">
                  <c:v>0.28077712721466047</c:v>
                </c:pt>
                <c:pt idx="2644">
                  <c:v>0.27933237016196488</c:v>
                </c:pt>
                <c:pt idx="2645">
                  <c:v>0.27784959318682989</c:v>
                </c:pt>
                <c:pt idx="2646">
                  <c:v>0.27701315489316403</c:v>
                </c:pt>
                <c:pt idx="2647">
                  <c:v>0.27596760702608164</c:v>
                </c:pt>
                <c:pt idx="2648">
                  <c:v>0.27237472435556231</c:v>
                </c:pt>
                <c:pt idx="2649">
                  <c:v>0.27144323625579803</c:v>
                </c:pt>
                <c:pt idx="2650">
                  <c:v>0.27123412668238156</c:v>
                </c:pt>
                <c:pt idx="2651">
                  <c:v>0.26870580184016424</c:v>
                </c:pt>
                <c:pt idx="2652">
                  <c:v>0.26824956277089196</c:v>
                </c:pt>
                <c:pt idx="2653">
                  <c:v>0.26939016044407271</c:v>
                </c:pt>
                <c:pt idx="2654">
                  <c:v>0.26541707854915975</c:v>
                </c:pt>
                <c:pt idx="2655">
                  <c:v>0.26311687324157856</c:v>
                </c:pt>
                <c:pt idx="2656">
                  <c:v>0.26058854839936124</c:v>
                </c:pt>
                <c:pt idx="2657">
                  <c:v>0.25975211010569538</c:v>
                </c:pt>
                <c:pt idx="2658">
                  <c:v>0.25967607026081668</c:v>
                </c:pt>
                <c:pt idx="2659">
                  <c:v>0.2584404227815375</c:v>
                </c:pt>
                <c:pt idx="2660">
                  <c:v>0.25541783894760856</c:v>
                </c:pt>
                <c:pt idx="2661">
                  <c:v>0.25382100220515552</c:v>
                </c:pt>
                <c:pt idx="2662">
                  <c:v>0.25266139457075509</c:v>
                </c:pt>
                <c:pt idx="2663">
                  <c:v>0.24110333814919019</c:v>
                </c:pt>
                <c:pt idx="2664">
                  <c:v>0.24861227283096343</c:v>
                </c:pt>
                <c:pt idx="2665">
                  <c:v>0.24695840620485135</c:v>
                </c:pt>
                <c:pt idx="2666">
                  <c:v>0.24644513725191999</c:v>
                </c:pt>
                <c:pt idx="2667">
                  <c:v>0.24448711124629305</c:v>
                </c:pt>
                <c:pt idx="2668">
                  <c:v>0.24399285225458139</c:v>
                </c:pt>
                <c:pt idx="2669">
                  <c:v>0.24298532430993841</c:v>
                </c:pt>
                <c:pt idx="2670">
                  <c:v>0.24062808911869821</c:v>
                </c:pt>
                <c:pt idx="2671">
                  <c:v>0.23790966466428409</c:v>
                </c:pt>
                <c:pt idx="2672">
                  <c:v>0.23684510683598206</c:v>
                </c:pt>
                <c:pt idx="2673">
                  <c:v>0.23836590373355637</c:v>
                </c:pt>
                <c:pt idx="2674">
                  <c:v>0.23692114668086078</c:v>
                </c:pt>
                <c:pt idx="2675">
                  <c:v>0.23553341951182419</c:v>
                </c:pt>
                <c:pt idx="2676">
                  <c:v>0.23308113451448559</c:v>
                </c:pt>
                <c:pt idx="2677">
                  <c:v>0.23140825792715383</c:v>
                </c:pt>
                <c:pt idx="2678">
                  <c:v>0.2322446962208197</c:v>
                </c:pt>
                <c:pt idx="2679">
                  <c:v>0.23127518819861609</c:v>
                </c:pt>
                <c:pt idx="2680">
                  <c:v>0.22863280358908067</c:v>
                </c:pt>
                <c:pt idx="2681">
                  <c:v>0.22612348870808305</c:v>
                </c:pt>
                <c:pt idx="2682">
                  <c:v>0.22840468405444453</c:v>
                </c:pt>
                <c:pt idx="2683">
                  <c:v>0.226598737738575</c:v>
                </c:pt>
                <c:pt idx="2684">
                  <c:v>0.22593338909588626</c:v>
                </c:pt>
                <c:pt idx="2685">
                  <c:v>0.22386130332294121</c:v>
                </c:pt>
                <c:pt idx="2686">
                  <c:v>0.22310090487415404</c:v>
                </c:pt>
                <c:pt idx="2687">
                  <c:v>0.22249258611512432</c:v>
                </c:pt>
                <c:pt idx="2688">
                  <c:v>0.2212569386358452</c:v>
                </c:pt>
                <c:pt idx="2689">
                  <c:v>0.21728385674093226</c:v>
                </c:pt>
                <c:pt idx="2690">
                  <c:v>0.21739791650825033</c:v>
                </c:pt>
                <c:pt idx="2691">
                  <c:v>0.21907079309558208</c:v>
                </c:pt>
                <c:pt idx="2692">
                  <c:v>0.21794920538362103</c:v>
                </c:pt>
                <c:pt idx="2693">
                  <c:v>0.21604820926165311</c:v>
                </c:pt>
                <c:pt idx="2694">
                  <c:v>0.21545890046384306</c:v>
                </c:pt>
                <c:pt idx="2695">
                  <c:v>0.21361493422553418</c:v>
                </c:pt>
                <c:pt idx="2696">
                  <c:v>0.21661850809824348</c:v>
                </c:pt>
                <c:pt idx="2697">
                  <c:v>0.2169796973614174</c:v>
                </c:pt>
                <c:pt idx="2698">
                  <c:v>0.21639038856360732</c:v>
                </c:pt>
                <c:pt idx="2699">
                  <c:v>0.21519276100676754</c:v>
                </c:pt>
                <c:pt idx="2700">
                  <c:v>0.2143183027906623</c:v>
                </c:pt>
                <c:pt idx="2701">
                  <c:v>0.21325374496236027</c:v>
                </c:pt>
                <c:pt idx="2702">
                  <c:v>0.21363394418675385</c:v>
                </c:pt>
                <c:pt idx="2703">
                  <c:v>0.21342483461333739</c:v>
                </c:pt>
                <c:pt idx="2704">
                  <c:v>0.21217017717283856</c:v>
                </c:pt>
                <c:pt idx="2705">
                  <c:v>0.21262641624211087</c:v>
                </c:pt>
                <c:pt idx="2706">
                  <c:v>0.21045928066306746</c:v>
                </c:pt>
                <c:pt idx="2707">
                  <c:v>0.21137175880161205</c:v>
                </c:pt>
                <c:pt idx="2708">
                  <c:v>0.21042126074062809</c:v>
                </c:pt>
                <c:pt idx="2709">
                  <c:v>0.2100410615162345</c:v>
                </c:pt>
                <c:pt idx="2710">
                  <c:v>0.20905254353281119</c:v>
                </c:pt>
                <c:pt idx="2711">
                  <c:v>0.20846323473500114</c:v>
                </c:pt>
                <c:pt idx="2712">
                  <c:v>0.21044027070184776</c:v>
                </c:pt>
                <c:pt idx="2713">
                  <c:v>0.21146680860771044</c:v>
                </c:pt>
                <c:pt idx="2714">
                  <c:v>0.21188502775454338</c:v>
                </c:pt>
                <c:pt idx="2715">
                  <c:v>0.21101056953843814</c:v>
                </c:pt>
                <c:pt idx="2716">
                  <c:v>0.21150482853014979</c:v>
                </c:pt>
                <c:pt idx="2717">
                  <c:v>0.20910957341647024</c:v>
                </c:pt>
                <c:pt idx="2718">
                  <c:v>0.21002205155501483</c:v>
                </c:pt>
                <c:pt idx="2719">
                  <c:v>0.20986997186525738</c:v>
                </c:pt>
                <c:pt idx="2720">
                  <c:v>0.20882442399817505</c:v>
                </c:pt>
                <c:pt idx="2721">
                  <c:v>0.20857729450231921</c:v>
                </c:pt>
                <c:pt idx="2722">
                  <c:v>0.20787392593719109</c:v>
                </c:pt>
                <c:pt idx="2723">
                  <c:v>0.21034522089574936</c:v>
                </c:pt>
                <c:pt idx="2724">
                  <c:v>0.21064938027526423</c:v>
                </c:pt>
                <c:pt idx="2725">
                  <c:v>0.20983195194281803</c:v>
                </c:pt>
                <c:pt idx="2726">
                  <c:v>0.21150482853014979</c:v>
                </c:pt>
                <c:pt idx="2727">
                  <c:v>0.21034522089574936</c:v>
                </c:pt>
                <c:pt idx="2728">
                  <c:v>0.21032621093452969</c:v>
                </c:pt>
                <c:pt idx="2729">
                  <c:v>0.21064938027526423</c:v>
                </c:pt>
                <c:pt idx="2730">
                  <c:v>0.21040225077940841</c:v>
                </c:pt>
                <c:pt idx="2731">
                  <c:v>0.20977492205915899</c:v>
                </c:pt>
                <c:pt idx="2732">
                  <c:v>0.20918561326134893</c:v>
                </c:pt>
                <c:pt idx="2733">
                  <c:v>0.21032621093452969</c:v>
                </c:pt>
                <c:pt idx="2734">
                  <c:v>0.20992700174891643</c:v>
                </c:pt>
                <c:pt idx="2735">
                  <c:v>0.20983195194281803</c:v>
                </c:pt>
                <c:pt idx="2736">
                  <c:v>0.20971789217549996</c:v>
                </c:pt>
                <c:pt idx="2737">
                  <c:v>0.20926165310622766</c:v>
                </c:pt>
                <c:pt idx="2738">
                  <c:v>0.20907155349403087</c:v>
                </c:pt>
                <c:pt idx="2739">
                  <c:v>0.20926165310622766</c:v>
                </c:pt>
                <c:pt idx="2740">
                  <c:v>0.20910957341647024</c:v>
                </c:pt>
                <c:pt idx="2741">
                  <c:v>0.20793095582085014</c:v>
                </c:pt>
                <c:pt idx="2742">
                  <c:v>0.20975591209793931</c:v>
                </c:pt>
                <c:pt idx="2743">
                  <c:v>0.21000304159379515</c:v>
                </c:pt>
                <c:pt idx="2744">
                  <c:v>0.20979393202037869</c:v>
                </c:pt>
                <c:pt idx="2745">
                  <c:v>0.20914759333890959</c:v>
                </c:pt>
                <c:pt idx="2746">
                  <c:v>0.20907155349403087</c:v>
                </c:pt>
                <c:pt idx="2747">
                  <c:v>0.20964185233062124</c:v>
                </c:pt>
                <c:pt idx="2748">
                  <c:v>0.21007908143867388</c:v>
                </c:pt>
                <c:pt idx="2749">
                  <c:v>0.20910957341647024</c:v>
                </c:pt>
                <c:pt idx="2750">
                  <c:v>0.20943274275720478</c:v>
                </c:pt>
                <c:pt idx="2751">
                  <c:v>0.20734164702304006</c:v>
                </c:pt>
                <c:pt idx="2752">
                  <c:v>0.20815907535548628</c:v>
                </c:pt>
                <c:pt idx="2753">
                  <c:v>0.20804501558816821</c:v>
                </c:pt>
                <c:pt idx="2754">
                  <c:v>0.20743669682913846</c:v>
                </c:pt>
                <c:pt idx="2755">
                  <c:v>0.20568778039692798</c:v>
                </c:pt>
                <c:pt idx="2756">
                  <c:v>0.20580184016424607</c:v>
                </c:pt>
                <c:pt idx="2757">
                  <c:v>0.20620104934985933</c:v>
                </c:pt>
                <c:pt idx="2758">
                  <c:v>0.20544065090107216</c:v>
                </c:pt>
                <c:pt idx="2759">
                  <c:v>0.20718956733328264</c:v>
                </c:pt>
                <c:pt idx="2760">
                  <c:v>0.20711352748840392</c:v>
                </c:pt>
                <c:pt idx="2761">
                  <c:v>0.20802600562694853</c:v>
                </c:pt>
                <c:pt idx="2762">
                  <c:v>0.20540263097863282</c:v>
                </c:pt>
                <c:pt idx="2763">
                  <c:v>0.20426203330545206</c:v>
                </c:pt>
                <c:pt idx="2764">
                  <c:v>0.20353965477910424</c:v>
                </c:pt>
                <c:pt idx="2765">
                  <c:v>0.20091628013078852</c:v>
                </c:pt>
                <c:pt idx="2766">
                  <c:v>0.20118241958786404</c:v>
                </c:pt>
                <c:pt idx="2767">
                  <c:v>0.20397688388715687</c:v>
                </c:pt>
                <c:pt idx="2768">
                  <c:v>0.20000380199224393</c:v>
                </c:pt>
                <c:pt idx="2769">
                  <c:v>0.20080222036347045</c:v>
                </c:pt>
                <c:pt idx="2770">
                  <c:v>0.199585582845411</c:v>
                </c:pt>
                <c:pt idx="2771">
                  <c:v>0.19884419435784351</c:v>
                </c:pt>
                <c:pt idx="2772">
                  <c:v>0.19814082579271539</c:v>
                </c:pt>
                <c:pt idx="2773">
                  <c:v>0.19964261272907002</c:v>
                </c:pt>
                <c:pt idx="2774">
                  <c:v>0.19802676602539732</c:v>
                </c:pt>
                <c:pt idx="2775">
                  <c:v>0.19563151091171774</c:v>
                </c:pt>
                <c:pt idx="2776">
                  <c:v>0.19686715839099689</c:v>
                </c:pt>
                <c:pt idx="2777">
                  <c:v>0.1971332978480724</c:v>
                </c:pt>
                <c:pt idx="2778">
                  <c:v>0.19612576990342939</c:v>
                </c:pt>
                <c:pt idx="2779">
                  <c:v>0.19464299292829443</c:v>
                </c:pt>
                <c:pt idx="2780">
                  <c:v>0.19450992319975668</c:v>
                </c:pt>
                <c:pt idx="2781">
                  <c:v>0.19253288723291004</c:v>
                </c:pt>
                <c:pt idx="2782">
                  <c:v>0.19124020986997187</c:v>
                </c:pt>
                <c:pt idx="2783">
                  <c:v>0.19008060223557144</c:v>
                </c:pt>
                <c:pt idx="2784">
                  <c:v>0.19205763820241806</c:v>
                </c:pt>
                <c:pt idx="2785">
                  <c:v>0.18932020378678427</c:v>
                </c:pt>
                <c:pt idx="2786">
                  <c:v>0.18874990495019389</c:v>
                </c:pt>
                <c:pt idx="2787">
                  <c:v>0.18681088890578662</c:v>
                </c:pt>
                <c:pt idx="2788">
                  <c:v>0.18700098851798341</c:v>
                </c:pt>
                <c:pt idx="2789">
                  <c:v>0.1867538590221276</c:v>
                </c:pt>
                <c:pt idx="2790">
                  <c:v>0.18608851037943883</c:v>
                </c:pt>
                <c:pt idx="2791">
                  <c:v>0.18405444452893316</c:v>
                </c:pt>
                <c:pt idx="2792">
                  <c:v>0.18496692266747775</c:v>
                </c:pt>
                <c:pt idx="2793">
                  <c:v>0.18399741464527411</c:v>
                </c:pt>
                <c:pt idx="2794">
                  <c:v>0.1824766177476998</c:v>
                </c:pt>
                <c:pt idx="2795">
                  <c:v>0.18203938863964716</c:v>
                </c:pt>
                <c:pt idx="2796">
                  <c:v>0.18053760170329253</c:v>
                </c:pt>
                <c:pt idx="2797">
                  <c:v>0.18030948216865639</c:v>
                </c:pt>
                <c:pt idx="2798">
                  <c:v>0.1786556155425443</c:v>
                </c:pt>
                <c:pt idx="2799">
                  <c:v>0.17857957569766558</c:v>
                </c:pt>
                <c:pt idx="2800">
                  <c:v>0.17886472511596077</c:v>
                </c:pt>
                <c:pt idx="2801">
                  <c:v>0.17814234658961295</c:v>
                </c:pt>
                <c:pt idx="2802">
                  <c:v>0.17578511139837275</c:v>
                </c:pt>
                <c:pt idx="2803">
                  <c:v>0.17557600182495628</c:v>
                </c:pt>
                <c:pt idx="2804">
                  <c:v>0.17492966314348718</c:v>
                </c:pt>
                <c:pt idx="2805">
                  <c:v>0.17401718500494259</c:v>
                </c:pt>
                <c:pt idx="2806">
                  <c:v>0.17213519884419437</c:v>
                </c:pt>
                <c:pt idx="2807">
                  <c:v>0.17257242795224698</c:v>
                </c:pt>
                <c:pt idx="2808">
                  <c:v>0.17099460117101362</c:v>
                </c:pt>
                <c:pt idx="2809">
                  <c:v>0.17204014903809597</c:v>
                </c:pt>
                <c:pt idx="2810">
                  <c:v>0.16913162497148507</c:v>
                </c:pt>
                <c:pt idx="2811">
                  <c:v>0.16850429625123564</c:v>
                </c:pt>
                <c:pt idx="2812">
                  <c:v>0.16863736597977341</c:v>
                </c:pt>
                <c:pt idx="2813">
                  <c:v>0.16658429016804804</c:v>
                </c:pt>
                <c:pt idx="2814">
                  <c:v>0.16707854915975973</c:v>
                </c:pt>
                <c:pt idx="2815">
                  <c:v>0.1670975591209794</c:v>
                </c:pt>
                <c:pt idx="2816">
                  <c:v>0.16156566040605277</c:v>
                </c:pt>
                <c:pt idx="2817">
                  <c:v>0.16013991331457683</c:v>
                </c:pt>
                <c:pt idx="2818">
                  <c:v>0.15896129571895673</c:v>
                </c:pt>
                <c:pt idx="2819">
                  <c:v>0.15782069804577598</c:v>
                </c:pt>
                <c:pt idx="2820">
                  <c:v>0.15956961447798645</c:v>
                </c:pt>
                <c:pt idx="2821">
                  <c:v>0.15753554862748079</c:v>
                </c:pt>
                <c:pt idx="2822">
                  <c:v>0.15759257851113984</c:v>
                </c:pt>
                <c:pt idx="2823">
                  <c:v>0.15639495095430006</c:v>
                </c:pt>
                <c:pt idx="2824">
                  <c:v>0.15637594099308039</c:v>
                </c:pt>
                <c:pt idx="2825">
                  <c:v>0.15510227359136186</c:v>
                </c:pt>
                <c:pt idx="2826">
                  <c:v>0.15474108432818798</c:v>
                </c:pt>
                <c:pt idx="2827">
                  <c:v>0.15527336324233898</c:v>
                </c:pt>
                <c:pt idx="2828">
                  <c:v>0.15441791498745341</c:v>
                </c:pt>
                <c:pt idx="2829">
                  <c:v>0.15437989506501407</c:v>
                </c:pt>
                <c:pt idx="2830">
                  <c:v>0.15329632727549236</c:v>
                </c:pt>
                <c:pt idx="2831">
                  <c:v>0.15257394874914454</c:v>
                </c:pt>
                <c:pt idx="2832">
                  <c:v>0.15152840088206221</c:v>
                </c:pt>
                <c:pt idx="2833">
                  <c:v>0.15156642080450156</c:v>
                </c:pt>
                <c:pt idx="2834">
                  <c:v>0.1487149266215497</c:v>
                </c:pt>
                <c:pt idx="2835">
                  <c:v>0.14863888677667098</c:v>
                </c:pt>
                <c:pt idx="2836">
                  <c:v>0.14814462778495932</c:v>
                </c:pt>
                <c:pt idx="2837">
                  <c:v>0.14835373735837579</c:v>
                </c:pt>
                <c:pt idx="2838">
                  <c:v>0.14770739867690669</c:v>
                </c:pt>
                <c:pt idx="2839">
                  <c:v>0.14782145844422478</c:v>
                </c:pt>
                <c:pt idx="2840">
                  <c:v>0.14590145236103719</c:v>
                </c:pt>
                <c:pt idx="2841">
                  <c:v>0.14597749220591591</c:v>
                </c:pt>
                <c:pt idx="2842">
                  <c:v>0.14631967150787012</c:v>
                </c:pt>
                <c:pt idx="2843">
                  <c:v>0.14542620333054521</c:v>
                </c:pt>
                <c:pt idx="2844">
                  <c:v>0.14533115352444681</c:v>
                </c:pt>
                <c:pt idx="2845">
                  <c:v>0.14396243631662992</c:v>
                </c:pt>
                <c:pt idx="2846">
                  <c:v>0.14449471523078092</c:v>
                </c:pt>
                <c:pt idx="2847">
                  <c:v>0.14320203786784275</c:v>
                </c:pt>
                <c:pt idx="2848">
                  <c:v>0.14299292829442628</c:v>
                </c:pt>
                <c:pt idx="2849">
                  <c:v>0.14419055585126606</c:v>
                </c:pt>
                <c:pt idx="2850">
                  <c:v>0.14221351988441944</c:v>
                </c:pt>
                <c:pt idx="2851">
                  <c:v>0.14143411147441259</c:v>
                </c:pt>
                <c:pt idx="2852">
                  <c:v>0.14151015131929132</c:v>
                </c:pt>
                <c:pt idx="2853">
                  <c:v>0.14112995209489773</c:v>
                </c:pt>
                <c:pt idx="2854">
                  <c:v>0.14154817124173066</c:v>
                </c:pt>
                <c:pt idx="2855">
                  <c:v>0.14204243023344232</c:v>
                </c:pt>
                <c:pt idx="2856">
                  <c:v>0.14029351380123184</c:v>
                </c:pt>
                <c:pt idx="2857">
                  <c:v>0.14160520112538971</c:v>
                </c:pt>
                <c:pt idx="2858">
                  <c:v>0.14128203178465515</c:v>
                </c:pt>
                <c:pt idx="2859">
                  <c:v>0.13919093605049046</c:v>
                </c:pt>
                <c:pt idx="2860">
                  <c:v>0.13968519504220211</c:v>
                </c:pt>
                <c:pt idx="2861">
                  <c:v>0.14050262337464831</c:v>
                </c:pt>
                <c:pt idx="2862">
                  <c:v>0.1405976731807467</c:v>
                </c:pt>
                <c:pt idx="2863">
                  <c:v>0.1405976731807467</c:v>
                </c:pt>
                <c:pt idx="2864">
                  <c:v>0.13968519504220211</c:v>
                </c:pt>
                <c:pt idx="2865">
                  <c:v>0.13795528857121131</c:v>
                </c:pt>
                <c:pt idx="2866">
                  <c:v>0.13844954756292296</c:v>
                </c:pt>
                <c:pt idx="2867">
                  <c:v>0.13873469698121815</c:v>
                </c:pt>
                <c:pt idx="2868">
                  <c:v>0.13865865713633943</c:v>
                </c:pt>
                <c:pt idx="2869">
                  <c:v>0.13654855144095507</c:v>
                </c:pt>
                <c:pt idx="2870">
                  <c:v>0.13618736217778116</c:v>
                </c:pt>
                <c:pt idx="2871">
                  <c:v>0.13713786023876512</c:v>
                </c:pt>
                <c:pt idx="2872">
                  <c:v>0.13774617899779484</c:v>
                </c:pt>
                <c:pt idx="2873">
                  <c:v>0.13881073682609688</c:v>
                </c:pt>
                <c:pt idx="2874">
                  <c:v>0.13843053760170329</c:v>
                </c:pt>
                <c:pt idx="2875">
                  <c:v>0.13881073682609688</c:v>
                </c:pt>
                <c:pt idx="2876">
                  <c:v>0.13736597977340126</c:v>
                </c:pt>
                <c:pt idx="2877">
                  <c:v>0.13649152155729602</c:v>
                </c:pt>
                <c:pt idx="2878">
                  <c:v>0.13620637213900083</c:v>
                </c:pt>
                <c:pt idx="2879">
                  <c:v>0.13519884419435785</c:v>
                </c:pt>
                <c:pt idx="2880">
                  <c:v>0.13468557524142652</c:v>
                </c:pt>
                <c:pt idx="2881">
                  <c:v>0.13426735609459356</c:v>
                </c:pt>
                <c:pt idx="2882">
                  <c:v>0.13411527640483614</c:v>
                </c:pt>
                <c:pt idx="2883">
                  <c:v>0.13542696372899399</c:v>
                </c:pt>
                <c:pt idx="2884">
                  <c:v>0.1350467645046004</c:v>
                </c:pt>
                <c:pt idx="2885">
                  <c:v>0.13392517679263935</c:v>
                </c:pt>
                <c:pt idx="2886">
                  <c:v>0.13483765493118394</c:v>
                </c:pt>
                <c:pt idx="2887">
                  <c:v>0.13436240590069196</c:v>
                </c:pt>
                <c:pt idx="2888">
                  <c:v>0.13417230628849516</c:v>
                </c:pt>
                <c:pt idx="2889">
                  <c:v>0.13308873849897346</c:v>
                </c:pt>
                <c:pt idx="2890">
                  <c:v>0.13402022659873775</c:v>
                </c:pt>
                <c:pt idx="2891">
                  <c:v>0.13276556915823892</c:v>
                </c:pt>
                <c:pt idx="2892">
                  <c:v>0.13156794160139915</c:v>
                </c:pt>
                <c:pt idx="2893">
                  <c:v>0.13185309101969431</c:v>
                </c:pt>
                <c:pt idx="2894">
                  <c:v>0.13407725648239677</c:v>
                </c:pt>
                <c:pt idx="2895">
                  <c:v>0.13339289787848832</c:v>
                </c:pt>
                <c:pt idx="2896">
                  <c:v>0.13335487795604897</c:v>
                </c:pt>
                <c:pt idx="2897">
                  <c:v>0.13339289787848832</c:v>
                </c:pt>
                <c:pt idx="2898">
                  <c:v>0.13166299140749751</c:v>
                </c:pt>
                <c:pt idx="2899">
                  <c:v>0.13175804121359591</c:v>
                </c:pt>
                <c:pt idx="2900">
                  <c:v>0.13071249334651358</c:v>
                </c:pt>
                <c:pt idx="2901">
                  <c:v>0.13042734392821839</c:v>
                </c:pt>
                <c:pt idx="2902">
                  <c:v>0.12824119838795528</c:v>
                </c:pt>
                <c:pt idx="2903">
                  <c:v>0.12938179606113603</c:v>
                </c:pt>
                <c:pt idx="2904">
                  <c:v>0.12980001520796897</c:v>
                </c:pt>
                <c:pt idx="2905">
                  <c:v>0.13084556307505132</c:v>
                </c:pt>
                <c:pt idx="2906">
                  <c:v>0.12913466656528022</c:v>
                </c:pt>
                <c:pt idx="2907">
                  <c:v>0.12845030796137175</c:v>
                </c:pt>
                <c:pt idx="2908">
                  <c:v>0.12786099916356169</c:v>
                </c:pt>
                <c:pt idx="2909">
                  <c:v>0.12822218842673561</c:v>
                </c:pt>
                <c:pt idx="2910">
                  <c:v>0.12757584974526651</c:v>
                </c:pt>
                <c:pt idx="2911">
                  <c:v>0.12744278001672876</c:v>
                </c:pt>
                <c:pt idx="2912">
                  <c:v>0.12706258079233518</c:v>
                </c:pt>
                <c:pt idx="2913">
                  <c:v>0.12784198920234202</c:v>
                </c:pt>
                <c:pt idx="2914">
                  <c:v>0.12710060071477455</c:v>
                </c:pt>
                <c:pt idx="2915">
                  <c:v>0.12637822218842673</c:v>
                </c:pt>
                <c:pt idx="2916">
                  <c:v>0.12470534560109497</c:v>
                </c:pt>
                <c:pt idx="2917">
                  <c:v>0.12457227587255722</c:v>
                </c:pt>
                <c:pt idx="2918">
                  <c:v>0.12384989734620941</c:v>
                </c:pt>
                <c:pt idx="2919">
                  <c:v>0.12308949889742225</c:v>
                </c:pt>
                <c:pt idx="2920">
                  <c:v>0.12318454870352065</c:v>
                </c:pt>
                <c:pt idx="2921">
                  <c:v>0.12424910653182268</c:v>
                </c:pt>
                <c:pt idx="2922">
                  <c:v>0.12390692722986846</c:v>
                </c:pt>
                <c:pt idx="2923">
                  <c:v>0.12267127975058931</c:v>
                </c:pt>
                <c:pt idx="2924">
                  <c:v>0.12211999087521862</c:v>
                </c:pt>
                <c:pt idx="2925">
                  <c:v>0.12134058246521177</c:v>
                </c:pt>
                <c:pt idx="2926">
                  <c:v>0.11995285529617519</c:v>
                </c:pt>
                <c:pt idx="2927">
                  <c:v>0.12059919397764429</c:v>
                </c:pt>
                <c:pt idx="2928">
                  <c:v>0.1203140445593491</c:v>
                </c:pt>
                <c:pt idx="2929">
                  <c:v>0.11938255645958483</c:v>
                </c:pt>
                <c:pt idx="2930">
                  <c:v>0.11886928750665349</c:v>
                </c:pt>
                <c:pt idx="2931">
                  <c:v>0.11826096874762375</c:v>
                </c:pt>
                <c:pt idx="2932">
                  <c:v>0.11852710820469926</c:v>
                </c:pt>
                <c:pt idx="2933">
                  <c:v>0.11807086913542697</c:v>
                </c:pt>
                <c:pt idx="2934">
                  <c:v>0.11727245076420044</c:v>
                </c:pt>
                <c:pt idx="2935">
                  <c:v>0.11656908219907232</c:v>
                </c:pt>
                <c:pt idx="2936">
                  <c:v>0.11571363394418675</c:v>
                </c:pt>
                <c:pt idx="2937">
                  <c:v>0.11495323549539958</c:v>
                </c:pt>
                <c:pt idx="2938">
                  <c:v>0.11461105619344536</c:v>
                </c:pt>
                <c:pt idx="2939">
                  <c:v>0.11584670367272451</c:v>
                </c:pt>
                <c:pt idx="2940">
                  <c:v>0.11417382708539274</c:v>
                </c:pt>
                <c:pt idx="2941">
                  <c:v>0.11272907003269714</c:v>
                </c:pt>
                <c:pt idx="2942">
                  <c:v>0.11232986084708388</c:v>
                </c:pt>
                <c:pt idx="2943">
                  <c:v>0.11251996045928066</c:v>
                </c:pt>
                <c:pt idx="2944">
                  <c:v>0.11284312980001521</c:v>
                </c:pt>
                <c:pt idx="2945">
                  <c:v>0.1121207512736674</c:v>
                </c:pt>
                <c:pt idx="2946">
                  <c:v>0.11147441259219831</c:v>
                </c:pt>
                <c:pt idx="2947">
                  <c:v>0.11170253212683447</c:v>
                </c:pt>
                <c:pt idx="2948">
                  <c:v>0.11155045243707702</c:v>
                </c:pt>
                <c:pt idx="2949">
                  <c:v>0.11029579499657821</c:v>
                </c:pt>
                <c:pt idx="2950">
                  <c:v>0.11046688464755532</c:v>
                </c:pt>
                <c:pt idx="2951">
                  <c:v>0.11046688464755532</c:v>
                </c:pt>
                <c:pt idx="2952">
                  <c:v>0.10883202798266292</c:v>
                </c:pt>
                <c:pt idx="2953">
                  <c:v>0.10928826705193521</c:v>
                </c:pt>
                <c:pt idx="2954">
                  <c:v>0.10852786860314804</c:v>
                </c:pt>
                <c:pt idx="2955">
                  <c:v>0.10812865941753479</c:v>
                </c:pt>
                <c:pt idx="2956">
                  <c:v>0.10852786860314804</c:v>
                </c:pt>
                <c:pt idx="2957">
                  <c:v>0.10767242034826249</c:v>
                </c:pt>
                <c:pt idx="2958">
                  <c:v>0.10695004182191468</c:v>
                </c:pt>
                <c:pt idx="2959">
                  <c:v>0.10618964337312752</c:v>
                </c:pt>
                <c:pt idx="2960">
                  <c:v>0.10693103186069501</c:v>
                </c:pt>
                <c:pt idx="2961">
                  <c:v>0.10603756368337008</c:v>
                </c:pt>
                <c:pt idx="2962">
                  <c:v>0.1057524142650749</c:v>
                </c:pt>
                <c:pt idx="2963">
                  <c:v>0.10700707170557372</c:v>
                </c:pt>
                <c:pt idx="2964">
                  <c:v>0.10552429473043876</c:v>
                </c:pt>
                <c:pt idx="2965">
                  <c:v>0.10501102577750741</c:v>
                </c:pt>
                <c:pt idx="2966">
                  <c:v>0.10482092616531062</c:v>
                </c:pt>
                <c:pt idx="2967">
                  <c:v>0.10368032849212988</c:v>
                </c:pt>
                <c:pt idx="2968">
                  <c:v>0.10464983651433352</c:v>
                </c:pt>
                <c:pt idx="2969">
                  <c:v>0.10444072694091704</c:v>
                </c:pt>
                <c:pt idx="2970">
                  <c:v>0.10364230856969052</c:v>
                </c:pt>
                <c:pt idx="2971">
                  <c:v>0.10242567105163106</c:v>
                </c:pt>
                <c:pt idx="2972">
                  <c:v>0.10248270093529009</c:v>
                </c:pt>
                <c:pt idx="2973">
                  <c:v>0.10246369097407042</c:v>
                </c:pt>
                <c:pt idx="2974">
                  <c:v>0.10221656147821459</c:v>
                </c:pt>
                <c:pt idx="2975">
                  <c:v>0.10253973081894913</c:v>
                </c:pt>
                <c:pt idx="2976">
                  <c:v>0.10244468101285073</c:v>
                </c:pt>
                <c:pt idx="2977">
                  <c:v>0.1022926013230933</c:v>
                </c:pt>
                <c:pt idx="2978">
                  <c:v>0.10174131244772261</c:v>
                </c:pt>
                <c:pt idx="2979">
                  <c:v>0.10090487415405673</c:v>
                </c:pt>
                <c:pt idx="2980">
                  <c:v>0.10079081438673865</c:v>
                </c:pt>
                <c:pt idx="2981">
                  <c:v>9.8395559273059083E-2</c:v>
                </c:pt>
                <c:pt idx="2982">
                  <c:v>9.9973386054292443E-2</c:v>
                </c:pt>
                <c:pt idx="2983">
                  <c:v>9.9422097178921753E-2</c:v>
                </c:pt>
                <c:pt idx="2984">
                  <c:v>9.9041897954528169E-2</c:v>
                </c:pt>
                <c:pt idx="2985">
                  <c:v>9.9022887993308495E-2</c:v>
                </c:pt>
                <c:pt idx="2986">
                  <c:v>9.8566648924036201E-2</c:v>
                </c:pt>
                <c:pt idx="2987">
                  <c:v>9.7825260436468706E-2</c:v>
                </c:pt>
                <c:pt idx="2988">
                  <c:v>9.7939320203786789E-2</c:v>
                </c:pt>
                <c:pt idx="2989">
                  <c:v>9.7749220591589997E-2</c:v>
                </c:pt>
                <c:pt idx="2990">
                  <c:v>9.7730210630370309E-2</c:v>
                </c:pt>
                <c:pt idx="2991">
                  <c:v>9.7102881910120897E-2</c:v>
                </c:pt>
                <c:pt idx="2992">
                  <c:v>9.6779712569386361E-2</c:v>
                </c:pt>
                <c:pt idx="2993">
                  <c:v>9.6608622918409243E-2</c:v>
                </c:pt>
                <c:pt idx="2994">
                  <c:v>9.7273971561098016E-2</c:v>
                </c:pt>
                <c:pt idx="2995">
                  <c:v>9.6874762375484758E-2</c:v>
                </c:pt>
                <c:pt idx="2996">
                  <c:v>9.6817732491825723E-2</c:v>
                </c:pt>
                <c:pt idx="2997">
                  <c:v>9.7540111018173517E-2</c:v>
                </c:pt>
                <c:pt idx="2998">
                  <c:v>9.5810204547182726E-2</c:v>
                </c:pt>
                <c:pt idx="2999">
                  <c:v>9.5334955516690745E-2</c:v>
                </c:pt>
                <c:pt idx="3000">
                  <c:v>9.5144855904493952E-2</c:v>
                </c:pt>
                <c:pt idx="3001">
                  <c:v>9.4574557067903575E-2</c:v>
                </c:pt>
                <c:pt idx="3002">
                  <c:v>9.3909208425214816E-2</c:v>
                </c:pt>
                <c:pt idx="3003">
                  <c:v>9.3452969355942508E-2</c:v>
                </c:pt>
                <c:pt idx="3004">
                  <c:v>9.4384457455706797E-2</c:v>
                </c:pt>
                <c:pt idx="3005">
                  <c:v>9.3833168580336093E-2</c:v>
                </c:pt>
                <c:pt idx="3006">
                  <c:v>9.2977720325450541E-2</c:v>
                </c:pt>
                <c:pt idx="3007">
                  <c:v>9.3357919549844112E-2</c:v>
                </c:pt>
                <c:pt idx="3008">
                  <c:v>9.1856132613489475E-2</c:v>
                </c:pt>
                <c:pt idx="3009">
                  <c:v>9.1361873621777806E-2</c:v>
                </c:pt>
                <c:pt idx="3010">
                  <c:v>9.1856132613489475E-2</c:v>
                </c:pt>
                <c:pt idx="3011">
                  <c:v>9.1095734164702305E-2</c:v>
                </c:pt>
                <c:pt idx="3012">
                  <c:v>9.1190783970800701E-2</c:v>
                </c:pt>
                <c:pt idx="3013">
                  <c:v>9.071553494030872E-2</c:v>
                </c:pt>
                <c:pt idx="3014">
                  <c:v>8.9232757965173756E-2</c:v>
                </c:pt>
                <c:pt idx="3015">
                  <c:v>9.0088206220059308E-2</c:v>
                </c:pt>
                <c:pt idx="3016">
                  <c:v>9.0677515017869359E-2</c:v>
                </c:pt>
                <c:pt idx="3017">
                  <c:v>9.0525435328111928E-2</c:v>
                </c:pt>
                <c:pt idx="3018">
                  <c:v>9.0050186297619947E-2</c:v>
                </c:pt>
                <c:pt idx="3019">
                  <c:v>8.8719489012242414E-2</c:v>
                </c:pt>
                <c:pt idx="3020">
                  <c:v>8.8358299749068517E-2</c:v>
                </c:pt>
                <c:pt idx="3021">
                  <c:v>8.9327807771272152E-2</c:v>
                </c:pt>
                <c:pt idx="3022">
                  <c:v>8.8282259904189794E-2</c:v>
                </c:pt>
                <c:pt idx="3023">
                  <c:v>8.6742453045395781E-2</c:v>
                </c:pt>
                <c:pt idx="3024">
                  <c:v>8.7692951106379743E-2</c:v>
                </c:pt>
                <c:pt idx="3025">
                  <c:v>8.7255721998327124E-2</c:v>
                </c:pt>
                <c:pt idx="3026">
                  <c:v>8.6267204014903814E-2</c:v>
                </c:pt>
                <c:pt idx="3027">
                  <c:v>8.6039084480267661E-2</c:v>
                </c:pt>
                <c:pt idx="3028">
                  <c:v>8.6666413200517073E-2</c:v>
                </c:pt>
                <c:pt idx="3029">
                  <c:v>8.5316705953919852E-2</c:v>
                </c:pt>
                <c:pt idx="3030">
                  <c:v>8.501254657440499E-2</c:v>
                </c:pt>
                <c:pt idx="3031">
                  <c:v>8.5278686031480491E-2</c:v>
                </c:pt>
                <c:pt idx="3032">
                  <c:v>8.4537297543913009E-2</c:v>
                </c:pt>
                <c:pt idx="3033">
                  <c:v>8.4784427039768837E-2</c:v>
                </c:pt>
                <c:pt idx="3034">
                  <c:v>8.3054520568778045E-2</c:v>
                </c:pt>
                <c:pt idx="3035">
                  <c:v>8.2997490685118996E-2</c:v>
                </c:pt>
                <c:pt idx="3036">
                  <c:v>8.3719869211466805E-2</c:v>
                </c:pt>
                <c:pt idx="3037">
                  <c:v>8.2598281499505738E-2</c:v>
                </c:pt>
                <c:pt idx="3038">
                  <c:v>8.1799863128279221E-2</c:v>
                </c:pt>
                <c:pt idx="3039">
                  <c:v>8.1419663903885636E-2</c:v>
                </c:pt>
                <c:pt idx="3040">
                  <c:v>8.1115504524370774E-2</c:v>
                </c:pt>
                <c:pt idx="3041">
                  <c:v>8.1381643981446275E-2</c:v>
                </c:pt>
                <c:pt idx="3042">
                  <c:v>7.9214508402402864E-2</c:v>
                </c:pt>
                <c:pt idx="3043">
                  <c:v>7.8739259371910883E-2</c:v>
                </c:pt>
                <c:pt idx="3044">
                  <c:v>7.8378070108736972E-2</c:v>
                </c:pt>
                <c:pt idx="3045">
                  <c:v>7.887232910044864E-2</c:v>
                </c:pt>
                <c:pt idx="3046">
                  <c:v>7.8777279294350244E-2</c:v>
                </c:pt>
                <c:pt idx="3047">
                  <c:v>7.8206980457759867E-2</c:v>
                </c:pt>
                <c:pt idx="3048">
                  <c:v>7.7826781233366282E-2</c:v>
                </c:pt>
                <c:pt idx="3049">
                  <c:v>7.6990342939700404E-2</c:v>
                </c:pt>
                <c:pt idx="3050">
                  <c:v>7.6724203482624889E-2</c:v>
                </c:pt>
                <c:pt idx="3051">
                  <c:v>7.7161432590677509E-2</c:v>
                </c:pt>
                <c:pt idx="3052">
                  <c:v>7.6286974374572269E-2</c:v>
                </c:pt>
                <c:pt idx="3053">
                  <c:v>7.6305984335791957E-2</c:v>
                </c:pt>
                <c:pt idx="3054">
                  <c:v>7.518439662383089E-2</c:v>
                </c:pt>
                <c:pt idx="3055">
                  <c:v>7.4747167515778271E-2</c:v>
                </c:pt>
                <c:pt idx="3056">
                  <c:v>7.3701619648695912E-2</c:v>
                </c:pt>
                <c:pt idx="3057">
                  <c:v>7.3701619648695912E-2</c:v>
                </c:pt>
                <c:pt idx="3058">
                  <c:v>7.3967759105771427E-2</c:v>
                </c:pt>
                <c:pt idx="3059">
                  <c:v>7.3967759105771427E-2</c:v>
                </c:pt>
                <c:pt idx="3060">
                  <c:v>7.2408942285757741E-2</c:v>
                </c:pt>
                <c:pt idx="3061">
                  <c:v>7.2808151471370999E-2</c:v>
                </c:pt>
                <c:pt idx="3062">
                  <c:v>7.1477454185993466E-2</c:v>
                </c:pt>
                <c:pt idx="3063">
                  <c:v>7.2142802828682226E-2</c:v>
                </c:pt>
                <c:pt idx="3064">
                  <c:v>7.0983195194281798E-2</c:v>
                </c:pt>
                <c:pt idx="3065">
                  <c:v>7.0755075659645658E-2</c:v>
                </c:pt>
                <c:pt idx="3066">
                  <c:v>6.9633487947684591E-2</c:v>
                </c:pt>
                <c:pt idx="3067">
                  <c:v>6.9367348490609076E-2</c:v>
                </c:pt>
                <c:pt idx="3068">
                  <c:v>6.9519428180366508E-2</c:v>
                </c:pt>
                <c:pt idx="3069">
                  <c:v>6.9025169188654853E-2</c:v>
                </c:pt>
                <c:pt idx="3070">
                  <c:v>6.8378830507185767E-2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C54-45F1-91D3-2B297D3F05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3138752"/>
        <c:axId val="743138096"/>
      </c:scatterChart>
      <c:valAx>
        <c:axId val="743138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Degree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3138096"/>
        <c:crosses val="autoZero"/>
        <c:crossBetween val="midCat"/>
      </c:valAx>
      <c:valAx>
        <c:axId val="74313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Intensity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3138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860C0-A0CE-BA15-F038-FBC9757BD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C72509-66A6-1765-4B19-ED17BB1BA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FE1F9-347D-EFCF-8021-F84580BF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BBF-7F94-4E12-9EA9-F833F2FB6254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18903-DAF4-D3BB-54E5-AC383045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C82E0-B942-0AAA-8DE4-6A8FAF45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167B-ADF9-49D7-9C3B-4D2E1F708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2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8A079-3315-F8DE-79B1-B988E012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7FA5F6-E8C7-2F4A-760D-BE7DC1485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490A4-E4E2-49D8-0F1B-EDFE03E2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BBF-7F94-4E12-9EA9-F833F2FB6254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A472FE-98E0-3009-7779-02539F4E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E4A3F-991C-DB65-7A96-451E7FF0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167B-ADF9-49D7-9C3B-4D2E1F708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70AADE-60CC-87C2-9BDA-4250C5198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6D97C8-20DF-C5AC-DAAE-8D2D987B4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37CBE-2D03-C13A-3798-22C2589B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BBF-7F94-4E12-9EA9-F833F2FB6254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9EFF5-7873-F016-2C03-E92AEE45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5CCA97-834D-67EE-39B8-FC0CBA68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167B-ADF9-49D7-9C3B-4D2E1F708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61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A7F61-53C9-0BC7-544A-3F6F134F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70877-19EB-64E5-5AA2-5DBF666E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7852B3-9F76-B6F8-DC75-0AFC0416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BBF-7F94-4E12-9EA9-F833F2FB6254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7F50F-441F-92A4-1124-0BA9A44F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34E30-653B-5BA5-8D5B-6CCB76AB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167B-ADF9-49D7-9C3B-4D2E1F708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67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BC155-CCEC-C829-C373-A7A7A841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3C4CEB-FF3E-9964-4199-6E373D680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34E67-925A-DCFD-FAAE-52832F7B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BBF-7F94-4E12-9EA9-F833F2FB6254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BDB14-CD79-4544-BF6D-12F3EFC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F2B96-0AA4-304E-8B7C-027B30B5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167B-ADF9-49D7-9C3B-4D2E1F708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21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B8B50-87C2-0A64-BCBC-65B2AB34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24FBE-3D3A-7257-7647-A8F113205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2D2FD9-9871-AA99-C59B-5DC611957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BDDE53-EAA5-08D1-6612-5862F778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BBF-7F94-4E12-9EA9-F833F2FB6254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3F980D-5A32-8859-8536-E019B367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D78708-3147-2DD6-3A4E-887BC997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167B-ADF9-49D7-9C3B-4D2E1F708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49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FFBC6-0EEC-A382-EDD4-37826B59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253744-1B8A-2733-816A-F5ECD9B77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9A63B8-F3FC-55CF-099B-0E665A4AD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698873-E5C6-CCFB-6C7C-92C0880B2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463435-09E3-9E87-5AC4-9D4FBCBBA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D3618F-D657-1C19-489F-51AD919F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BBF-7F94-4E12-9EA9-F833F2FB6254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36DF52-C3ED-00BC-4B0E-C620E6C9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7E6C9A-6C88-55B6-366B-2242CABD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167B-ADF9-49D7-9C3B-4D2E1F708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6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AA1BC-E139-0C25-7415-9166CDC2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B253AB-782B-B818-4AE0-542A0E60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BBF-7F94-4E12-9EA9-F833F2FB6254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6949DB-EE35-77D4-EB11-D85E2192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EA4501-EF41-88E4-854B-66B77978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167B-ADF9-49D7-9C3B-4D2E1F708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99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A47B4B-03A6-A394-C187-3D3E30D7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BBF-7F94-4E12-9EA9-F833F2FB6254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33857A-5FA5-3219-A37D-3B24AE19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35C4F7-379C-4F25-414F-9C1BDCA4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167B-ADF9-49D7-9C3B-4D2E1F708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70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90A4C-65D2-44C2-A77E-05EC1B86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B7D3B-83E0-5E4C-ED08-85AE76EB4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EE38BD-B881-7DAF-BE01-49BAB272C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42F6DF-F2EC-9523-235D-4EB03D02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BBF-7F94-4E12-9EA9-F833F2FB6254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519E5C-93C0-440A-39E8-E1254425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A64907-37CD-8086-812E-FA0AE6F1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167B-ADF9-49D7-9C3B-4D2E1F708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1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9E16B-BC08-2B4D-68ED-8D6248CE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AC2E3A-E13F-9922-6FF2-51B1E7B21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6F5412-36BA-5DFF-B72F-9C9FBE2A4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B0990-AE49-7BCF-70CD-9D3F97F0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BBF-7F94-4E12-9EA9-F833F2FB6254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A447BA-A483-14DB-7BCC-DDFBC320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4B9B6-4ECA-69D5-4010-FF9EC964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167B-ADF9-49D7-9C3B-4D2E1F708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61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ABF7BE-E24B-AA66-C7C4-E990D28D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F6BE6F-F7E0-E1B0-9B97-9027A3293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EBFCCE-37B6-139F-506A-E27B09D7A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BCBBF-7F94-4E12-9EA9-F833F2FB6254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23340-39A4-4471-BC34-1303C0A09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0D1F53-3835-6C03-BEBD-B7F68C043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2167B-ADF9-49D7-9C3B-4D2E1F708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70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F5B327-42CB-0966-B140-35F9DD09C4AE}"/>
              </a:ext>
            </a:extLst>
          </p:cNvPr>
          <p:cNvSpPr/>
          <p:nvPr/>
        </p:nvSpPr>
        <p:spPr>
          <a:xfrm>
            <a:off x="2768600" y="985520"/>
            <a:ext cx="132080" cy="488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C630972-C234-1058-6B62-EA2493A393E0}"/>
              </a:ext>
            </a:extLst>
          </p:cNvPr>
          <p:cNvSpPr/>
          <p:nvPr/>
        </p:nvSpPr>
        <p:spPr>
          <a:xfrm>
            <a:off x="9794240" y="3362960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C1D7F05-DE6C-80E7-3EC6-9C403D19AA10}"/>
              </a:ext>
            </a:extLst>
          </p:cNvPr>
          <p:cNvCxnSpPr/>
          <p:nvPr/>
        </p:nvCxnSpPr>
        <p:spPr>
          <a:xfrm>
            <a:off x="782320" y="34950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35AC3F-30D4-16C2-8463-7FA3E85AE124}"/>
              </a:ext>
            </a:extLst>
          </p:cNvPr>
          <p:cNvCxnSpPr>
            <a:cxnSpLocks/>
          </p:cNvCxnSpPr>
          <p:nvPr/>
        </p:nvCxnSpPr>
        <p:spPr>
          <a:xfrm>
            <a:off x="1818640" y="3429000"/>
            <a:ext cx="783336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EC80A281-91B4-0EC8-124E-8DF31B89BAC9}"/>
              </a:ext>
            </a:extLst>
          </p:cNvPr>
          <p:cNvSpPr/>
          <p:nvPr/>
        </p:nvSpPr>
        <p:spPr>
          <a:xfrm rot="5400000">
            <a:off x="5350512" y="-17780"/>
            <a:ext cx="1993898" cy="6893561"/>
          </a:xfrm>
          <a:prstGeom prst="triangle">
            <a:avLst/>
          </a:prstGeom>
          <a:solidFill>
            <a:schemeClr val="accent2">
              <a:lumMod val="40000"/>
              <a:lumOff val="60000"/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4D695F-5DF3-3C58-20FA-920A72DE5989}"/>
              </a:ext>
            </a:extLst>
          </p:cNvPr>
          <p:cNvSpPr/>
          <p:nvPr/>
        </p:nvSpPr>
        <p:spPr>
          <a:xfrm>
            <a:off x="9519920" y="2837182"/>
            <a:ext cx="132080" cy="4775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E8D656-E4C9-7214-3B3D-9FCF17E9B3F0}"/>
              </a:ext>
            </a:extLst>
          </p:cNvPr>
          <p:cNvSpPr/>
          <p:nvPr/>
        </p:nvSpPr>
        <p:spPr>
          <a:xfrm>
            <a:off x="9519920" y="3574416"/>
            <a:ext cx="132080" cy="4775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6C21A9C-E0E4-EEFE-8734-D33D811F19B6}"/>
              </a:ext>
            </a:extLst>
          </p:cNvPr>
          <p:cNvCxnSpPr>
            <a:cxnSpLocks/>
          </p:cNvCxnSpPr>
          <p:nvPr/>
        </p:nvCxnSpPr>
        <p:spPr>
          <a:xfrm>
            <a:off x="2900680" y="2052320"/>
            <a:ext cx="6619240" cy="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767AEE8-81BF-0392-0C83-23460D2282DD}"/>
              </a:ext>
            </a:extLst>
          </p:cNvPr>
          <p:cNvSpPr txBox="1"/>
          <p:nvPr/>
        </p:nvSpPr>
        <p:spPr>
          <a:xfrm>
            <a:off x="5807301" y="167259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336mm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AFA36A2-38AE-CDF7-CBA1-C42EF70E72AC}"/>
              </a:ext>
            </a:extLst>
          </p:cNvPr>
          <p:cNvCxnSpPr>
            <a:cxnSpLocks/>
          </p:cNvCxnSpPr>
          <p:nvPr/>
        </p:nvCxnSpPr>
        <p:spPr>
          <a:xfrm>
            <a:off x="9530080" y="2052320"/>
            <a:ext cx="330200" cy="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A820F22-C6E2-A516-D208-60D401E61FC4}"/>
              </a:ext>
            </a:extLst>
          </p:cNvPr>
          <p:cNvSpPr txBox="1"/>
          <p:nvPr/>
        </p:nvSpPr>
        <p:spPr>
          <a:xfrm>
            <a:off x="9452155" y="166203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59mm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4C1D386-40AE-E514-9F46-5788B3A24CF5}"/>
              </a:ext>
            </a:extLst>
          </p:cNvPr>
          <p:cNvSpPr txBox="1"/>
          <p:nvPr/>
        </p:nvSpPr>
        <p:spPr>
          <a:xfrm>
            <a:off x="2365601" y="55903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1800RF II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CB2A773-C037-561E-18E6-ABB6A7702A1B}"/>
              </a:ext>
            </a:extLst>
          </p:cNvPr>
          <p:cNvSpPr txBox="1"/>
          <p:nvPr/>
        </p:nvSpPr>
        <p:spPr>
          <a:xfrm>
            <a:off x="408692" y="32443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探测器中心</a:t>
            </a:r>
            <a:endParaRPr lang="en-US" altLang="zh-CN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EDE73BB6-0D43-30A9-618E-F763670B3C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5" b="21695"/>
          <a:stretch/>
        </p:blipFill>
        <p:spPr>
          <a:xfrm>
            <a:off x="8228754" y="4805679"/>
            <a:ext cx="3395132" cy="1638302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0BABE262-1DCB-5503-F937-438E6DE00954}"/>
              </a:ext>
            </a:extLst>
          </p:cNvPr>
          <p:cNvSpPr/>
          <p:nvPr/>
        </p:nvSpPr>
        <p:spPr>
          <a:xfrm>
            <a:off x="8657168" y="4667883"/>
            <a:ext cx="599440" cy="199389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2B38EAD-4EF8-FD09-CA61-767EF858E789}"/>
              </a:ext>
            </a:extLst>
          </p:cNvPr>
          <p:cNvSpPr/>
          <p:nvPr/>
        </p:nvSpPr>
        <p:spPr>
          <a:xfrm>
            <a:off x="10816167" y="5342889"/>
            <a:ext cx="599440" cy="110109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68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0F90EDB5-C8D3-1DCE-B630-91670E17FD85}"/>
              </a:ext>
            </a:extLst>
          </p:cNvPr>
          <p:cNvGraphicFramePr>
            <a:graphicFrameLocks/>
          </p:cNvGraphicFramePr>
          <p:nvPr/>
        </p:nvGraphicFramePr>
        <p:xfrm>
          <a:off x="358674" y="547779"/>
          <a:ext cx="5331575" cy="3742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62A071E0-4EE2-62AC-C753-542F9E3BD55D}"/>
              </a:ext>
            </a:extLst>
          </p:cNvPr>
          <p:cNvGraphicFramePr>
            <a:graphicFrameLocks/>
          </p:cNvGraphicFramePr>
          <p:nvPr/>
        </p:nvGraphicFramePr>
        <p:xfrm>
          <a:off x="6277806" y="547779"/>
          <a:ext cx="5331575" cy="3742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直角三角形 5">
            <a:extLst>
              <a:ext uri="{FF2B5EF4-FFF2-40B4-BE49-F238E27FC236}">
                <a16:creationId xmlns:a16="http://schemas.microsoft.com/office/drawing/2014/main" id="{451D0126-3101-7010-2160-C1341FF45325}"/>
              </a:ext>
            </a:extLst>
          </p:cNvPr>
          <p:cNvSpPr/>
          <p:nvPr/>
        </p:nvSpPr>
        <p:spPr>
          <a:xfrm rot="10800000" flipH="1">
            <a:off x="7971950" y="5305726"/>
            <a:ext cx="491231" cy="248575"/>
          </a:xfrm>
          <a:prstGeom prst="rtTriangl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71BC92-3414-42F2-4420-B8407D41FBC8}"/>
              </a:ext>
            </a:extLst>
          </p:cNvPr>
          <p:cNvSpPr/>
          <p:nvPr/>
        </p:nvSpPr>
        <p:spPr>
          <a:xfrm>
            <a:off x="7971949" y="4475035"/>
            <a:ext cx="491232" cy="83450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BBE1F0-E363-7F1B-38FB-AA127FF1D4AD}"/>
              </a:ext>
            </a:extLst>
          </p:cNvPr>
          <p:cNvSpPr/>
          <p:nvPr/>
        </p:nvSpPr>
        <p:spPr>
          <a:xfrm rot="3756153">
            <a:off x="8185827" y="5348614"/>
            <a:ext cx="45719" cy="1110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C960562E-C3D9-9F74-DC1E-BDB8D1E9603D}"/>
              </a:ext>
            </a:extLst>
          </p:cNvPr>
          <p:cNvSpPr/>
          <p:nvPr/>
        </p:nvSpPr>
        <p:spPr>
          <a:xfrm rot="16200000">
            <a:off x="8351788" y="4640983"/>
            <a:ext cx="1978789" cy="2247235"/>
          </a:xfrm>
          <a:prstGeom prst="triangle">
            <a:avLst>
              <a:gd name="adj" fmla="val 66356"/>
            </a:avLst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accent4">
                  <a:lumMod val="105000"/>
                  <a:satMod val="103000"/>
                  <a:tint val="73000"/>
                  <a:alpha val="30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  <a:alpha val="3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AA39947-70A7-D46D-3B77-52C46D4AD957}"/>
              </a:ext>
            </a:extLst>
          </p:cNvPr>
          <p:cNvSpPr/>
          <p:nvPr/>
        </p:nvSpPr>
        <p:spPr>
          <a:xfrm>
            <a:off x="1483183" y="5231549"/>
            <a:ext cx="423703" cy="42370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602FC9-D365-F906-D858-FC1DFE9609E7}"/>
              </a:ext>
            </a:extLst>
          </p:cNvPr>
          <p:cNvSpPr/>
          <p:nvPr/>
        </p:nvSpPr>
        <p:spPr>
          <a:xfrm>
            <a:off x="1736131" y="5387050"/>
            <a:ext cx="45719" cy="1110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ED93EB61-4E0B-31CB-CB4D-C10A08B17BA2}"/>
              </a:ext>
            </a:extLst>
          </p:cNvPr>
          <p:cNvSpPr/>
          <p:nvPr/>
        </p:nvSpPr>
        <p:spPr>
          <a:xfrm rot="8675556">
            <a:off x="2249268" y="4581817"/>
            <a:ext cx="2278959" cy="2146869"/>
          </a:xfrm>
          <a:prstGeom prst="triangle">
            <a:avLst>
              <a:gd name="adj" fmla="val 66356"/>
            </a:avLst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accent4">
                  <a:lumMod val="105000"/>
                  <a:satMod val="103000"/>
                  <a:tint val="73000"/>
                  <a:alpha val="30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  <a:alpha val="3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DFC9DD6-E78D-47B3-9BEE-2CB1A417E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845" y="4063903"/>
            <a:ext cx="2495767" cy="2690093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D517689-FCD3-1EA3-73DE-1C0F5B779E74}"/>
              </a:ext>
            </a:extLst>
          </p:cNvPr>
          <p:cNvCxnSpPr>
            <a:cxnSpLocks/>
          </p:cNvCxnSpPr>
          <p:nvPr/>
        </p:nvCxnSpPr>
        <p:spPr>
          <a:xfrm>
            <a:off x="6167120" y="4120146"/>
            <a:ext cx="0" cy="30702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7F269CD-4C36-7771-D11D-35E066EA3D51}"/>
              </a:ext>
            </a:extLst>
          </p:cNvPr>
          <p:cNvCxnSpPr>
            <a:cxnSpLocks/>
          </p:cNvCxnSpPr>
          <p:nvPr/>
        </p:nvCxnSpPr>
        <p:spPr>
          <a:xfrm>
            <a:off x="4612640" y="5498132"/>
            <a:ext cx="29667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70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ED2C423-2376-C09F-623D-4E31F439D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4" y="-131233"/>
            <a:ext cx="10680700" cy="7120466"/>
          </a:xfrm>
          <a:prstGeom prst="rect">
            <a:avLst/>
          </a:prstGeom>
        </p:spPr>
      </p:pic>
      <p:pic>
        <p:nvPicPr>
          <p:cNvPr id="1026" name="Picture 2" descr="How to interpret a light distribution curve? | dmLights Blog">
            <a:extLst>
              <a:ext uri="{FF2B5EF4-FFF2-40B4-BE49-F238E27FC236}">
                <a16:creationId xmlns:a16="http://schemas.microsoft.com/office/drawing/2014/main" id="{EE63EA2F-EF5D-3E71-17FE-418BA7BB9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5272087"/>
            <a:ext cx="2954429" cy="150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EE25C3E-311A-0295-6949-E07DE347F13F}"/>
              </a:ext>
            </a:extLst>
          </p:cNvPr>
          <p:cNvSpPr txBox="1"/>
          <p:nvPr/>
        </p:nvSpPr>
        <p:spPr>
          <a:xfrm>
            <a:off x="297793" y="46953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317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26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Lai Dengxian</dc:creator>
  <cp:lastModifiedBy>Lai Dengxian</cp:lastModifiedBy>
  <cp:revision>2</cp:revision>
  <dcterms:created xsi:type="dcterms:W3CDTF">2022-08-09T04:13:35Z</dcterms:created>
  <dcterms:modified xsi:type="dcterms:W3CDTF">2022-08-09T07:38:06Z</dcterms:modified>
</cp:coreProperties>
</file>