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2D4BC8E5-76B9-41AB-96FF-4CE65180D53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371600" y="1371600"/>
            <a:ext cx="7315200" cy="2011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Examples of </a:t>
            </a:r>
            <a:r>
              <a:rPr b="0" lang="en-US" sz="4400" spc="-1" strike="noStrike">
                <a:latin typeface="Arial"/>
              </a:rPr>
              <a:t>subcelluar </a:t>
            </a:r>
            <a:r>
              <a:rPr b="0" lang="en-US" sz="4400" spc="-1" strike="noStrike">
                <a:latin typeface="Arial"/>
              </a:rPr>
              <a:t>structures in </a:t>
            </a:r>
            <a:r>
              <a:rPr b="0" lang="en-US" sz="4400" spc="-1" strike="noStrike">
                <a:latin typeface="Arial"/>
              </a:rPr>
              <a:t>confocal </a:t>
            </a:r>
            <a:r>
              <a:rPr b="0" lang="en-US" sz="4400" spc="-1" strike="noStrike">
                <a:latin typeface="Arial"/>
              </a:rPr>
              <a:t>images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3474720"/>
            <a:ext cx="9071640" cy="1140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2018/11/2</a:t>
            </a:r>
            <a:r>
              <a:rPr b="0" lang="en-US" sz="3200" spc="-1" strike="noStrike">
                <a:latin typeface="Arial"/>
              </a:rPr>
              <a:t>7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Claire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830880" y="365760"/>
            <a:ext cx="6667200" cy="4971600"/>
          </a:xfrm>
          <a:prstGeom prst="rect">
            <a:avLst/>
          </a:prstGeom>
          <a:ln>
            <a:noFill/>
          </a:ln>
        </p:spPr>
      </p:pic>
      <p:sp>
        <p:nvSpPr>
          <p:cNvPr id="44" name="Line 1"/>
          <p:cNvSpPr/>
          <p:nvPr/>
        </p:nvSpPr>
        <p:spPr>
          <a:xfrm flipH="1">
            <a:off x="6126480" y="1371600"/>
            <a:ext cx="1920240" cy="365760"/>
          </a:xfrm>
          <a:prstGeom prst="line">
            <a:avLst/>
          </a:prstGeom>
          <a:ln w="76320">
            <a:solidFill>
              <a:srgbClr val="00a65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TextShape 2"/>
          <p:cNvSpPr txBox="1"/>
          <p:nvPr/>
        </p:nvSpPr>
        <p:spPr>
          <a:xfrm>
            <a:off x="8138160" y="1043640"/>
            <a:ext cx="15544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21. Plasmic membrane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Line 3"/>
          <p:cNvSpPr/>
          <p:nvPr/>
        </p:nvSpPr>
        <p:spPr>
          <a:xfrm flipH="1">
            <a:off x="4754880" y="2103120"/>
            <a:ext cx="3291840" cy="457200"/>
          </a:xfrm>
          <a:prstGeom prst="line">
            <a:avLst/>
          </a:prstGeom>
          <a:ln w="76320">
            <a:solidFill>
              <a:srgbClr val="00a65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TextShape 4"/>
          <p:cNvSpPr txBox="1"/>
          <p:nvPr/>
        </p:nvSpPr>
        <p:spPr>
          <a:xfrm>
            <a:off x="8138160" y="1775160"/>
            <a:ext cx="15544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1. Nuclear membrane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TextShape 5"/>
          <p:cNvSpPr txBox="1"/>
          <p:nvPr/>
        </p:nvSpPr>
        <p:spPr>
          <a:xfrm>
            <a:off x="7933680" y="3108960"/>
            <a:ext cx="20332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0. Nucleoplasm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Line 6"/>
          <p:cNvSpPr/>
          <p:nvPr/>
        </p:nvSpPr>
        <p:spPr>
          <a:xfrm flipH="1" flipV="1">
            <a:off x="4572000" y="2834640"/>
            <a:ext cx="3361680" cy="457200"/>
          </a:xfrm>
          <a:prstGeom prst="line">
            <a:avLst/>
          </a:prstGeom>
          <a:ln w="76320">
            <a:solidFill>
              <a:srgbClr val="00a65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Line 7"/>
          <p:cNvSpPr/>
          <p:nvPr/>
        </p:nvSpPr>
        <p:spPr>
          <a:xfrm flipH="1" flipV="1">
            <a:off x="5303520" y="3657600"/>
            <a:ext cx="2743200" cy="640080"/>
          </a:xfrm>
          <a:prstGeom prst="line">
            <a:avLst/>
          </a:prstGeom>
          <a:ln w="76320">
            <a:solidFill>
              <a:srgbClr val="00a65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TextShape 8"/>
          <p:cNvSpPr txBox="1"/>
          <p:nvPr/>
        </p:nvSpPr>
        <p:spPr>
          <a:xfrm>
            <a:off x="8046720" y="4114800"/>
            <a:ext cx="201168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14. microtubules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TextShape 9"/>
          <p:cNvSpPr txBox="1"/>
          <p:nvPr/>
        </p:nvSpPr>
        <p:spPr>
          <a:xfrm>
            <a:off x="8068320" y="3566160"/>
            <a:ext cx="125856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4. Cytosol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Line 10"/>
          <p:cNvSpPr/>
          <p:nvPr/>
        </p:nvSpPr>
        <p:spPr>
          <a:xfrm flipH="1" flipV="1">
            <a:off x="6400800" y="3474720"/>
            <a:ext cx="1737360" cy="274320"/>
          </a:xfrm>
          <a:prstGeom prst="line">
            <a:avLst/>
          </a:prstGeom>
          <a:ln w="76320">
            <a:solidFill>
              <a:srgbClr val="00a65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Line 11"/>
          <p:cNvSpPr/>
          <p:nvPr/>
        </p:nvSpPr>
        <p:spPr>
          <a:xfrm flipH="1">
            <a:off x="5303520" y="2651760"/>
            <a:ext cx="2560320" cy="0"/>
          </a:xfrm>
          <a:prstGeom prst="line">
            <a:avLst/>
          </a:prstGeom>
          <a:ln w="76320">
            <a:solidFill>
              <a:srgbClr val="00a65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TextShape 12"/>
          <p:cNvSpPr txBox="1"/>
          <p:nvPr/>
        </p:nvSpPr>
        <p:spPr>
          <a:xfrm>
            <a:off x="8138160" y="1775520"/>
            <a:ext cx="15544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1. Nuclear membrane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TextShape 13"/>
          <p:cNvSpPr txBox="1"/>
          <p:nvPr/>
        </p:nvSpPr>
        <p:spPr>
          <a:xfrm>
            <a:off x="7955280" y="2468880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23. mitochondria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1740960" y="214200"/>
            <a:ext cx="6667200" cy="5285880"/>
          </a:xfrm>
          <a:prstGeom prst="rect">
            <a:avLst/>
          </a:prstGeom>
          <a:ln>
            <a:noFill/>
          </a:ln>
        </p:spPr>
      </p:pic>
      <p:sp>
        <p:nvSpPr>
          <p:cNvPr id="58" name="TextShape 1"/>
          <p:cNvSpPr txBox="1"/>
          <p:nvPr/>
        </p:nvSpPr>
        <p:spPr>
          <a:xfrm>
            <a:off x="192240" y="3314880"/>
            <a:ext cx="9679680" cy="60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https://www.thermofisher.com/hk/en/home/life-science/cell-analysis/cell-structure/nucleus-and-nucleoli.html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504000" y="1326600"/>
            <a:ext cx="3704760" cy="283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2377440" y="802800"/>
            <a:ext cx="4904280" cy="367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480240" y="226080"/>
            <a:ext cx="6743520" cy="4876560"/>
          </a:xfrm>
          <a:prstGeom prst="rect">
            <a:avLst/>
          </a:prstGeom>
          <a:ln>
            <a:noFill/>
          </a:ln>
        </p:spPr>
      </p:pic>
      <p:sp>
        <p:nvSpPr>
          <p:cNvPr id="68" name="Line 3"/>
          <p:cNvSpPr/>
          <p:nvPr/>
        </p:nvSpPr>
        <p:spPr>
          <a:xfrm flipH="1">
            <a:off x="4023360" y="1097280"/>
            <a:ext cx="3840480" cy="0"/>
          </a:xfrm>
          <a:prstGeom prst="line">
            <a:avLst/>
          </a:prstGeom>
          <a:ln w="76320">
            <a:solidFill>
              <a:srgbClr val="00a65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TextShape 4"/>
          <p:cNvSpPr txBox="1"/>
          <p:nvPr/>
        </p:nvSpPr>
        <p:spPr>
          <a:xfrm>
            <a:off x="7955280" y="822960"/>
            <a:ext cx="20116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23. mitochondria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2377440" y="914400"/>
            <a:ext cx="3840480" cy="3840480"/>
          </a:xfrm>
          <a:prstGeom prst="rect">
            <a:avLst/>
          </a:prstGeom>
          <a:ln>
            <a:noFill/>
          </a:ln>
        </p:spPr>
      </p:pic>
      <p:sp>
        <p:nvSpPr>
          <p:cNvPr id="71" name="Line 1"/>
          <p:cNvSpPr/>
          <p:nvPr/>
        </p:nvSpPr>
        <p:spPr>
          <a:xfrm flipH="1">
            <a:off x="5212080" y="1463040"/>
            <a:ext cx="1645920" cy="91440"/>
          </a:xfrm>
          <a:prstGeom prst="line">
            <a:avLst/>
          </a:prstGeom>
          <a:ln w="76320">
            <a:solidFill>
              <a:srgbClr val="00a65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TextShape 2"/>
          <p:cNvSpPr txBox="1"/>
          <p:nvPr/>
        </p:nvSpPr>
        <p:spPr>
          <a:xfrm>
            <a:off x="7040880" y="1280160"/>
            <a:ext cx="2743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13. Focal adhesion point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2018-11-27T13:30:19Z</dcterms:created>
  <dc:creator/>
  <dc:description/>
  <dc:language>en-US</dc:language>
  <cp:lastModifiedBy/>
  <dcterms:modified xsi:type="dcterms:W3CDTF">2018-11-27T15:11:53Z</dcterms:modified>
  <cp:revision>8</cp:revision>
  <dc:subject/>
  <dc:title/>
</cp:coreProperties>
</file>