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8351-D53C-46B9-B50A-5D669F18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B0B6-799B-4A58-A294-EF16636F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42FE-06DD-462D-8534-13BAD10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7D73-DD5D-41B7-A820-75B450EC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EE74-DAFB-4906-BC54-40B86D02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8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F8EB-B3EE-4C3C-A950-0C5C045D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8BEFD-27AA-47F5-A756-526A70CF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EC76-6A81-4391-B3D0-01300C3F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0A6D-660A-4070-9313-FE6F1F91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394D-7D66-4F58-B220-5E25F25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7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703FE-5E0F-47B3-AACA-656C42D8B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4CBD-0A26-4D12-9A3D-ACBCA37A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DB45-374C-49D3-81C2-49C2004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B48-C768-49D5-ADB9-36ACA44C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F2DB-238C-4D63-A17E-1CAFF24C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2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5CC-54E4-4033-BD35-70E4EF33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2C83-3BD7-4F63-9536-4D8986A2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19A-1D63-4272-947D-F5EB1F59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7EC4-EEBC-4E0D-96A9-75FF87A7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21F1-6195-4580-AE7E-F0BB1D9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2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CF2-76BC-44F8-9AB3-BBB258CA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A70E-C6C2-4239-9D52-5E3A5D76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48DF-7BE4-482A-90D6-5DA1053F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8D7B-4E73-4AAD-91CD-FA2D230E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B628-3343-4BD1-AF6C-C11F9033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1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CA87-A1A7-49A7-BA6B-84505595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BC17-42AF-48A0-9A09-33FE4F72B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94048-9261-4D94-AA6A-5C0B6597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761D-7694-4972-9BF3-3117104A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86C7-F017-46FD-BEAE-E640D4F9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0223-56A6-460F-9F3B-05F2EEF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7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2AC7-6165-451C-8092-99091A51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4C42-902C-4852-B683-AA1930CB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50D63-495C-443D-987D-961372A8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7C7FE-A68D-402C-93E8-60001B5FE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E89E-4CC7-4BBA-B33E-65E9C08CE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E82E-8607-4014-9AC0-3579D21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5A5B3-4E8A-47CA-ABF3-EDCF711D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9AAE9-752B-4F51-A097-70DE6D7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03EB-616E-4A59-ABC2-C4DE60AB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31009-B060-4E7E-8AD9-F167A2A3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4A4B-FF47-4DC9-81CB-578218F2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FFB9-419A-4AD1-9F4C-917CFED6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7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281B6-C122-4C54-8A4E-1BBCCFC7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905D-9E2F-4D29-976F-12A28559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1F898-6536-4B38-BF86-FA958F6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8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EC47-29AB-4845-BA45-A778AAD4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8969-C5DB-4D0F-BF95-B568FFD8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C24D-A32D-47F1-ADEE-42177116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037A-5F54-4BF1-BC32-20FEF1A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7732-0DFA-4CEC-8661-51C46B70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8DF9-28F3-4D93-82F0-89E8C04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3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A871-C256-4FD1-BC2D-E48BD4B9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1427E-AA47-466B-95B9-270EB085F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9BFE2-DA80-4DB1-B929-6674743A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89F1-61D6-4217-A6CE-17F09E6D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0BDE-A1C3-4161-B84D-D1E3BDA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B5B6-13B1-4F7B-8C70-748566F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44A75-131A-42F9-923B-EC8A5D7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449F-D42B-435D-A5D5-FEC6BFEF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746E-6A80-4756-8E4A-CFBD8DABF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BF33-AA17-47E4-B6E2-D8FD130476FB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F762-E3AA-43C7-896C-F47E79F66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7351-89F0-4E7E-8148-0E6E2F84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69B4-0EF7-415C-A08A-C97B50D00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E7F15-0299-4BF8-A2E0-8DE2BC74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2" y="1308295"/>
            <a:ext cx="10367889" cy="4825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Hive Solution</a:t>
            </a:r>
          </a:p>
        </p:txBody>
      </p:sp>
    </p:spTree>
    <p:extLst>
      <p:ext uri="{BB962C8B-B14F-4D97-AF65-F5344CB8AC3E}">
        <p14:creationId xmlns:p14="http://schemas.microsoft.com/office/powerpoint/2010/main" val="21481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Hive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55F92-C99C-4332-A16E-1C0FA55A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350498"/>
            <a:ext cx="11451101" cy="50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Presto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8DE0B-45E4-4473-986D-0600B793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083212"/>
            <a:ext cx="10733650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Presto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AF180-566C-44A2-8C67-083CF2BEE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1120055"/>
            <a:ext cx="11113477" cy="55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Presto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9C9B5-996B-4EFA-B052-12A25054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125415"/>
            <a:ext cx="11507373" cy="53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Spark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0C351-9053-4657-A44D-13BEE733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153551"/>
            <a:ext cx="11394831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2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334B7-9CF9-44B6-9E78-5DD741A33BE2}"/>
              </a:ext>
            </a:extLst>
          </p:cNvPr>
          <p:cNvSpPr txBox="1"/>
          <p:nvPr/>
        </p:nvSpPr>
        <p:spPr>
          <a:xfrm>
            <a:off x="2672862" y="56270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Question 1 – Spark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23DD8-8FED-4BF6-86AC-10B8BA24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125416"/>
            <a:ext cx="11113478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3</cp:revision>
  <dcterms:created xsi:type="dcterms:W3CDTF">2017-06-20T15:13:28Z</dcterms:created>
  <dcterms:modified xsi:type="dcterms:W3CDTF">2017-06-20T15:17:55Z</dcterms:modified>
</cp:coreProperties>
</file>